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B280-224C-4070-8E8F-8E2C91FA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3CAE8-1B8A-4325-B07E-56AD7E13F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4DC1-66C2-414C-BB4A-B548B090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6B16-4796-4E7D-8B94-2DE9837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71C4-2BFB-4B30-A502-BF5F702F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ECE2-2FE2-4D0D-BA35-36D41F8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D5F0-4B5A-4F8D-AE34-46C0D446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E48E-032C-47DA-BE6F-4FD64C53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2EE9-73E8-430E-9EBF-6C0FD207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E752-FF01-4186-BA32-8A33D3B8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AB5BE-BB73-43E6-8500-44F64815D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C88DF-78DE-4004-8660-C5B9A4C12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5430-3223-498E-8B5A-313BB309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E875-A000-48FC-BAC9-E92F491C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9DD2-6A86-4465-A48D-C1CC6000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C2DD-1EAC-4DD4-96F5-FC34DAD9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E646-1FA8-434F-9F15-A043A508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1C531-A19F-4E27-9D32-B7008C5F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913A-FFD3-43B3-8428-2E1CAEA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380E-8DDD-44BA-9E87-913082F1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FA46-6072-417D-A923-D96AAB0F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87CA4-EB59-423E-8415-D3612AD0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21CE-EF2B-46B1-A80E-CE91F620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C0F7-22F0-4D6A-BA37-98998E81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3D5B-CE87-4B8E-B4C3-0098CF46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C9BB-2561-48A5-A13D-2B300D33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B427-74B4-442C-9825-D2778634B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49F5-D293-415B-B3EC-F8981B1F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8EC79-2427-40D2-A28C-5592858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347EF-F756-43BC-83E5-AA008B7D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AD01A-DA98-48BB-9C31-C9F991A4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0827-BED8-48F4-9926-17048B13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A9CE6-07E7-4CD0-B7C5-80480C3A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48BF9-3F87-4A13-9F5D-A2F62A206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8F231-7823-4C9A-BB4F-45D884FC1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C1E34-6A40-45A6-AD97-AC85D9BD2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F9852-3A01-4D65-A8CD-179D5480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103EF-6623-4963-ABE6-1DBFE82A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203E-30D3-4F88-A4AB-2688C0FD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0509-4A63-4789-9CDE-FEFDB73F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72AFC-F24F-40DB-9F7C-F9B9C078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DC943-BC1C-4EC7-9877-092D0F59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21FE1-98E9-4BA4-A72E-3C89253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BA051-7803-4054-A0F3-9BB8E436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8CF29-3CC2-4264-8181-386857AD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3E08-9A01-4EA3-87BA-2071A5A0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AB00-9C28-4E38-AF15-2D43F47B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D24B-1E0A-47F8-A819-08C00E61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E18C9-03B8-4653-BE84-E396C647F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321B-16D6-4E2A-BBAE-DC48E3F2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1355-5A80-4D29-A914-1194819D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E3A42-6C7C-43D5-8930-B0D43886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AC23-99E4-4CF6-8175-78D122A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84F9-9D7F-47D3-9F61-DA5AFECC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0AD2-BF1B-4737-88EC-9B09394EC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E15D-6802-4B31-90A7-7BCEE75B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AA446-D555-4B9C-8503-998281EE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E7412-3C62-4818-8D3E-BD3505BC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52AD6-979D-416F-9BE1-287EF61C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6490-F8D4-4838-B199-4076F5BB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7867-888D-4CBD-ABE7-ED8E48D64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4762-108F-4C11-958E-A59C28FD67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025A-8357-4D32-A87A-F20069BFA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E436-9A03-4010-91CD-96A125F31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7332-FD29-46C0-B5DE-030AB2AC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863B-7AE6-473B-B7F8-521F5058A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2AC82-45DC-4749-A6CC-0C1F858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54B0-A7F2-4BFE-8CB6-BBECAF93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022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Excel Solver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111623-D4E3-42C8-931D-B7A4F3F06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43106"/>
              </p:ext>
            </p:extLst>
          </p:nvPr>
        </p:nvGraphicFramePr>
        <p:xfrm>
          <a:off x="505096" y="802787"/>
          <a:ext cx="5486400" cy="5662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7347010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8383459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756326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6227494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78349667"/>
                    </a:ext>
                  </a:extLst>
                </a:gridCol>
              </a:tblGrid>
              <a:tr h="275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start_node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end_nodes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cost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0687665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7897093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4587090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376424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2502664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2959379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-124.894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-43588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4525347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7061827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-172.802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-30240.4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6305591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6739500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-112.236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34590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3727230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-249.309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7912167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4551570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-73.2264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967332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0292279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-115.777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-30217.9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444275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180342"/>
                  </a:ext>
                </a:extLst>
              </a:tr>
              <a:tr h="27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-132.303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-11642.7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3202140"/>
                  </a:ext>
                </a:extLst>
              </a:tr>
              <a:tr h="305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99223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DA6A1-F4D1-4A4A-AD93-DFDDAC00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73122"/>
              </p:ext>
            </p:extLst>
          </p:nvPr>
        </p:nvGraphicFramePr>
        <p:xfrm>
          <a:off x="6200506" y="955494"/>
          <a:ext cx="5486400" cy="535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450985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1114126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546512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2090893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215303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start_node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end_nodes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cost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5853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04571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-176.458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79477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5986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-145.845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08301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2506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-140.903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-49879.8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969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548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-138.34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-11343.9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875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72072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-186.939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8964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4090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-228.673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-82093.5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2294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3768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-111.508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-9255.15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5057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318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-267.591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-118008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6783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179923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-386269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313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78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54B0-A7F2-4BFE-8CB6-BBECAF93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022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D1E4B-D3FE-45C8-9DDE-9D86BAB6B374}"/>
              </a:ext>
            </a:extLst>
          </p:cNvPr>
          <p:cNvSpPr txBox="1"/>
          <p:nvPr/>
        </p:nvSpPr>
        <p:spPr>
          <a:xfrm>
            <a:off x="838200" y="1872343"/>
            <a:ext cx="107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Schedulling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table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386.269 USD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250</Words>
  <Application>Microsoft Office PowerPoint</Application>
  <PresentationFormat>Widescreen</PresentationFormat>
  <Paragraphs>195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Dengan Menggunakan Excel Solver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Hawali Akbar</dc:creator>
  <cp:lastModifiedBy>Hawali Akbar</cp:lastModifiedBy>
  <cp:revision>1</cp:revision>
  <dcterms:created xsi:type="dcterms:W3CDTF">2021-10-11T02:08:32Z</dcterms:created>
  <dcterms:modified xsi:type="dcterms:W3CDTF">2021-10-11T03:02:14Z</dcterms:modified>
</cp:coreProperties>
</file>