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0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1CC4-4D1E-4BD8-AACA-A8786C1A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7E1BC-9615-4F93-83AF-1E42C90AC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6ECF-F71B-4C49-BCDF-41283242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2AEC-DE34-4AA0-A0F0-801458CA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F1C6-D9AB-4779-970C-8DA110E2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8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F865-6873-4158-846E-947759ED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5C846-5ED3-4AE5-BABB-88A5029E5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0247-3A74-449B-B589-0B1D1F18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9F34-9000-4FF0-9DCB-9A3FF739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9B71-BE8A-48DF-8EA5-351B0D1E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8C856-79C2-4DDA-A42C-F8A681DB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50A95-61AF-4002-A836-4552A5BB2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272D-BD8B-43C2-B572-9784BE51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E2EF-2191-4C63-845D-1445C774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6F3-EFA4-464D-9188-99141A8B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9F01-B9DE-4CFD-93F4-B91B3840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6E4D-E41E-4BC8-848C-930E270F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DFDF-5D70-4921-9740-01DAB6A3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3E750-9894-4172-85E5-10F96977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B0A9-FA75-4469-AAB3-D0AF0A31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CE6D-6594-4FAC-BD6C-0C6F8698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BBB04-C7C9-4EAA-9A55-84E833FE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6042-4DDE-441D-8D70-AEAF4EFF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C1EA0-3699-4120-9783-E0A2A42B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ED2F-58E9-44E4-8CDE-246A8F97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ACBE-7046-4F89-8416-6A5DF549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46D2-7360-4F80-A16F-3460FF129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616C0-E955-4DD6-A3A3-00B0D4FAA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D3856-2898-4066-825B-23371618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52C6F-2DB8-4B55-A9B6-A2D0E6F1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31447-C8E5-449D-A3BB-63FB31E3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2557-5B63-4528-B8AE-5E5EC8D4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16A70-B79E-4BE5-B9CB-1B9E2096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BAE23-3148-4620-86BF-3A97D936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46AB1-95AA-4FD3-852A-D0DF027EF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5EFE3-7F13-4B52-B4CD-518541930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91D5B-516C-423E-9CD9-7E6F34F2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FF4A1-670D-440D-A79D-7ACC5FD1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9D6D8-CB41-4A2E-BC99-1378C2E2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C4DF-999F-4BB6-A2B3-100A477B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6364-9930-4694-B174-FB4AE73E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A4FAF-B3E6-4F90-8797-433C8A34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B7301-5246-4C6B-B5A0-64512872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A407F-2A40-490A-B304-BF4D55F2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F8096-BFA6-473E-B26F-B2B47EE3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FA011-4CCC-4BDF-9A7E-49875E60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7D5F-C750-4CFB-8990-328BCFFF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3A20-6EB1-4BE0-BFB0-475FE9BE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538D7-2B39-4A14-A05E-5A6E403F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A2516-8F5F-4E86-B7F4-272385A8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5845-7AA9-412A-95F6-90B46B08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F0C4A-FA82-4D8B-A96A-321EA4D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2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1A8E-6025-493D-A82B-BDA52580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66352-639D-4554-BE25-5C243936C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8EC36-A4F6-4F32-83AD-284BBE250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74BA-F196-4332-805A-5C962D84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3127E-356B-496E-9D4F-AA6E6C17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8F5C2-D1C5-49CE-9964-1B3A4B06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E70E4-0FE2-45EB-A15D-32E36DE1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DBD0-BAC8-4D18-84F0-280C0AE0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E7C32-33CF-43AD-BD4D-C6EE9BED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03CF-30A3-479A-83DB-C9795223B75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6A6D-89B3-4B0A-91C3-D2A0BAC82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08BB-7E5B-4A38-9E29-9D186F99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F2C0-AB74-4362-9ECF-D596AF8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688F5A-D4F0-4CB0-B22A-911C1F807A8D}"/>
                  </a:ext>
                </a:extLst>
              </p:cNvPr>
              <p:cNvSpPr txBox="1"/>
              <p:nvPr/>
            </p:nvSpPr>
            <p:spPr>
              <a:xfrm>
                <a:off x="6310582" y="2054488"/>
                <a:ext cx="5322636" cy="2611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Iterasi 1: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1. </a:t>
                </a:r>
                <a:r>
                  <a:rPr lang="en-US" dirty="0" err="1">
                    <a:solidFill>
                      <a:srgbClr val="FF0000"/>
                    </a:solidFill>
                  </a:rPr>
                  <a:t>Pergunakan</a:t>
                </a:r>
                <a:r>
                  <a:rPr lang="en-US" dirty="0">
                    <a:solidFill>
                      <a:srgbClr val="FF0000"/>
                    </a:solidFill>
                  </a:rPr>
                  <a:t> shortest path algorithm </a:t>
                </a:r>
                <a:r>
                  <a:rPr lang="en-US" dirty="0" err="1">
                    <a:solidFill>
                      <a:srgbClr val="FF0000"/>
                    </a:solidFill>
                  </a:rPr>
                  <a:t>untuk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melabel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semua</a:t>
                </a:r>
                <a:r>
                  <a:rPr lang="en-US" dirty="0">
                    <a:solidFill>
                      <a:srgbClr val="FF0000"/>
                    </a:solidFill>
                  </a:rPr>
                  <a:t> node: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55,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40,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2. Update </a:t>
                </a:r>
                <a:r>
                  <a:rPr lang="en-US" dirty="0" err="1">
                    <a:solidFill>
                      <a:srgbClr val="FF0000"/>
                    </a:solidFill>
                  </a:rPr>
                  <a:t>nilai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3. </a:t>
                </a:r>
                <a:r>
                  <a:rPr lang="en-US" dirty="0" err="1">
                    <a:solidFill>
                      <a:srgbClr val="FF0000"/>
                    </a:solidFill>
                  </a:rPr>
                  <a:t>Hitung</a:t>
                </a:r>
                <a:r>
                  <a:rPr lang="en-US" dirty="0">
                    <a:solidFill>
                      <a:srgbClr val="FF0000"/>
                    </a:solidFill>
                  </a:rPr>
                  <a:t> reduced cost </a:t>
                </a:r>
                <a:r>
                  <a:rPr lang="en-US" dirty="0" err="1">
                    <a:solidFill>
                      <a:srgbClr val="FF0000"/>
                    </a:solidFill>
                  </a:rPr>
                  <a:t>tiap</a:t>
                </a:r>
                <a:r>
                  <a:rPr lang="en-US" dirty="0">
                    <a:solidFill>
                      <a:srgbClr val="FF0000"/>
                    </a:solidFill>
                  </a:rPr>
                  <a:t> arc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bSup>
                    <m:r>
                      <a:rPr lang="id-ID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4. Cari shortest path </a:t>
                </a:r>
                <a:r>
                  <a:rPr lang="en-US" dirty="0" err="1">
                    <a:solidFill>
                      <a:srgbClr val="FF0000"/>
                    </a:solidFill>
                  </a:rPr>
                  <a:t>dari</a:t>
                </a:r>
                <a:r>
                  <a:rPr lang="en-US" dirty="0">
                    <a:solidFill>
                      <a:srgbClr val="FF0000"/>
                    </a:solidFill>
                  </a:rPr>
                  <a:t> node 5 </a:t>
                </a:r>
                <a:r>
                  <a:rPr lang="en-US" dirty="0" err="1">
                    <a:solidFill>
                      <a:srgbClr val="FF0000"/>
                    </a:solidFill>
                  </a:rPr>
                  <a:t>ke</a:t>
                </a:r>
                <a:r>
                  <a:rPr lang="en-US" dirty="0">
                    <a:solidFill>
                      <a:srgbClr val="FF0000"/>
                    </a:solidFill>
                  </a:rPr>
                  <a:t> node 1 (</a:t>
                </a:r>
                <a:r>
                  <a:rPr lang="en-US" dirty="0" err="1">
                    <a:solidFill>
                      <a:srgbClr val="FF0000"/>
                    </a:solidFill>
                  </a:rPr>
                  <a:t>dulu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688F5A-D4F0-4CB0-B22A-911C1F80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82" y="2054488"/>
                <a:ext cx="5322636" cy="2611292"/>
              </a:xfrm>
              <a:prstGeom prst="rect">
                <a:avLst/>
              </a:prstGeom>
              <a:blipFill>
                <a:blip r:embed="rId2"/>
                <a:stretch>
                  <a:fillRect l="-916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AEA24499-B21E-4263-8F92-8A69D16A1608}"/>
              </a:ext>
            </a:extLst>
          </p:cNvPr>
          <p:cNvGrpSpPr/>
          <p:nvPr/>
        </p:nvGrpSpPr>
        <p:grpSpPr>
          <a:xfrm>
            <a:off x="629403" y="3360134"/>
            <a:ext cx="5476309" cy="3273565"/>
            <a:chOff x="1555757" y="1545329"/>
            <a:chExt cx="5476309" cy="32735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6A740C9-3F1F-4121-8B3F-AE5E3C280825}"/>
                    </a:ext>
                  </a:extLst>
                </p:cNvPr>
                <p:cNvSpPr txBox="1"/>
                <p:nvPr/>
              </p:nvSpPr>
              <p:spPr>
                <a:xfrm>
                  <a:off x="5470473" y="2522192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−35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6A740C9-3F1F-4121-8B3F-AE5E3C280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473" y="2522192"/>
                  <a:ext cx="1561593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9824094-FD7D-4184-8574-FDED102B272E}"/>
                </a:ext>
              </a:extLst>
            </p:cNvPr>
            <p:cNvSpPr/>
            <p:nvPr/>
          </p:nvSpPr>
          <p:spPr>
            <a:xfrm>
              <a:off x="2515664" y="2970833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7B9D2E8-E05E-4451-A1D3-9E9EB585608C}"/>
                </a:ext>
              </a:extLst>
            </p:cNvPr>
            <p:cNvSpPr/>
            <p:nvPr/>
          </p:nvSpPr>
          <p:spPr>
            <a:xfrm>
              <a:off x="4250946" y="2970833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181C6EE-316A-4FB6-B0EB-0F28DD30BE9D}"/>
                </a:ext>
              </a:extLst>
            </p:cNvPr>
            <p:cNvSpPr/>
            <p:nvPr/>
          </p:nvSpPr>
          <p:spPr>
            <a:xfrm>
              <a:off x="3383305" y="2103192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237C9F7-5289-46E6-A03A-26829D1E57BE}"/>
                </a:ext>
              </a:extLst>
            </p:cNvPr>
            <p:cNvSpPr/>
            <p:nvPr/>
          </p:nvSpPr>
          <p:spPr>
            <a:xfrm>
              <a:off x="3383305" y="3838474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D87D76F-B464-476E-ADA7-694BBF630CCA}"/>
                </a:ext>
              </a:extLst>
            </p:cNvPr>
            <p:cNvCxnSpPr>
              <a:cxnSpLocks/>
              <a:stCxn id="80" idx="7"/>
              <a:endCxn id="82" idx="3"/>
            </p:cNvCxnSpPr>
            <p:nvPr/>
          </p:nvCxnSpPr>
          <p:spPr>
            <a:xfrm flipV="1">
              <a:off x="2905909" y="2493437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D3F226D-61B5-4F81-BFB2-7271BAFCAE7A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3773550" y="2493437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C755E1C-F1A8-45FC-98D3-71F7DE4C1318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2905909" y="3361078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E256613-0695-4F40-A11A-1D43EA063D3A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3773550" y="3361078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A10F2A0-1E23-4A70-ACD0-E3BF0EB89E99}"/>
                    </a:ext>
                  </a:extLst>
                </p:cNvPr>
                <p:cNvSpPr txBox="1"/>
                <p:nvPr/>
              </p:nvSpPr>
              <p:spPr>
                <a:xfrm>
                  <a:off x="2589892" y="2385824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A10F2A0-1E23-4A70-ACD0-E3BF0EB89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892" y="2385824"/>
                  <a:ext cx="6317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9B7CD7C-D3DD-4BE3-B80E-87EDFB80745C}"/>
                    </a:ext>
                  </a:extLst>
                </p:cNvPr>
                <p:cNvSpPr txBox="1"/>
                <p:nvPr/>
              </p:nvSpPr>
              <p:spPr>
                <a:xfrm>
                  <a:off x="1555757" y="2528268"/>
                  <a:ext cx="131487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0" dirty="0" smtClean="0"/>
                          <m:t>e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400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b="0" dirty="0"/>
                </a:p>
                <a:p>
                  <a:endParaRPr lang="en-US" sz="14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9B7CD7C-D3DD-4BE3-B80E-87EDFB80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757" y="2528268"/>
                  <a:ext cx="1314876" cy="7386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FFE67FC-1666-4857-9B1D-C50E0572F4A7}"/>
                    </a:ext>
                  </a:extLst>
                </p:cNvPr>
                <p:cNvSpPr txBox="1"/>
                <p:nvPr/>
              </p:nvSpPr>
              <p:spPr>
                <a:xfrm>
                  <a:off x="4340064" y="2268476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FFE67FC-1666-4857-9B1D-C50E0572F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064" y="2268476"/>
                  <a:ext cx="6317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3D87730-ABB8-43F8-98D0-2D3598A856E1}"/>
                    </a:ext>
                  </a:extLst>
                </p:cNvPr>
                <p:cNvSpPr txBox="1"/>
                <p:nvPr/>
              </p:nvSpPr>
              <p:spPr>
                <a:xfrm>
                  <a:off x="2556415" y="3570477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3D87730-ABB8-43F8-98D0-2D3598A85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415" y="3570477"/>
                  <a:ext cx="63176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223B61E-B8C3-4F90-8582-ABAACDAE34A1}"/>
                    </a:ext>
                  </a:extLst>
                </p:cNvPr>
                <p:cNvSpPr txBox="1"/>
                <p:nvPr/>
              </p:nvSpPr>
              <p:spPr>
                <a:xfrm>
                  <a:off x="3939525" y="3546553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223B61E-B8C3-4F90-8582-ABAACDAE34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525" y="3546553"/>
                  <a:ext cx="6317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F0E643D-071F-4474-9B75-5C66978C0AB7}"/>
                    </a:ext>
                  </a:extLst>
                </p:cNvPr>
                <p:cNvSpPr txBox="1"/>
                <p:nvPr/>
              </p:nvSpPr>
              <p:spPr>
                <a:xfrm>
                  <a:off x="3201911" y="1545329"/>
                  <a:ext cx="156159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−25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n-US" sz="1400" b="0" dirty="0"/>
                </a:p>
                <a:p>
                  <a:pPr/>
                  <a:endParaRPr lang="en-US" sz="14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F0E643D-071F-4474-9B75-5C66978C0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911" y="1545329"/>
                  <a:ext cx="1561593" cy="738664"/>
                </a:xfrm>
                <a:prstGeom prst="rect">
                  <a:avLst/>
                </a:prstGeom>
                <a:blipFill>
                  <a:blip r:embed="rId9"/>
                  <a:stretch>
                    <a:fillRect l="-1172" t="-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E01BA7A-8512-4ED0-B6FA-5086A7066B55}"/>
                </a:ext>
              </a:extLst>
            </p:cNvPr>
            <p:cNvSpPr/>
            <p:nvPr/>
          </p:nvSpPr>
          <p:spPr>
            <a:xfrm>
              <a:off x="5377238" y="2980632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541B699-4A0E-4D7B-A213-7FD03D31BB99}"/>
                </a:ext>
              </a:extLst>
            </p:cNvPr>
            <p:cNvCxnSpPr>
              <a:cxnSpLocks/>
              <a:stCxn id="82" idx="6"/>
              <a:endCxn id="94" idx="1"/>
            </p:cNvCxnSpPr>
            <p:nvPr/>
          </p:nvCxnSpPr>
          <p:spPr>
            <a:xfrm>
              <a:off x="3840505" y="2331792"/>
              <a:ext cx="1603688" cy="715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F71743E-1E91-4B0E-9FC2-4EC4326B59E8}"/>
                </a:ext>
              </a:extLst>
            </p:cNvPr>
            <p:cNvCxnSpPr>
              <a:cxnSpLocks/>
              <a:stCxn id="94" idx="2"/>
              <a:endCxn id="81" idx="6"/>
            </p:cNvCxnSpPr>
            <p:nvPr/>
          </p:nvCxnSpPr>
          <p:spPr>
            <a:xfrm flipH="1" flipV="1">
              <a:off x="4708146" y="3199433"/>
              <a:ext cx="669092" cy="9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7FDEEEC-0A89-4522-AADD-69F75306D965}"/>
                    </a:ext>
                  </a:extLst>
                </p:cNvPr>
                <p:cNvSpPr txBox="1"/>
                <p:nvPr/>
              </p:nvSpPr>
              <p:spPr>
                <a:xfrm>
                  <a:off x="2964405" y="4295674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−55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7FDEEEC-0A89-4522-AADD-69F75306D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405" y="4295674"/>
                  <a:ext cx="1561593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D7C644C-C2B3-4CF0-A4D3-EF5AC95548EC}"/>
                    </a:ext>
                  </a:extLst>
                </p:cNvPr>
                <p:cNvSpPr txBox="1"/>
                <p:nvPr/>
              </p:nvSpPr>
              <p:spPr>
                <a:xfrm>
                  <a:off x="4461258" y="3349740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a14:m>
                  <a:endParaRPr lang="en-US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D7C644C-C2B3-4CF0-A4D3-EF5AC9554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258" y="3349740"/>
                  <a:ext cx="1561593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1172" t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7B997B5-26B7-4230-9BFE-8028C6B5CE62}"/>
                    </a:ext>
                  </a:extLst>
                </p:cNvPr>
                <p:cNvSpPr txBox="1"/>
                <p:nvPr/>
              </p:nvSpPr>
              <p:spPr>
                <a:xfrm>
                  <a:off x="3944784" y="2546864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7B997B5-26B7-4230-9BFE-8028C6B5C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784" y="2546864"/>
                  <a:ext cx="6317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93D4FF-DB82-417F-86A8-59BC988DAF22}"/>
              </a:ext>
            </a:extLst>
          </p:cNvPr>
          <p:cNvGrpSpPr/>
          <p:nvPr/>
        </p:nvGrpSpPr>
        <p:grpSpPr>
          <a:xfrm>
            <a:off x="462057" y="171784"/>
            <a:ext cx="5476309" cy="3273565"/>
            <a:chOff x="1555757" y="1545329"/>
            <a:chExt cx="5476309" cy="32735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6A32E0-BBDB-4F47-81E9-CD058BC2E7BA}"/>
                    </a:ext>
                  </a:extLst>
                </p:cNvPr>
                <p:cNvSpPr txBox="1"/>
                <p:nvPr/>
              </p:nvSpPr>
              <p:spPr>
                <a:xfrm>
                  <a:off x="5470473" y="2522192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6A32E0-BBDB-4F47-81E9-CD058BC2E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473" y="2522192"/>
                  <a:ext cx="1561593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1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C844EF3-963C-4538-8DA2-474BBBBED238}"/>
                </a:ext>
              </a:extLst>
            </p:cNvPr>
            <p:cNvSpPr/>
            <p:nvPr/>
          </p:nvSpPr>
          <p:spPr>
            <a:xfrm>
              <a:off x="2515664" y="2970833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BF1B965-471E-4623-9AAD-B62E79AA0B7A}"/>
                </a:ext>
              </a:extLst>
            </p:cNvPr>
            <p:cNvSpPr/>
            <p:nvPr/>
          </p:nvSpPr>
          <p:spPr>
            <a:xfrm>
              <a:off x="4250946" y="2970833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52AD9A8-CC85-4BAD-86D0-181907B641F9}"/>
                </a:ext>
              </a:extLst>
            </p:cNvPr>
            <p:cNvSpPr/>
            <p:nvPr/>
          </p:nvSpPr>
          <p:spPr>
            <a:xfrm>
              <a:off x="3383305" y="2103192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167A31E-0A54-4179-83E0-9511DF104057}"/>
                </a:ext>
              </a:extLst>
            </p:cNvPr>
            <p:cNvSpPr/>
            <p:nvPr/>
          </p:nvSpPr>
          <p:spPr>
            <a:xfrm>
              <a:off x="3383305" y="3838474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545965F-5D2E-4125-A840-77FB5929F48D}"/>
                </a:ext>
              </a:extLst>
            </p:cNvPr>
            <p:cNvCxnSpPr>
              <a:cxnSpLocks/>
              <a:stCxn id="102" idx="7"/>
              <a:endCxn id="104" idx="3"/>
            </p:cNvCxnSpPr>
            <p:nvPr/>
          </p:nvCxnSpPr>
          <p:spPr>
            <a:xfrm flipV="1">
              <a:off x="2905909" y="2493437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D26BAFF-585E-4B74-B9E5-6F94EF65A7AB}"/>
                </a:ext>
              </a:extLst>
            </p:cNvPr>
            <p:cNvCxnSpPr>
              <a:cxnSpLocks/>
              <a:stCxn id="104" idx="5"/>
              <a:endCxn id="103" idx="1"/>
            </p:cNvCxnSpPr>
            <p:nvPr/>
          </p:nvCxnSpPr>
          <p:spPr>
            <a:xfrm>
              <a:off x="3773550" y="2493437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A0731E6-FC69-4138-B167-4F93337DB71E}"/>
                </a:ext>
              </a:extLst>
            </p:cNvPr>
            <p:cNvCxnSpPr>
              <a:cxnSpLocks/>
              <a:stCxn id="102" idx="5"/>
              <a:endCxn id="105" idx="1"/>
            </p:cNvCxnSpPr>
            <p:nvPr/>
          </p:nvCxnSpPr>
          <p:spPr>
            <a:xfrm>
              <a:off x="2905909" y="3361078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CD834A5-B1B5-41A0-8ABC-394AB5A7ACE2}"/>
                </a:ext>
              </a:extLst>
            </p:cNvPr>
            <p:cNvCxnSpPr>
              <a:cxnSpLocks/>
              <a:stCxn id="103" idx="3"/>
              <a:endCxn id="105" idx="7"/>
            </p:cNvCxnSpPr>
            <p:nvPr/>
          </p:nvCxnSpPr>
          <p:spPr>
            <a:xfrm flipH="1">
              <a:off x="3773550" y="3361078"/>
              <a:ext cx="544351" cy="54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98A2D88-FA26-40AC-8E00-BCB3C6A4B037}"/>
                    </a:ext>
                  </a:extLst>
                </p:cNvPr>
                <p:cNvSpPr txBox="1"/>
                <p:nvPr/>
              </p:nvSpPr>
              <p:spPr>
                <a:xfrm>
                  <a:off x="2589892" y="2385824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98A2D88-FA26-40AC-8E00-BCB3C6A4B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892" y="2385824"/>
                  <a:ext cx="63176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BF4F7BA-B3A2-48BB-BEA9-93F2AA14B915}"/>
                    </a:ext>
                  </a:extLst>
                </p:cNvPr>
                <p:cNvSpPr txBox="1"/>
                <p:nvPr/>
              </p:nvSpPr>
              <p:spPr>
                <a:xfrm>
                  <a:off x="1555757" y="2528268"/>
                  <a:ext cx="131487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0" dirty="0" smtClean="0"/>
                          <m:t>e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400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b="0" dirty="0"/>
                </a:p>
                <a:p>
                  <a:endParaRPr lang="en-US" sz="14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BF4F7BA-B3A2-48BB-BEA9-93F2AA14B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757" y="2528268"/>
                  <a:ext cx="1314876" cy="73866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8DE85A2-D86C-4D36-98F8-7F029EFE81C0}"/>
                    </a:ext>
                  </a:extLst>
                </p:cNvPr>
                <p:cNvSpPr txBox="1"/>
                <p:nvPr/>
              </p:nvSpPr>
              <p:spPr>
                <a:xfrm>
                  <a:off x="4340064" y="2268476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8DE85A2-D86C-4D36-98F8-7F029EFE8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064" y="2268476"/>
                  <a:ext cx="63176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A79F411-C1C9-44F1-A9D0-AC9C8BB42E62}"/>
                    </a:ext>
                  </a:extLst>
                </p:cNvPr>
                <p:cNvSpPr txBox="1"/>
                <p:nvPr/>
              </p:nvSpPr>
              <p:spPr>
                <a:xfrm>
                  <a:off x="2556415" y="3570477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A79F411-C1C9-44F1-A9D0-AC9C8BB42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415" y="3570477"/>
                  <a:ext cx="63176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BDED498-8CF0-4F67-90DD-B5D21F893E8C}"/>
                    </a:ext>
                  </a:extLst>
                </p:cNvPr>
                <p:cNvSpPr txBox="1"/>
                <p:nvPr/>
              </p:nvSpPr>
              <p:spPr>
                <a:xfrm>
                  <a:off x="3939525" y="3546553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BDED498-8CF0-4F67-90DD-B5D21F893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525" y="3546553"/>
                  <a:ext cx="63176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E7FDD36-309C-4AAE-A12D-85BCBA6DAF3A}"/>
                    </a:ext>
                  </a:extLst>
                </p:cNvPr>
                <p:cNvSpPr txBox="1"/>
                <p:nvPr/>
              </p:nvSpPr>
              <p:spPr>
                <a:xfrm>
                  <a:off x="3201911" y="1545329"/>
                  <a:ext cx="156159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−25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b="0" dirty="0"/>
                </a:p>
                <a:p>
                  <a:pPr/>
                  <a:endParaRPr lang="en-US" sz="1400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E7FDD36-309C-4AAE-A12D-85BCBA6DA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911" y="1545329"/>
                  <a:ext cx="1561593" cy="738664"/>
                </a:xfrm>
                <a:prstGeom prst="rect">
                  <a:avLst/>
                </a:prstGeom>
                <a:blipFill>
                  <a:blip r:embed="rId19"/>
                  <a:stretch>
                    <a:fillRect l="-1172" t="-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E489CF4-308B-408D-AAAF-991AEA5AEB7B}"/>
                </a:ext>
              </a:extLst>
            </p:cNvPr>
            <p:cNvSpPr/>
            <p:nvPr/>
          </p:nvSpPr>
          <p:spPr>
            <a:xfrm>
              <a:off x="5377238" y="2980632"/>
              <a:ext cx="4572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E7B830C-6A07-4674-9265-FE4465395A8F}"/>
                </a:ext>
              </a:extLst>
            </p:cNvPr>
            <p:cNvCxnSpPr>
              <a:cxnSpLocks/>
              <a:stCxn id="104" idx="6"/>
              <a:endCxn id="116" idx="1"/>
            </p:cNvCxnSpPr>
            <p:nvPr/>
          </p:nvCxnSpPr>
          <p:spPr>
            <a:xfrm>
              <a:off x="3840505" y="2331792"/>
              <a:ext cx="1603688" cy="715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E06E8BF-C26C-408C-B84A-CE60A03F023E}"/>
                </a:ext>
              </a:extLst>
            </p:cNvPr>
            <p:cNvCxnSpPr>
              <a:cxnSpLocks/>
              <a:stCxn id="116" idx="2"/>
              <a:endCxn id="103" idx="6"/>
            </p:cNvCxnSpPr>
            <p:nvPr/>
          </p:nvCxnSpPr>
          <p:spPr>
            <a:xfrm flipH="1" flipV="1">
              <a:off x="4708146" y="3199433"/>
              <a:ext cx="669092" cy="9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AEBF78F-C57C-4B29-A703-7CC226B6D961}"/>
                    </a:ext>
                  </a:extLst>
                </p:cNvPr>
                <p:cNvSpPr txBox="1"/>
                <p:nvPr/>
              </p:nvSpPr>
              <p:spPr>
                <a:xfrm>
                  <a:off x="2964405" y="4295674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AEBF78F-C57C-4B29-A703-7CC226B6D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405" y="4295674"/>
                  <a:ext cx="1561593" cy="523220"/>
                </a:xfrm>
                <a:prstGeom prst="rect">
                  <a:avLst/>
                </a:prstGeom>
                <a:blipFill>
                  <a:blip r:embed="rId20"/>
                  <a:stretch>
                    <a:fillRect l="-1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05231B6-57B7-4090-8000-6F91693CE05A}"/>
                    </a:ext>
                  </a:extLst>
                </p:cNvPr>
                <p:cNvSpPr txBox="1"/>
                <p:nvPr/>
              </p:nvSpPr>
              <p:spPr>
                <a:xfrm>
                  <a:off x="4461258" y="3349740"/>
                  <a:ext cx="1561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1400" b="0" dirty="0"/>
                    <a:t>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−15</m:t>
                      </m:r>
                    </m:oMath>
                  </a14:m>
                  <a:endParaRPr lang="en-US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05231B6-57B7-4090-8000-6F91693CE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258" y="3349740"/>
                  <a:ext cx="1561593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1167" t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7833E28-7F1C-4EF1-9FA6-27EE3A73B66B}"/>
                    </a:ext>
                  </a:extLst>
                </p:cNvPr>
                <p:cNvSpPr txBox="1"/>
                <p:nvPr/>
              </p:nvSpPr>
              <p:spPr>
                <a:xfrm>
                  <a:off x="3944784" y="2546864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7833E28-7F1C-4EF1-9FA6-27EE3A73B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784" y="2546864"/>
                  <a:ext cx="631768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09B356-A350-44BF-BBE4-7ADB4D280FFE}"/>
                  </a:ext>
                </a:extLst>
              </p:cNvPr>
              <p:cNvSpPr txBox="1"/>
              <p:nvPr/>
            </p:nvSpPr>
            <p:spPr>
              <a:xfrm>
                <a:off x="3547491" y="147370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09B356-A350-44BF-BBE4-7ADB4D28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91" y="1473707"/>
                <a:ext cx="63176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79CB976-F924-4041-8AC5-A4C6B8ABA1E7}"/>
                  </a:ext>
                </a:extLst>
              </p:cNvPr>
              <p:cNvSpPr txBox="1"/>
              <p:nvPr/>
            </p:nvSpPr>
            <p:spPr>
              <a:xfrm>
                <a:off x="4246493" y="463934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79CB976-F924-4041-8AC5-A4C6B8ABA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93" y="4639347"/>
                <a:ext cx="6317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688F5A-D4F0-4CB0-B22A-911C1F807A8D}"/>
                  </a:ext>
                </a:extLst>
              </p:cNvPr>
              <p:cNvSpPr txBox="1"/>
              <p:nvPr/>
            </p:nvSpPr>
            <p:spPr>
              <a:xfrm>
                <a:off x="6310582" y="2054488"/>
                <a:ext cx="5322636" cy="288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Iterasi 1: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1. </a:t>
                </a:r>
                <a:r>
                  <a:rPr lang="en-US" dirty="0" err="1">
                    <a:solidFill>
                      <a:srgbClr val="FF0000"/>
                    </a:solidFill>
                  </a:rPr>
                  <a:t>Pergunakan</a:t>
                </a:r>
                <a:r>
                  <a:rPr lang="en-US" dirty="0">
                    <a:solidFill>
                      <a:srgbClr val="FF0000"/>
                    </a:solidFill>
                  </a:rPr>
                  <a:t> shortest path algorithm </a:t>
                </a:r>
                <a:r>
                  <a:rPr lang="en-US" dirty="0" err="1">
                    <a:solidFill>
                      <a:srgbClr val="FF0000"/>
                    </a:solidFill>
                  </a:rPr>
                  <a:t>untuk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melabel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semua</a:t>
                </a:r>
                <a:r>
                  <a:rPr lang="en-US" dirty="0">
                    <a:solidFill>
                      <a:srgbClr val="FF0000"/>
                    </a:solidFill>
                  </a:rPr>
                  <a:t> node: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55,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40,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2. Update </a:t>
                </a:r>
                <a:r>
                  <a:rPr lang="en-US" dirty="0" err="1">
                    <a:solidFill>
                      <a:srgbClr val="FF0000"/>
                    </a:solidFill>
                  </a:rPr>
                  <a:t>nilai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3. </a:t>
                </a:r>
                <a:r>
                  <a:rPr lang="en-US" dirty="0" err="1">
                    <a:solidFill>
                      <a:srgbClr val="FF0000"/>
                    </a:solidFill>
                  </a:rPr>
                  <a:t>Hitung</a:t>
                </a:r>
                <a:r>
                  <a:rPr lang="en-US" dirty="0">
                    <a:solidFill>
                      <a:srgbClr val="FF0000"/>
                    </a:solidFill>
                  </a:rPr>
                  <a:t> reduced cost </a:t>
                </a:r>
                <a:r>
                  <a:rPr lang="en-US" dirty="0" err="1">
                    <a:solidFill>
                      <a:srgbClr val="FF0000"/>
                    </a:solidFill>
                  </a:rPr>
                  <a:t>tiap</a:t>
                </a:r>
                <a:r>
                  <a:rPr lang="en-US" dirty="0">
                    <a:solidFill>
                      <a:srgbClr val="FF0000"/>
                    </a:solidFill>
                  </a:rPr>
                  <a:t> arc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bSup>
                    <m:r>
                      <a:rPr lang="id-ID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4. </a:t>
                </a:r>
                <a:r>
                  <a:rPr lang="en-US" dirty="0" err="1">
                    <a:solidFill>
                      <a:srgbClr val="FF0000"/>
                    </a:solidFill>
                  </a:rPr>
                  <a:t>Cari</a:t>
                </a:r>
                <a:r>
                  <a:rPr lang="en-US" dirty="0">
                    <a:solidFill>
                      <a:srgbClr val="FF0000"/>
                    </a:solidFill>
                  </a:rPr>
                  <a:t> shortest path </a:t>
                </a:r>
                <a:r>
                  <a:rPr lang="en-US" dirty="0" err="1">
                    <a:solidFill>
                      <a:srgbClr val="FF0000"/>
                    </a:solidFill>
                  </a:rPr>
                  <a:t>dari</a:t>
                </a:r>
                <a:r>
                  <a:rPr lang="en-US" dirty="0">
                    <a:solidFill>
                      <a:srgbClr val="FF0000"/>
                    </a:solidFill>
                  </a:rPr>
                  <a:t> node 1 </a:t>
                </a:r>
                <a:r>
                  <a:rPr lang="en-US" dirty="0" err="1">
                    <a:solidFill>
                      <a:srgbClr val="FF0000"/>
                    </a:solidFill>
                  </a:rPr>
                  <a:t>ke</a:t>
                </a:r>
                <a:r>
                  <a:rPr lang="en-US" dirty="0">
                    <a:solidFill>
                      <a:srgbClr val="FF0000"/>
                    </a:solidFill>
                  </a:rPr>
                  <a:t> node 4 </a:t>
                </a:r>
                <a:r>
                  <a:rPr lang="en-US" dirty="0" err="1">
                    <a:solidFill>
                      <a:srgbClr val="FF0000"/>
                    </a:solidFill>
                  </a:rPr>
                  <a:t>menggunakan</a:t>
                </a:r>
                <a:r>
                  <a:rPr lang="en-US" dirty="0">
                    <a:solidFill>
                      <a:srgbClr val="FF0000"/>
                    </a:solidFill>
                  </a:rPr>
                  <a:t> reduced cost:  1 – 2 – 4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688F5A-D4F0-4CB0-B22A-911C1F80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82" y="2054488"/>
                <a:ext cx="5322636" cy="2888291"/>
              </a:xfrm>
              <a:prstGeom prst="rect">
                <a:avLst/>
              </a:prstGeom>
              <a:blipFill>
                <a:blip r:embed="rId2"/>
                <a:stretch>
                  <a:fillRect l="-916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1530D95-F8C3-4536-902C-02ACC778C558}"/>
              </a:ext>
            </a:extLst>
          </p:cNvPr>
          <p:cNvGrpSpPr/>
          <p:nvPr/>
        </p:nvGrpSpPr>
        <p:grpSpPr>
          <a:xfrm>
            <a:off x="405110" y="225068"/>
            <a:ext cx="5476309" cy="3273565"/>
            <a:chOff x="1144064" y="3301268"/>
            <a:chExt cx="5476309" cy="327356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EA24499-B21E-4263-8F92-8A69D16A1608}"/>
                </a:ext>
              </a:extLst>
            </p:cNvPr>
            <p:cNvGrpSpPr/>
            <p:nvPr/>
          </p:nvGrpSpPr>
          <p:grpSpPr>
            <a:xfrm>
              <a:off x="1144064" y="3301268"/>
              <a:ext cx="5476309" cy="3273565"/>
              <a:chOff x="1555757" y="1545329"/>
              <a:chExt cx="5476309" cy="32735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6A740C9-3F1F-4121-8B3F-AE5E3C280825}"/>
                      </a:ext>
                    </a:extLst>
                  </p:cNvPr>
                  <p:cNvSpPr txBox="1"/>
                  <p:nvPr/>
                </p:nvSpPr>
                <p:spPr>
                  <a:xfrm>
                    <a:off x="5470473" y="2522192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−35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6A740C9-3F1F-4121-8B3F-AE5E3C2808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0473" y="2522192"/>
                    <a:ext cx="1561593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2" t="-1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9824094-FD7D-4184-8574-FDED102B272E}"/>
                  </a:ext>
                </a:extLst>
              </p:cNvPr>
              <p:cNvSpPr/>
              <p:nvPr/>
            </p:nvSpPr>
            <p:spPr>
              <a:xfrm>
                <a:off x="2515664" y="2970833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7B9D2E8-E05E-4451-A1D3-9E9EB585608C}"/>
                  </a:ext>
                </a:extLst>
              </p:cNvPr>
              <p:cNvSpPr/>
              <p:nvPr/>
            </p:nvSpPr>
            <p:spPr>
              <a:xfrm>
                <a:off x="4250946" y="2970833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181C6EE-316A-4FB6-B0EB-0F28DD30BE9D}"/>
                  </a:ext>
                </a:extLst>
              </p:cNvPr>
              <p:cNvSpPr/>
              <p:nvPr/>
            </p:nvSpPr>
            <p:spPr>
              <a:xfrm>
                <a:off x="3383305" y="2103192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237C9F7-5289-46E6-A03A-26829D1E57BE}"/>
                  </a:ext>
                </a:extLst>
              </p:cNvPr>
              <p:cNvSpPr/>
              <p:nvPr/>
            </p:nvSpPr>
            <p:spPr>
              <a:xfrm>
                <a:off x="3383305" y="3838474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D87D76F-B464-476E-ADA7-694BBF630CCA}"/>
                  </a:ext>
                </a:extLst>
              </p:cNvPr>
              <p:cNvCxnSpPr>
                <a:cxnSpLocks/>
                <a:stCxn id="80" idx="7"/>
                <a:endCxn id="82" idx="3"/>
              </p:cNvCxnSpPr>
              <p:nvPr/>
            </p:nvCxnSpPr>
            <p:spPr>
              <a:xfrm flipV="1">
                <a:off x="2905909" y="2493437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D3F226D-61B5-4F81-BFB2-7271BAFCAE7A}"/>
                  </a:ext>
                </a:extLst>
              </p:cNvPr>
              <p:cNvCxnSpPr>
                <a:cxnSpLocks/>
                <a:stCxn id="82" idx="5"/>
                <a:endCxn id="81" idx="1"/>
              </p:cNvCxnSpPr>
              <p:nvPr/>
            </p:nvCxnSpPr>
            <p:spPr>
              <a:xfrm>
                <a:off x="3773550" y="2493437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C755E1C-F1A8-45FC-98D3-71F7DE4C1318}"/>
                  </a:ext>
                </a:extLst>
              </p:cNvPr>
              <p:cNvCxnSpPr>
                <a:cxnSpLocks/>
                <a:stCxn id="80" idx="5"/>
                <a:endCxn id="83" idx="1"/>
              </p:cNvCxnSpPr>
              <p:nvPr/>
            </p:nvCxnSpPr>
            <p:spPr>
              <a:xfrm>
                <a:off x="2905909" y="3361078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E256613-0695-4F40-A11A-1D43EA063D3A}"/>
                  </a:ext>
                </a:extLst>
              </p:cNvPr>
              <p:cNvCxnSpPr>
                <a:cxnSpLocks/>
                <a:stCxn id="81" idx="3"/>
                <a:endCxn id="83" idx="7"/>
              </p:cNvCxnSpPr>
              <p:nvPr/>
            </p:nvCxnSpPr>
            <p:spPr>
              <a:xfrm flipH="1">
                <a:off x="3773550" y="3361078"/>
                <a:ext cx="544351" cy="544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A10F2A0-1E23-4A70-ACD0-E3BF0EB89E99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892" y="2385824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A10F2A0-1E23-4A70-ACD0-E3BF0EB89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892" y="2385824"/>
                    <a:ext cx="63176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9B7CD7C-D3DD-4BE3-B80E-87EDFB80745C}"/>
                      </a:ext>
                    </a:extLst>
                  </p:cNvPr>
                  <p:cNvSpPr txBox="1"/>
                  <p:nvPr/>
                </p:nvSpPr>
                <p:spPr>
                  <a:xfrm>
                    <a:off x="1555757" y="2528268"/>
                    <a:ext cx="1314876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400" b="0" dirty="0" smtClean="0"/>
                            <m:t>e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endParaRPr lang="en-US" sz="14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9B7CD7C-D3DD-4BE3-B80E-87EDFB8074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757" y="2528268"/>
                    <a:ext cx="1314876" cy="7386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EFFE67FC-1666-4857-9B1D-C50E0572F4A7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064" y="2268476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EFFE67FC-1666-4857-9B1D-C50E0572F4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064" y="2268476"/>
                    <a:ext cx="63176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3D87730-ABB8-43F8-98D0-2D3598A85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556415" y="3570477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3D87730-ABB8-43F8-98D0-2D3598A856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6415" y="3570477"/>
                    <a:ext cx="63176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223B61E-B8C3-4F90-8582-ABAACDAE34A1}"/>
                      </a:ext>
                    </a:extLst>
                  </p:cNvPr>
                  <p:cNvSpPr txBox="1"/>
                  <p:nvPr/>
                </p:nvSpPr>
                <p:spPr>
                  <a:xfrm>
                    <a:off x="3939525" y="3546553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223B61E-B8C3-4F90-8582-ABAACDAE34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9525" y="3546553"/>
                    <a:ext cx="6317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F0E643D-071F-4474-9B75-5C66978C0AB7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911" y="1545329"/>
                    <a:ext cx="1561593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−25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oMath>
                      </m:oMathPara>
                    </a14:m>
                    <a:endParaRPr lang="en-US" sz="1400" b="0" dirty="0"/>
                  </a:p>
                  <a:p>
                    <a:endParaRPr lang="en-US" sz="1400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F0E643D-071F-4474-9B75-5C66978C0A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911" y="1545329"/>
                    <a:ext cx="1561593" cy="73866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67" t="-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E01BA7A-8512-4ED0-B6FA-5086A7066B55}"/>
                  </a:ext>
                </a:extLst>
              </p:cNvPr>
              <p:cNvSpPr/>
              <p:nvPr/>
            </p:nvSpPr>
            <p:spPr>
              <a:xfrm>
                <a:off x="5377238" y="2980632"/>
                <a:ext cx="457200" cy="457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541B699-4A0E-4D7B-A213-7FD03D31BB99}"/>
                  </a:ext>
                </a:extLst>
              </p:cNvPr>
              <p:cNvCxnSpPr>
                <a:cxnSpLocks/>
                <a:stCxn id="82" idx="6"/>
                <a:endCxn id="94" idx="1"/>
              </p:cNvCxnSpPr>
              <p:nvPr/>
            </p:nvCxnSpPr>
            <p:spPr>
              <a:xfrm>
                <a:off x="3840505" y="2331792"/>
                <a:ext cx="1603688" cy="7157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F71743E-1E91-4B0E-9FC2-4EC4326B59E8}"/>
                  </a:ext>
                </a:extLst>
              </p:cNvPr>
              <p:cNvCxnSpPr>
                <a:cxnSpLocks/>
                <a:stCxn id="94" idx="2"/>
                <a:endCxn id="81" idx="6"/>
              </p:cNvCxnSpPr>
              <p:nvPr/>
            </p:nvCxnSpPr>
            <p:spPr>
              <a:xfrm flipH="1" flipV="1">
                <a:off x="4708146" y="3199433"/>
                <a:ext cx="669092" cy="9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7FDEEEC-0A89-4522-AADD-69F75306D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4405" y="4295674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</m:oMath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7FDEEEC-0A89-4522-AADD-69F75306D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4405" y="4295674"/>
                    <a:ext cx="1561593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72" t="-1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D7C644C-C2B3-4CF0-A4D3-EF5AC95548E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1258" y="3349740"/>
                    <a:ext cx="1561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oMath>
                    </a14:m>
                    <a:endParaRPr lang="en-US" sz="14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−40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D7C644C-C2B3-4CF0-A4D3-EF5AC95548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1258" y="3349740"/>
                    <a:ext cx="1561593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72" t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7B997B5-26B7-4230-9BFE-8028C6B5CE6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4784" y="2546864"/>
                    <a:ext cx="631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7B997B5-26B7-4230-9BFE-8028C6B5CE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4784" y="2546864"/>
                    <a:ext cx="63176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79CB976-F924-4041-8AC5-A4C6B8ABA1E7}"/>
                    </a:ext>
                  </a:extLst>
                </p:cNvPr>
                <p:cNvSpPr txBox="1"/>
                <p:nvPr/>
              </p:nvSpPr>
              <p:spPr>
                <a:xfrm>
                  <a:off x="4246493" y="4639347"/>
                  <a:ext cx="631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79CB976-F924-4041-8AC5-A4C6B8ABA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493" y="4639347"/>
                  <a:ext cx="6317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700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339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Hawali Akbar</dc:creator>
  <cp:lastModifiedBy>Hawali Akbar</cp:lastModifiedBy>
  <cp:revision>1</cp:revision>
  <dcterms:created xsi:type="dcterms:W3CDTF">2021-10-03T10:26:02Z</dcterms:created>
  <dcterms:modified xsi:type="dcterms:W3CDTF">2021-10-03T12:59:42Z</dcterms:modified>
</cp:coreProperties>
</file>