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2166" autoAdjust="0"/>
  </p:normalViewPr>
  <p:slideViewPr>
    <p:cSldViewPr snapToGrid="0">
      <p:cViewPr>
        <p:scale>
          <a:sx n="75" d="100"/>
          <a:sy n="75" d="100"/>
        </p:scale>
        <p:origin x="974" y="-302"/>
      </p:cViewPr>
      <p:guideLst/>
    </p:cSldViewPr>
  </p:slideViewPr>
  <p:outlineViewPr>
    <p:cViewPr>
      <p:scale>
        <a:sx n="33" d="100"/>
        <a:sy n="33" d="100"/>
      </p:scale>
      <p:origin x="0" y="-45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AF170-B3D4-41BE-B449-F4E39E4ADB16}" type="datetimeFigureOut">
              <a:rPr lang="de-AT" smtClean="0"/>
              <a:t>03.08.2021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D104-B052-4D32-9B98-535F2339CB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61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Begrüßung, Formell? </a:t>
            </a:r>
            <a:r>
              <a:rPr lang="de-AT" dirty="0" err="1"/>
              <a:t>Meh</a:t>
            </a:r>
            <a:r>
              <a:rPr lang="de-AT" dirty="0"/>
              <a:t>, auf Person </a:t>
            </a:r>
            <a:r>
              <a:rPr lang="de-AT" dirty="0" err="1"/>
              <a:t>zuschneidern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4988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was gut und was schlecht war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94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Sagen wies Praktikum war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73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Links und </a:t>
            </a:r>
            <a:r>
              <a:rPr lang="de-AT" dirty="0" err="1"/>
              <a:t>co.</a:t>
            </a:r>
            <a:r>
              <a:rPr lang="de-AT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04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Inhalt: Diplomarbeitsthemen, Eher Eckdaten.</a:t>
            </a:r>
          </a:p>
          <a:p>
            <a:r>
              <a:rPr lang="de-AT" dirty="0"/>
              <a:t>Dann „Wie kam es zum Projekt?“, Showcase, Datenbank</a:t>
            </a:r>
          </a:p>
          <a:p>
            <a:r>
              <a:rPr lang="de-AT" dirty="0"/>
              <a:t>Als letztes dann die kurze </a:t>
            </a:r>
            <a:r>
              <a:rPr lang="de-AT" dirty="0" err="1"/>
              <a:t>redezeit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275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Auftraggeber „Backstory“</a:t>
            </a:r>
          </a:p>
          <a:p>
            <a:r>
              <a:rPr lang="de-AT" dirty="0"/>
              <a:t>Schule kleines „Was ist ne Diplomarbeit“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48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Wer ist an der Diplomarbeit beteiligt (Eher Mark und Niklas behandeln. Mich überfliegen)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90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Was gehört zu meinen Aufgaben (Datenbank/Dokumente/Zeichnen). Hier auf: Wie kann ich im Praktikum mich auf diese Aufgaben am besten vorbereiten?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87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Was waren die Vorgaben (Anwendung schreiben) Unterricht </a:t>
            </a:r>
            <a:r>
              <a:rPr lang="de-AT" dirty="0" err="1"/>
              <a:t>c#</a:t>
            </a:r>
            <a:r>
              <a:rPr lang="de-AT" dirty="0"/>
              <a:t> mit Server vor kurzem behandelt</a:t>
            </a:r>
          </a:p>
          <a:p>
            <a:r>
              <a:rPr lang="de-AT" dirty="0"/>
              <a:t>Ergebnisse vom DB-Vergleich einfließen lassen</a:t>
            </a:r>
          </a:p>
          <a:p>
            <a:r>
              <a:rPr lang="de-AT" dirty="0"/>
              <a:t>Warum </a:t>
            </a:r>
            <a:r>
              <a:rPr lang="de-AT" dirty="0" err="1"/>
              <a:t>Northwind</a:t>
            </a:r>
            <a:r>
              <a:rPr lang="de-AT" dirty="0"/>
              <a:t>?</a:t>
            </a:r>
          </a:p>
          <a:p>
            <a:r>
              <a:rPr lang="de-AT" dirty="0"/>
              <a:t>Welche Funktionen?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67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Kurz auf Tabellen eingehen(Warum genau diese?)</a:t>
            </a:r>
          </a:p>
          <a:p>
            <a:r>
              <a:rPr lang="de-AT" dirty="0"/>
              <a:t>Bekannt, Variabel, Sortierbar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24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Was hab ich an der Datenbank angepasst (View und Trigger kurz erwähnen)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843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Hier das Programm herzeigen, Code eher zum erklären wann wie was ins Spiel 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D104-B052-4D32-9B98-535F2339CB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45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D5A6F3B-A5B6-49FA-AB72-D77A01900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730836-BFEF-43A8-88D0-752CC6B15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20439B-8D5F-4D64-A2C5-022FF0D4B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2172E-3DB3-41AF-9AA2-DF89D44D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947B-BE80-4FE5-9F23-2AC39497EF7E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AA6EB-F58E-4187-A6EB-F22D9BA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D227D-F90B-4237-BAFD-CA0196C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59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1ED2-799C-4CA0-9D62-D8DC9E11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416B9-10FA-4607-B965-C702FED3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2404B-3BF1-4130-B537-8E7E4510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C3EC-873B-4B88-AD5D-FB0A3928A31E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DBF96-AC8F-45DB-9E70-4A416D5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C1635F-0B56-46F0-837B-C3B548CF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60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CCB77C-CE10-4DDD-BDC4-DAC48230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50BBF-68FA-4340-BE35-C0A80F92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D58A3-5235-4D53-BB84-17B728D1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B21B-6956-46F9-A838-03D762DA3603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48DBC-5457-4A2F-8EFA-41372C0A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70460-6A2C-4ACB-B4B6-D4B5D9D0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59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0AA1E-E7E0-46BC-8C0F-3B50DDA4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11FC8-BE11-440E-8101-15171660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6E977-3C3E-42C2-9E8F-C5662E42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303E1-CD08-413E-AF10-3CB9F62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6E557-CD8F-43CF-A391-3B92C69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987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D8449-76EA-4420-8A60-A0674915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3E75A-AE5C-4171-97CA-967F799F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2C2A7-FB07-4976-B2B1-24C1AE99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C97A-6AFE-4649-AB31-F367C0A33542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E5A0D-4BC7-4CB2-BB0A-B197968B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2F78F-352B-4B46-A37C-EA666A4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9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3CE0-857A-41D5-A0CE-A2659A33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C3FE-B190-47AF-BA19-692F5FE04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16A318-AD1A-411F-9847-954729D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7BDB5-0464-464F-8DC9-E86AD90D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AEC-5B0B-48A5-93B6-01947303909E}" type="datetime1">
              <a:rPr lang="de-AT" smtClean="0"/>
              <a:t>03.08.2021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99A19-D73B-4AC9-9B22-05963BD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F7011-92CA-4043-A56D-B9914C24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31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D7775-A351-4B8B-8697-5C00B5BC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54180C-9FB2-4ADD-992C-E1DA2B77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65BB4D-5F5B-48E0-B924-D20C1B7E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0CB24-5849-4F52-914B-89C05D096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30309-4664-4F85-8F52-97583F4E0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669640-4BC9-4B99-8B58-163B4783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5B98-AC6B-499E-86C4-168AC7D45E42}" type="datetime1">
              <a:rPr lang="de-AT" smtClean="0"/>
              <a:t>03.08.2021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F4CAF2-57B3-4D82-A1E9-A03AB01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FCCEE6-52B4-4810-A406-4B2EB72A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432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053EA-9F98-4556-9163-09D565C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320AA3-8880-4F93-A58D-901DC665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F4B-0BAE-4F90-B087-09F1857F7355}" type="datetime1">
              <a:rPr lang="de-AT" smtClean="0"/>
              <a:t>03.08.2021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1D78FC-7297-4573-B6DF-B00C1E8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F95A1E-2E7E-4DD8-95C4-7FD0E52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39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6B17B3-4D0E-4523-BC43-471C8CD8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5D0-98A5-41CB-8280-18F60FB72275}" type="datetime1">
              <a:rPr lang="de-AT" smtClean="0"/>
              <a:t>03.08.2021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5AB73A-CC3D-4E57-B03D-EF429CF4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B14A70-0DEF-4E49-B73D-6AC41B5A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96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D6862-A6B2-439D-9EC5-F0ECD57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82E2-3A67-493D-8FF4-9A4F02A3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08ACE8-41FA-4370-87CD-CC0A8401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89575-AFCD-4D51-88D2-90184667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73D9-44CE-4348-B59E-F1D273E5EAC1}" type="datetime1">
              <a:rPr lang="de-AT" smtClean="0"/>
              <a:t>03.08.2021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278EDC-EA62-48BE-A6A4-78F0B62F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599B90-6B1F-4A9D-A2DB-64A95231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2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0391-55D0-432D-99C6-F97C4C41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6B4726-A13A-499D-B4B9-741F08B31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C94E77-0F8D-4B13-AA89-3FDBBC25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1CCFD8-88D3-4A6B-BD7E-CCC40B31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6269-4503-4DEE-AB5C-0FA4EE78C1FA}" type="datetime1">
              <a:rPr lang="de-AT" smtClean="0"/>
              <a:t>03.08.2021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E6611-9B75-4B3A-B541-D8CB00A2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FB32EE-BD46-4FD6-AB35-55256BC7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8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E162CB8-5A80-4FFE-9925-2F8FED390A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4225" r="19584"/>
          <a:stretch/>
        </p:blipFill>
        <p:spPr>
          <a:xfrm>
            <a:off x="-19873" y="0"/>
            <a:ext cx="12211873" cy="6869178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EEA1D-994D-4173-9367-54C30977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AF385-EB93-4CA7-B905-38D96D4B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7EC9D-5D1D-4CE8-AE4D-1C8FED499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4BFF-E8C9-4511-83A0-AA61208B6D0E}" type="datetime1">
              <a:rPr lang="de-AT" smtClean="0"/>
              <a:t>03.08.2021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87516-F151-4D98-99C8-BF96968E0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6F496-070E-4A86-8D88-2D4251D9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AC81-54E4-434D-8474-026E8B449A4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gLea/desktop-tutorial" TargetMode="External"/><Relationship Id="rId7" Type="http://schemas.openxmlformats.org/officeDocument/2006/relationships/hyperlink" Target="https://www.codeproject.com/Articles/26210/Moving-Toward-WPF-Data-Binding-One-Step-at-a-Ti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project.com/Articles/18270/A-Guided-Tour-of-WPF-Part-3-Data-binding" TargetMode="External"/><Relationship Id="rId5" Type="http://schemas.openxmlformats.org/officeDocument/2006/relationships/hyperlink" Target="https://wpf-tutorial.com/" TargetMode="External"/><Relationship Id="rId4" Type="http://schemas.openxmlformats.org/officeDocument/2006/relationships/hyperlink" Target="https://icons8.com/ic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67402-253A-45F0-B887-F27AA18A7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Projektpräsentation „</a:t>
            </a:r>
            <a:r>
              <a:rPr lang="de-AT" dirty="0" err="1"/>
              <a:t>Northwind</a:t>
            </a:r>
            <a:r>
              <a:rPr lang="de-AT" dirty="0"/>
              <a:t>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A37CE-CD67-4B25-9B65-845B06549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Eine Präsentation zum Programm – Lea Fragner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AE7C2-3E03-4C7B-AD60-6EACCC19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FDE2-A03C-4C7C-A7F3-7649D642F7AF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4B60B-8A53-4336-A41C-229ECC56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FE8EF-2BA0-433F-BDEA-114A105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19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DC9E2-DF8A-41BC-A2F9-06555BA7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370D1-EB74-460A-A48F-9F5BF2B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521BA-F37C-4C50-AC88-E7DC1701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F3E0C-91BA-4FC3-A005-94520027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10</a:t>
            </a:fld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CCF3DA-6BAE-4AC2-92EC-745150FE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24" y="1433864"/>
            <a:ext cx="8432177" cy="4743099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733DB30-6205-4370-B415-DCEAC1A9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19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BF124-5CA3-43EB-8E26-2F12121A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Feedback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0DB0DA-5318-4F44-9C75-EF93EE93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148893" cy="435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F078D-129B-435E-819D-C20E324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37E04-6090-440B-A3E5-22C4708F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13361-3B8E-405C-BD49-2340D40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08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A68D-0813-4413-80C1-926DD876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Linkverzeichniss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EB533-7649-4D8E-AF78-DBB29446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/>
              <a:t>Programm und Dateien </a:t>
            </a:r>
          </a:p>
          <a:p>
            <a:pPr lvl="1"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https://github.com/FragLea/desktop-tutorial</a:t>
            </a:r>
            <a:endParaRPr lang="de-AT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/>
              <a:t>Verwendete Icons</a:t>
            </a:r>
          </a:p>
          <a:p>
            <a:pPr lvl="1"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>
                <a:hlinkClick r:id="rId4"/>
              </a:rPr>
              <a:t>https://icons8.com/icons</a:t>
            </a:r>
            <a:endParaRPr lang="de-AT" dirty="0"/>
          </a:p>
          <a:p>
            <a:pPr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/>
              <a:t>(Häufig)Verwendete Tutorials</a:t>
            </a:r>
          </a:p>
          <a:p>
            <a:pPr lvl="1"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>
                <a:hlinkClick r:id="rId5"/>
              </a:rPr>
              <a:t>https://wpf-tutorial.com/</a:t>
            </a:r>
            <a:endParaRPr lang="de-AT" dirty="0"/>
          </a:p>
          <a:p>
            <a:pPr lvl="1"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https://www.codeproject.com/Articles/18270/A-Guided-Tour-of-WPF-Part-3-Data-binding</a:t>
            </a:r>
            <a:endParaRPr lang="de-AT" dirty="0">
              <a:hlinkClick r:id="rId7"/>
            </a:endParaRPr>
          </a:p>
          <a:p>
            <a:pPr lvl="1"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de-AT" dirty="0">
                <a:hlinkClick r:id="rId7"/>
              </a:rPr>
              <a:t>https://www.codeproject.com/Articles/26210/Moving-Toward-WPF-Data-Binding-One-Step-at-a-Time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BE504-9877-4752-99AF-1D3237A4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6A2B-3799-4633-9D06-F0FB0F4A6202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601D8-DC82-478B-AEDE-42855F4C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97DB2-96DC-4F66-A5DE-9FFC2349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70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D967-3BD1-47EA-96E8-5ADE406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8202A-A3DE-4621-BCB3-3F12C1D7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Diplomarbeit</a:t>
            </a:r>
          </a:p>
          <a:p>
            <a:pPr lvl="1"/>
            <a:r>
              <a:rPr lang="de-AT" dirty="0"/>
              <a:t>Motivation</a:t>
            </a:r>
          </a:p>
          <a:p>
            <a:pPr lvl="1"/>
            <a:r>
              <a:rPr lang="de-AT" dirty="0"/>
              <a:t>Diplomanten</a:t>
            </a:r>
          </a:p>
          <a:p>
            <a:pPr lvl="1"/>
            <a:r>
              <a:rPr lang="de-AT" dirty="0"/>
              <a:t>Teilgebiete Fragner</a:t>
            </a:r>
          </a:p>
          <a:p>
            <a:r>
              <a:rPr lang="de-AT" dirty="0"/>
              <a:t>Projekt</a:t>
            </a:r>
          </a:p>
          <a:p>
            <a:pPr lvl="1"/>
            <a:r>
              <a:rPr lang="de-AT" dirty="0"/>
              <a:t>Möglichkeiten</a:t>
            </a:r>
          </a:p>
          <a:p>
            <a:pPr lvl="1"/>
            <a:r>
              <a:rPr lang="de-AT" dirty="0"/>
              <a:t>SQL</a:t>
            </a:r>
          </a:p>
          <a:p>
            <a:pPr lvl="2"/>
            <a:r>
              <a:rPr lang="de-AT" dirty="0"/>
              <a:t>Struktur</a:t>
            </a:r>
          </a:p>
          <a:p>
            <a:pPr lvl="1"/>
            <a:r>
              <a:rPr lang="de-AT" dirty="0"/>
              <a:t>Programm(Showcase)</a:t>
            </a:r>
          </a:p>
          <a:p>
            <a:pPr lvl="2"/>
            <a:r>
              <a:rPr lang="de-AT" dirty="0"/>
              <a:t>Layout, Funktionen</a:t>
            </a:r>
          </a:p>
          <a:p>
            <a:r>
              <a:rPr lang="de-AT" dirty="0"/>
              <a:t>Review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8EF23-CECF-4715-A9F8-E0CE09D2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F27-C054-450D-B2B7-58A8A7EAE098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A3AFE-BED6-4CF6-8880-38874FA3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EB4A14-80A7-4739-8A51-E6F7EDD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67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2B427-5EBE-4FDE-8810-E2E3A553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84910-2F9A-44C1-A388-94320CAB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Firma VIVO </a:t>
            </a:r>
            <a:r>
              <a:rPr lang="de-AT" dirty="0">
                <a:sym typeface="Wingdings" panose="05000000000000000000" pitchFamily="2" charset="2"/>
              </a:rPr>
              <a:t> Kindergarten</a:t>
            </a:r>
          </a:p>
          <a:p>
            <a:r>
              <a:rPr lang="de-AT" dirty="0">
                <a:sym typeface="Wingdings" panose="05000000000000000000" pitchFamily="2" charset="2"/>
              </a:rPr>
              <a:t>2 Wochen im Oktober </a:t>
            </a:r>
          </a:p>
          <a:p>
            <a:r>
              <a:rPr lang="de-AT" dirty="0">
                <a:sym typeface="Wingdings" panose="05000000000000000000" pitchFamily="2" charset="2"/>
              </a:rPr>
              <a:t>Corona</a:t>
            </a:r>
          </a:p>
          <a:p>
            <a:r>
              <a:rPr lang="de-AT" dirty="0">
                <a:sym typeface="Wingdings" panose="05000000000000000000" pitchFamily="2" charset="2"/>
              </a:rPr>
              <a:t>Auftrag an uns, Idee darf vermarktet werden(Lizenz)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Diplomarbeit(Abschlussarbeit)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„Innovativer Charakter“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180-200 Stunden Arbeit (inkl. Dokumentation)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Schuljahr 2021/22</a:t>
            </a:r>
          </a:p>
          <a:p>
            <a:pPr lvl="1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8606A2-6309-452C-9CA9-BB26A7EA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9" y="1671358"/>
            <a:ext cx="2370221" cy="20916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D0D0AFC-8FAA-40BA-A399-77452136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733" y="4684295"/>
            <a:ext cx="3693067" cy="149266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B54D49-EA63-42E2-BCEB-24ED0E22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3B3-8C01-4661-AC88-30A7D8BEDFEA}" type="datetime1">
              <a:rPr lang="de-AT" smtClean="0"/>
              <a:t>03.08.2021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34D5A9A-2E3A-4E02-ADE7-E6DBE4F4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F00BBEB-4E0A-4DE2-80FE-1BD8A62C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568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CC444-F764-416B-840C-D56C970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133DE-06FD-4B33-82DD-7ABCFBAA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Niklas: Teamleader</a:t>
            </a:r>
          </a:p>
          <a:p>
            <a:pPr lvl="1"/>
            <a:r>
              <a:rPr lang="de-AT" dirty="0"/>
              <a:t>Hauptprogrammierer</a:t>
            </a:r>
          </a:p>
          <a:p>
            <a:pPr lvl="1"/>
            <a:r>
              <a:rPr lang="de-AT" dirty="0"/>
              <a:t>Verbindung zu Auftraggeber</a:t>
            </a:r>
          </a:p>
          <a:p>
            <a:pPr lvl="1"/>
            <a:r>
              <a:rPr lang="de-AT" dirty="0"/>
              <a:t>„Hauptverantwortlicher“</a:t>
            </a:r>
          </a:p>
          <a:p>
            <a:r>
              <a:rPr lang="de-AT" dirty="0"/>
              <a:t>Lea: Datenbankmanagerin</a:t>
            </a:r>
          </a:p>
          <a:p>
            <a:pPr lvl="1"/>
            <a:r>
              <a:rPr lang="de-AT" dirty="0"/>
              <a:t>Verantwortliche für Datenbank</a:t>
            </a:r>
          </a:p>
          <a:p>
            <a:pPr lvl="1"/>
            <a:r>
              <a:rPr lang="de-AT" dirty="0"/>
              <a:t>Designs für Icons/Bilder</a:t>
            </a:r>
          </a:p>
          <a:p>
            <a:pPr lvl="1"/>
            <a:r>
              <a:rPr lang="de-AT" dirty="0"/>
              <a:t>Erstellung Dokumente</a:t>
            </a:r>
          </a:p>
          <a:p>
            <a:r>
              <a:rPr lang="de-AT" dirty="0"/>
              <a:t>Marc: Unterstützer</a:t>
            </a:r>
          </a:p>
          <a:p>
            <a:pPr lvl="1"/>
            <a:r>
              <a:rPr lang="de-AT" dirty="0"/>
              <a:t>Unterstützung Programmierung Niklas</a:t>
            </a:r>
          </a:p>
          <a:p>
            <a:pPr lvl="1"/>
            <a:r>
              <a:rPr lang="de-AT" dirty="0"/>
              <a:t>Unterstützung Dokumente Lea</a:t>
            </a:r>
          </a:p>
          <a:p>
            <a:pPr lvl="1"/>
            <a:r>
              <a:rPr lang="de-AT" dirty="0"/>
              <a:t>Hauptverantwortlich für Zusatzfunktionen</a:t>
            </a:r>
          </a:p>
          <a:p>
            <a:pPr lvl="1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590148-D270-4536-A58F-2E81FFD7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47" y="1841543"/>
            <a:ext cx="6649453" cy="3013671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562C04-6456-48BF-9DAF-27CFD7401254}"/>
              </a:ext>
            </a:extLst>
          </p:cNvPr>
          <p:cNvCxnSpPr>
            <a:cxnSpLocks/>
          </p:cNvCxnSpPr>
          <p:nvPr/>
        </p:nvCxnSpPr>
        <p:spPr>
          <a:xfrm flipV="1">
            <a:off x="3826042" y="2000110"/>
            <a:ext cx="3039979" cy="699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4D01733-ED89-46F3-9385-F9301B31CB7D}"/>
              </a:ext>
            </a:extLst>
          </p:cNvPr>
          <p:cNvCxnSpPr>
            <a:cxnSpLocks/>
          </p:cNvCxnSpPr>
          <p:nvPr/>
        </p:nvCxnSpPr>
        <p:spPr>
          <a:xfrm>
            <a:off x="4712368" y="3470700"/>
            <a:ext cx="11349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A6071F-7562-47BD-827C-0F6A8C861666}"/>
              </a:ext>
            </a:extLst>
          </p:cNvPr>
          <p:cNvCxnSpPr>
            <a:cxnSpLocks/>
          </p:cNvCxnSpPr>
          <p:nvPr/>
        </p:nvCxnSpPr>
        <p:spPr>
          <a:xfrm>
            <a:off x="3826042" y="2070014"/>
            <a:ext cx="2871537" cy="17239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B9705D-3BF4-4942-9389-7799C069BE6D}"/>
              </a:ext>
            </a:extLst>
          </p:cNvPr>
          <p:cNvCxnSpPr>
            <a:cxnSpLocks/>
          </p:cNvCxnSpPr>
          <p:nvPr/>
        </p:nvCxnSpPr>
        <p:spPr>
          <a:xfrm flipV="1">
            <a:off x="4712368" y="1926346"/>
            <a:ext cx="918411" cy="1544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5AE201-FD9E-4DA4-9A44-2ED0E7578A66}"/>
              </a:ext>
            </a:extLst>
          </p:cNvPr>
          <p:cNvCxnSpPr>
            <a:cxnSpLocks/>
          </p:cNvCxnSpPr>
          <p:nvPr/>
        </p:nvCxnSpPr>
        <p:spPr>
          <a:xfrm>
            <a:off x="4712368" y="3470700"/>
            <a:ext cx="1070811" cy="393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51E445-47DE-4D5C-92E3-7D79F786E799}"/>
              </a:ext>
            </a:extLst>
          </p:cNvPr>
          <p:cNvCxnSpPr>
            <a:cxnSpLocks/>
          </p:cNvCxnSpPr>
          <p:nvPr/>
        </p:nvCxnSpPr>
        <p:spPr>
          <a:xfrm flipV="1">
            <a:off x="3886199" y="4259179"/>
            <a:ext cx="5979696" cy="66333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5EB8215-D256-47F4-B5D7-93E5B32287AA}"/>
              </a:ext>
            </a:extLst>
          </p:cNvPr>
          <p:cNvCxnSpPr>
            <a:cxnSpLocks/>
          </p:cNvCxnSpPr>
          <p:nvPr/>
        </p:nvCxnSpPr>
        <p:spPr>
          <a:xfrm flipV="1">
            <a:off x="3886199" y="4329083"/>
            <a:ext cx="2017296" cy="59989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2CB96B-DBF6-4230-B081-A69343EE95A7}"/>
              </a:ext>
            </a:extLst>
          </p:cNvPr>
          <p:cNvCxnSpPr>
            <a:cxnSpLocks/>
          </p:cNvCxnSpPr>
          <p:nvPr/>
        </p:nvCxnSpPr>
        <p:spPr>
          <a:xfrm flipV="1">
            <a:off x="348915" y="1926346"/>
            <a:ext cx="46122" cy="293785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7DC6A6-D7F3-42E9-A8AC-CC265543A3B1}"/>
              </a:ext>
            </a:extLst>
          </p:cNvPr>
          <p:cNvCxnSpPr>
            <a:cxnSpLocks/>
          </p:cNvCxnSpPr>
          <p:nvPr/>
        </p:nvCxnSpPr>
        <p:spPr>
          <a:xfrm>
            <a:off x="371976" y="3417378"/>
            <a:ext cx="542424" cy="238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351A342-4B3E-4AFB-889C-BE5313CF7D37}"/>
              </a:ext>
            </a:extLst>
          </p:cNvPr>
          <p:cNvCxnSpPr>
            <a:cxnSpLocks/>
          </p:cNvCxnSpPr>
          <p:nvPr/>
        </p:nvCxnSpPr>
        <p:spPr>
          <a:xfrm flipH="1" flipV="1">
            <a:off x="320842" y="4860758"/>
            <a:ext cx="517358" cy="343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812AC74-BCF1-49C6-8A20-A4243978D974}"/>
              </a:ext>
            </a:extLst>
          </p:cNvPr>
          <p:cNvCxnSpPr>
            <a:cxnSpLocks/>
          </p:cNvCxnSpPr>
          <p:nvPr/>
        </p:nvCxnSpPr>
        <p:spPr>
          <a:xfrm>
            <a:off x="405063" y="1973999"/>
            <a:ext cx="509337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Datumsplatzhalter 49">
            <a:extLst>
              <a:ext uri="{FF2B5EF4-FFF2-40B4-BE49-F238E27FC236}">
                <a16:creationId xmlns:a16="http://schemas.microsoft.com/office/drawing/2014/main" id="{A02E54FA-7743-45D2-99CF-C91BB772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573D-43AD-4D7C-B222-F884FA102E2C}" type="datetime1">
              <a:rPr lang="de-AT" smtClean="0"/>
              <a:t>03.08.2021</a:t>
            </a:fld>
            <a:endParaRPr lang="de-AT"/>
          </a:p>
        </p:txBody>
      </p:sp>
      <p:sp>
        <p:nvSpPr>
          <p:cNvPr id="51" name="Fußzeilenplatzhalter 50">
            <a:extLst>
              <a:ext uri="{FF2B5EF4-FFF2-40B4-BE49-F238E27FC236}">
                <a16:creationId xmlns:a16="http://schemas.microsoft.com/office/drawing/2014/main" id="{28CE53AF-57CB-4194-A7CC-019A82E8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52" name="Foliennummernplatzhalter 51">
            <a:extLst>
              <a:ext uri="{FF2B5EF4-FFF2-40B4-BE49-F238E27FC236}">
                <a16:creationId xmlns:a16="http://schemas.microsoft.com/office/drawing/2014/main" id="{BC7F1886-92B7-4F1D-A001-CD314EB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2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1A9C3-224C-44FC-8C3C-8D154C82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Diplomarbeit: Hauptverantwortlichkeit Fragner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34805-6C43-42C6-886C-9C6CCF33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Datenbank</a:t>
            </a:r>
          </a:p>
          <a:p>
            <a:pPr lvl="1"/>
            <a:r>
              <a:rPr lang="de-AT" dirty="0"/>
              <a:t>Planung Datenbanksystem</a:t>
            </a:r>
          </a:p>
          <a:p>
            <a:pPr lvl="1"/>
            <a:r>
              <a:rPr lang="de-AT" dirty="0"/>
              <a:t>Zugriff auf Datenbank/Tabellen</a:t>
            </a:r>
          </a:p>
          <a:p>
            <a:pPr lvl="1"/>
            <a:r>
              <a:rPr lang="de-AT" dirty="0"/>
              <a:t>Erstellung Tabellen/Struktur</a:t>
            </a:r>
          </a:p>
          <a:p>
            <a:pPr lvl="1"/>
            <a:r>
              <a:rPr lang="de-AT" dirty="0"/>
              <a:t>Rücksichtnahme auf eingelesene Daten/Ausgelesene Daten</a:t>
            </a:r>
          </a:p>
          <a:p>
            <a:pPr lvl="1"/>
            <a:r>
              <a:rPr lang="de-AT" dirty="0"/>
              <a:t>Garantie der Datenintegrität</a:t>
            </a:r>
          </a:p>
          <a:p>
            <a:pPr lvl="1"/>
            <a:r>
              <a:rPr lang="de-AT" dirty="0"/>
              <a:t>Rechteverwaltung</a:t>
            </a:r>
          </a:p>
          <a:p>
            <a:r>
              <a:rPr lang="de-AT" dirty="0"/>
              <a:t>Designs</a:t>
            </a:r>
          </a:p>
          <a:p>
            <a:pPr lvl="1"/>
            <a:r>
              <a:rPr lang="de-AT" dirty="0"/>
              <a:t>Zeichnungen für Buttons/Icons/… um Lizenzkosten zu vermeiden</a:t>
            </a:r>
          </a:p>
          <a:p>
            <a:r>
              <a:rPr lang="de-AT" dirty="0"/>
              <a:t>Dokumente</a:t>
            </a:r>
          </a:p>
          <a:p>
            <a:pPr lvl="1"/>
            <a:r>
              <a:rPr lang="de-AT" dirty="0"/>
              <a:t>Korrektur/Schreiben Dokumentation/Beschreibungen</a:t>
            </a:r>
          </a:p>
          <a:p>
            <a:pPr lvl="1"/>
            <a:r>
              <a:rPr lang="de-AT" dirty="0"/>
              <a:t>Schreiben Bedienungsanleitung (Übersetzung falls nötig)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53628-F030-4283-8258-73E7315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E8A-337A-4C5B-94C5-506E764B78C8}" type="datetime1">
              <a:rPr lang="de-AT" smtClean="0"/>
              <a:t>03.08.2021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F266A-E8CD-43DC-8EA7-87E821B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Praktikum Juli 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9FF19-6363-42D0-8EA0-0F4929F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73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7831E-26CF-4938-A068-68A6E047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Möglichkeiten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F8546-EE9E-4CF2-B97F-60B40B76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Vorgaben: C# &amp; WPF, Fokus auf Datenbanken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Datenbanksystem auswählen</a:t>
            </a:r>
          </a:p>
          <a:p>
            <a:pPr marL="457200" lvl="1" indent="0">
              <a:buNone/>
            </a:pPr>
            <a:r>
              <a:rPr lang="de-AT" dirty="0"/>
              <a:t>(MySQL, </a:t>
            </a:r>
            <a:r>
              <a:rPr lang="de-AT" dirty="0" err="1"/>
              <a:t>MariaDB</a:t>
            </a:r>
            <a:r>
              <a:rPr lang="de-AT" dirty="0"/>
              <a:t>, MS Access, …)</a:t>
            </a:r>
          </a:p>
          <a:p>
            <a:pPr lvl="1"/>
            <a:r>
              <a:rPr lang="de-AT" dirty="0"/>
              <a:t>Auswahl: Microsoft SQL Server Management Studio 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Daten auswählen(Direkt „Kinderdaten“, Fertige Datenbank, …)</a:t>
            </a:r>
          </a:p>
          <a:p>
            <a:endParaRPr lang="de-AT" dirty="0"/>
          </a:p>
          <a:p>
            <a:r>
              <a:rPr lang="de-AT" dirty="0"/>
              <a:t>Funktionen auswählen (Bedingung: Interaktion mit DB)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92C93A-991E-43D3-A2A5-CFE065B4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74" y="128338"/>
            <a:ext cx="1948848" cy="19488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B8F7C6-091C-4FD2-940E-2E5CAB0A6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73" y="3156819"/>
            <a:ext cx="1283235" cy="12832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14B7076-99ED-47F9-A54C-C00DAF6D5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73" y="1102762"/>
            <a:ext cx="1800727" cy="18007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F7C1A9-8F54-4DD6-B73B-76CB5B420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998" y="4071202"/>
            <a:ext cx="1485900" cy="1419225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E0E1EFE-EB9D-41F6-B63F-F17D5FC4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CF18-1D8D-43B9-AFFE-2606703C2576}" type="datetime1">
              <a:rPr lang="de-AT" smtClean="0"/>
              <a:t>03.08.2021</a:t>
            </a:fld>
            <a:endParaRPr lang="de-AT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66024793-DE93-4B47-8C18-C6EB2DBD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0F861E3-A0C5-4396-81D0-E2819D27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73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73CC-7C6B-4BA3-BE8B-F525EBE9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Datenbank “</a:t>
            </a:r>
            <a:r>
              <a:rPr lang="de-AT" dirty="0" err="1"/>
              <a:t>Northwind</a:t>
            </a:r>
            <a:r>
              <a:rPr lang="de-AT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9F8E6-93AC-4193-B73B-9F1281E3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1D77C5-90F6-41E9-B18C-90AACEFA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95" y="1480837"/>
            <a:ext cx="5570817" cy="3896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265B223-72A9-44EE-BD2D-F2256C4D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10" y="1480837"/>
            <a:ext cx="5345095" cy="489486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6B0101E-10CB-4290-B272-12C7ED569B99}"/>
              </a:ext>
            </a:extLst>
          </p:cNvPr>
          <p:cNvCxnSpPr>
            <a:cxnSpLocks/>
          </p:cNvCxnSpPr>
          <p:nvPr/>
        </p:nvCxnSpPr>
        <p:spPr>
          <a:xfrm flipH="1">
            <a:off x="5317958" y="2342147"/>
            <a:ext cx="1572126" cy="104274"/>
          </a:xfrm>
          <a:prstGeom prst="straightConnector1">
            <a:avLst/>
          </a:prstGeom>
          <a:ln w="762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65A7B27E-49E2-4C3D-A851-2CFF4536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210-7DD3-4029-8678-5507DAB9102C}" type="datetime1">
              <a:rPr lang="de-AT" smtClean="0"/>
              <a:t>03.08.2021</a:t>
            </a:fld>
            <a:endParaRPr lang="de-AT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1B477FC-897F-4693-B8F6-ABE7D3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Praktikum Juli 2021</a:t>
            </a:r>
            <a:endParaRPr lang="de-AT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A8EC05D6-B59F-4A56-BAB5-30FBA02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983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A7486-AAFF-47D7-BB8A-59984DD1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Datenbank “</a:t>
            </a:r>
            <a:r>
              <a:rPr lang="de-AT" dirty="0" err="1"/>
              <a:t>Northwind</a:t>
            </a:r>
            <a:r>
              <a:rPr lang="de-AT" dirty="0"/>
              <a:t>“ Änderungen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EF4F5D-3629-402D-A340-63E9EEBD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5545" y="1862405"/>
            <a:ext cx="4694480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B84FF77-13D1-4898-8B33-4FFABF447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743325" cy="35533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0F1E3-9636-4C30-9FA7-EB2401F61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43996"/>
            <a:ext cx="6935545" cy="703224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9291F5B1-78B7-40CA-A2A9-CF3C6A41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FA47-7A43-4CA5-8089-8AACEF26F0B4}" type="datetime1">
              <a:rPr lang="de-AT" smtClean="0"/>
              <a:t>03.08.2021</a:t>
            </a:fld>
            <a:endParaRPr lang="de-AT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869A75B4-AE5A-4C55-A868-B55258E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B7C7BC9-62DE-4BAA-9CCE-85E85B22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8</a:t>
            </a:fld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538AEF7-EDE5-4882-ADDB-EA8E0C39C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701" y="6213743"/>
            <a:ext cx="8496300" cy="6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F2115-58DA-47C8-A84F-81ABD344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Projekt: Programm Showcase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4387D5-C34D-4406-B200-3CB127C8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0" y="1554141"/>
            <a:ext cx="2179509" cy="1630407"/>
          </a:xfrm>
          <a:prstGeom prst="rect">
            <a:avLst/>
          </a:prstGeom>
        </p:spPr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7DB9134-6895-43A5-A5B0-D398D89D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9CE8-22FE-489D-8146-86D4CCCEF860}" type="datetime1">
              <a:rPr lang="de-AT" smtClean="0"/>
              <a:t>03.08.2021</a:t>
            </a:fld>
            <a:endParaRPr lang="de-AT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FC75E1E-EC0F-41E9-BBFF-3794DB5A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A3276F9-5B1F-48A3-AC7D-32BF6E91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AC81-54E4-434D-8474-026E8B449A41}" type="slidenum">
              <a:rPr lang="de-AT" smtClean="0"/>
              <a:t>9</a:t>
            </a:fld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54910DF-6073-43BE-81F1-B77A30AF7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40" y="3115616"/>
            <a:ext cx="2179509" cy="33378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B8C48B-8DC7-403B-9FA0-542B4E16B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16" y="1559934"/>
            <a:ext cx="6404350" cy="5298066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82026FE-1170-491A-8B72-FE6990576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181350" y="1559934"/>
            <a:ext cx="2099066" cy="5315506"/>
          </a:xfr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7F12CD8-D5E8-4789-8C1F-0CE70406635D}"/>
              </a:ext>
            </a:extLst>
          </p:cNvPr>
          <p:cNvSpPr txBox="1"/>
          <p:nvPr/>
        </p:nvSpPr>
        <p:spPr>
          <a:xfrm>
            <a:off x="11115628" y="6338910"/>
            <a:ext cx="403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898989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186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Projektpräsentation „Northwind“</vt:lpstr>
      <vt:lpstr>Inhalt</vt:lpstr>
      <vt:lpstr>Diplomarbeit: Motivation</vt:lpstr>
      <vt:lpstr>Diplomarbeit: Team</vt:lpstr>
      <vt:lpstr>Diplomarbeit: Hauptverantwortlichkeit Fragner</vt:lpstr>
      <vt:lpstr>Projekt: Möglichkeiten </vt:lpstr>
      <vt:lpstr>Projekt: Datenbank “Northwind“</vt:lpstr>
      <vt:lpstr>Projekt: Datenbank “Northwind“ Änderungen</vt:lpstr>
      <vt:lpstr>Projekt: Programm Showcase</vt:lpstr>
      <vt:lpstr>Review</vt:lpstr>
      <vt:lpstr>Feedback</vt:lpstr>
      <vt:lpstr>Linkverzeichniss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Fragner, Lea (RC-AT DI FA SO AE A)</dc:creator>
  <cp:lastModifiedBy>Fragner, Lea (RC-AT DI FA SO AE A)</cp:lastModifiedBy>
  <cp:revision>28</cp:revision>
  <dcterms:created xsi:type="dcterms:W3CDTF">2021-07-13T06:01:15Z</dcterms:created>
  <dcterms:modified xsi:type="dcterms:W3CDTF">2021-08-03T06:55:27Z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2021-08-03T06:55:27Z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11eb742b-3f26-4dc6-adfc-9121a8954f96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