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6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an kaiming" userId="9b34b96cab7ab751" providerId="LiveId" clId="{72C902C8-DF73-4512-80ED-C8BC42EC90EC}"/>
    <pc:docChg chg="addSld">
      <pc:chgData name="bian kaiming" userId="9b34b96cab7ab751" providerId="LiveId" clId="{72C902C8-DF73-4512-80ED-C8BC42EC90EC}" dt="2023-09-15T11:33:52.950" v="0" actId="680"/>
      <pc:docMkLst>
        <pc:docMk/>
      </pc:docMkLst>
      <pc:sldChg chg="new">
        <pc:chgData name="bian kaiming" userId="9b34b96cab7ab751" providerId="LiveId" clId="{72C902C8-DF73-4512-80ED-C8BC42EC90EC}" dt="2023-09-15T11:33:52.950" v="0" actId="680"/>
        <pc:sldMkLst>
          <pc:docMk/>
          <pc:sldMk cId="3578028737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C2E9C-FB64-7B3B-D225-FDD426871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50B13B-68F5-A3F9-15AD-593EFE91F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B210EC-B0DD-45D8-FA04-30264CBA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283B-0B05-433E-87CC-59AAD3A3B274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D920A4-7527-BCBA-8B55-6980103D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340D1-8A81-AE18-4A6F-03A008A1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F9EE-D247-4316-AF26-34EECDD82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16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960CB-5A0F-3223-E967-2252D3F4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B65348-7C4D-B200-F6C1-2F2CCEE92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34629-EE2A-463B-23FE-9FDEC8CB4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283B-0B05-433E-87CC-59AAD3A3B274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522AD-EF8D-8165-D4E9-9CD3EF00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F22273-19ED-EE0E-8A27-0E8F20E2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F9EE-D247-4316-AF26-34EECDD82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65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B3C5E9-21EA-FF17-224B-A599AB3BA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9FA6E2-5B36-2CAE-A05D-E2D78A249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044014-B01B-0B85-2F9F-7593DFD8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283B-0B05-433E-87CC-59AAD3A3B274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2C10DE-B4A7-0A8B-4E2B-8A2E13360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3ADA1-07E7-5636-FAB7-4B6DB84A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F9EE-D247-4316-AF26-34EECDD82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97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F0B02-9DC0-27F1-73F7-B2071154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5DBF75-73BC-2359-8A3C-3871F3D63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6F1D7B-36F4-2901-82C0-D987C450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283B-0B05-433E-87CC-59AAD3A3B274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57A93B-6D05-E7C1-2C59-ACC8AAF0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82902B-20AD-863A-3938-5AFD09A6E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F9EE-D247-4316-AF26-34EECDD82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71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3C160-14C8-F8E9-039E-17F802567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206EBA-8598-40C7-DB2B-4EF7F5CED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3E18F-8ACA-44B5-8F8A-28F8524D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283B-0B05-433E-87CC-59AAD3A3B274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6ED500-710F-F06D-30CF-368C10D7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1CC5F-71D0-86DA-91C3-15C733A7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F9EE-D247-4316-AF26-34EECDD82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849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07943-9E94-0717-56C6-3C1AF0AF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34352-AA43-A736-F9E5-159DB03A1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DE8BD9-0A01-935E-5262-B6A6A6914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237D59-F427-6C6C-2C63-B1BEEF9C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283B-0B05-433E-87CC-59AAD3A3B274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2C6062-D8B9-0748-0F1B-36715C11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01353F-6E28-AF4F-E199-E88606C7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F9EE-D247-4316-AF26-34EECDD82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25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4A374-98DF-05AB-5CD9-C5AA8FE5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3BD5E-3505-F9DF-5C9F-589E234B4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CE543A-9880-C730-C4AE-7B96645D9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9FBE63-3A46-49C3-D59C-7F584DE4F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4582EF-5F10-9BB5-8BBA-B48207C2B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C731A3-6C83-967D-FCC5-68CFFC34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283B-0B05-433E-87CC-59AAD3A3B274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2296E9-38A2-78CB-0A52-9729512A3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2F7D19-5295-04A5-5F36-2EFD9A47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F9EE-D247-4316-AF26-34EECDD82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02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93071-6BB6-A0C2-1928-DADD3B5CF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FFC758-309D-6E73-3279-FD685BEB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283B-0B05-433E-87CC-59AAD3A3B274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D87E7C-9C62-CC94-0F02-AADB2C25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AD4F30-4B50-5DC4-4C5F-A98547BF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F9EE-D247-4316-AF26-34EECDD82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94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602C48-13A6-3063-A2CC-CE4E69AA4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283B-0B05-433E-87CC-59AAD3A3B274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D32AC1-7BDE-D787-223E-EC843AB3F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BFE0C9-049F-CBA8-55E7-26E7AA06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F9EE-D247-4316-AF26-34EECDD82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8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E6BC0-9C6C-24DB-A756-70F58C14B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CF4AB-D1BC-4CBF-E8EB-9E2A9B288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57521B-B1B8-8EDA-84E0-A8D13E3C3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E32A9A-59A1-0049-6E34-1A8E9E56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283B-0B05-433E-87CC-59AAD3A3B274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6739E8-415C-1EA4-539B-6862BB47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ED2F20-A8BA-11EC-E6B9-807308ED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F9EE-D247-4316-AF26-34EECDD82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0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86AE4-4E2F-BEE1-0347-1889AD8C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6F249C-8C3A-3F26-4902-413F58ACD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C7FC49-68EE-F286-D02F-6AAEF448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03B5B0-9DEE-7F4B-7E36-7302CE6E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283B-0B05-433E-87CC-59AAD3A3B274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B81BB1-69F9-39F0-27F5-290FC865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E8CEDE-D690-E0C8-354F-096D00CD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F9EE-D247-4316-AF26-34EECDD82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34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890D54-09A7-E3EC-1544-26DEBDE22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D89E93-001F-2426-5CC2-2EB4527B9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B4AB1-3E19-AED7-DB2A-38485ABC7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7283B-0B05-433E-87CC-59AAD3A3B274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86FDC8-2FC7-A8BA-300B-65DC8DBFC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5AC51-0EB8-84D9-7B24-B33CED862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EF9EE-D247-4316-AF26-34EECDD82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58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A4713-A734-069D-87B4-0D478AD75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1E1BC2-657F-6495-E1DC-9F29D5B295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028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bian kaiming</dc:creator>
  <cp:lastModifiedBy>bian kaiming</cp:lastModifiedBy>
  <cp:revision>1</cp:revision>
  <dcterms:created xsi:type="dcterms:W3CDTF">2023-09-15T11:32:02Z</dcterms:created>
  <dcterms:modified xsi:type="dcterms:W3CDTF">2023-09-15T11:33:54Z</dcterms:modified>
</cp:coreProperties>
</file>