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3" r:id="rId9"/>
    <p:sldId id="269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457A0-5647-AA21-6147-430DE021C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134A09-CBE0-B655-7698-6F1F5004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F1B4A-EDB4-E98A-0AF6-F622FA8A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AE303-825E-CC65-5EB8-57F920D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5B72D-BE2E-4221-D8BF-F93AD3EA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4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24A9-A0D5-3962-5D97-B14B7A28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F8744-903D-069E-649D-49C0AFB6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CDBE4-1D66-26DC-881D-03E6039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7D4A0-2E3F-02A3-5168-BB4700BF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E5FAD-20EE-B21F-BA60-BCC433F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DC18F-F4F6-1677-BCFA-31938808D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DB6887-8E09-C0C1-DFEA-AEE57378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A54C5-B9E0-FF4B-A951-3F021E5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FC776-37BA-EA98-7647-B1F8317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18377-178D-7E25-DE68-B61AED06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28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5BF-6CDD-739F-575D-77400784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F3021-A85F-D253-1448-EEEE8F3C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484C9-E814-95D0-E973-07AA48A7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8AB99-C01F-753C-97DF-0B95B5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2D80D-61AB-7620-DE7A-0BD0FF1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9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F2196-1FEA-25D3-59EF-2B2732AF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FD276-ACB1-9438-32E0-3A32B665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F6605-F8CE-B7EF-1D14-C3082E0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F33FC-E534-49ED-DA77-CEB15AD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670-BEED-A5D6-94FA-EE18A6FD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2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BD3FE-82BC-7781-72BE-3FF587BA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8E325-858A-0E71-18B9-862A6FFA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E590DA-91FA-26ED-19ED-A0339B97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A13D-36BF-DEB4-FB3A-70CF4755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1E70D-B685-57F1-5532-90970153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884D4-D82A-0C97-02D8-D6BC61A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10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B72EA-4FA4-60DB-FC16-7BAD2AE2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81958-69CA-7504-61B1-8F1DA17C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65AA06-2225-F724-B795-BAD749FD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89D78-3AE1-1969-4CBA-19F6AC1F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55CB93-068A-760E-BC43-EC0985F60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28CDAC-1517-B1DB-0765-81CDD3F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C8961D-D0B6-5271-EE2D-DF4A1FD7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B27106-6858-5239-44FE-29D7FE4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4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9EB4-8687-29D7-115A-52BD075E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F36083-C37F-BA64-346A-72D2966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6326B-FFE5-E6BD-BA39-EF6E9F6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61310-FB78-0F91-F661-C58AEBFB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4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19A99D-9471-B30E-0163-36B4FEE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A0B1CB-055F-7961-C545-9B6F4A1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8803-0D9B-361A-B367-54D45CAE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9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386B2-A53C-13F2-E54F-34B57099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F553-A120-CB3A-5742-C995A232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3FB54-D218-E1DD-5A66-B6FE5882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7EA43-84FD-9044-64A6-2D7CD44B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8FF2-6E1E-5211-295E-DC11051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AC4EDC-8705-15EB-4159-35EDA46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88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D87F3-7AF4-7B39-EE65-EA9AA70E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C9C1E-E120-1017-8592-251063108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F80320-FAE8-20F6-BAD0-BE1E3D96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45B6D-A105-A3C2-85AC-A8C4E65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B4CB9-F170-4F21-5BAA-DD2523F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56E083-276B-016E-E710-0F9CB17E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7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39385-E360-DBAA-2223-FFE5D5CA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5BA17-AE2C-6DEE-ED84-AEDCB164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9DAA1-837B-5182-A58A-91DDBBEB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10DD-267D-4F3F-AC12-F38A868F7B65}" type="datetimeFigureOut">
              <a:rPr lang="de-AT" smtClean="0"/>
              <a:t>27.03.2023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0B17F-8346-1637-D48F-84EAB6F59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86E3A-0114-8363-C85B-27D5B46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5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agon-studios.github.io/ishjarta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fragon-studios.github.io/ishjar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36D5-A032-F619-EEAD-F52BDBF6F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ISHJARTA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E089C-2955-302A-4A8F-DE06AC3E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78979-F794-DDFD-CAE3-52744CD7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787" cy="2852737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TESTE </a:t>
            </a:r>
            <a:r>
              <a:rPr lang="de-AT" sz="4900" dirty="0">
                <a:solidFill>
                  <a:schemeClr val="bg1"/>
                </a:solidFill>
                <a:latin typeface="+mn-lt"/>
              </a:rPr>
              <a:t>JETZT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21C5E-A634-C8D1-871A-DEC62190A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>
              <a:solidFill>
                <a:srgbClr val="0563C1"/>
              </a:solidFill>
              <a:latin typeface="gg sans"/>
              <a:hlinkClick r:id="rId2" tooltip="https://fragon-studios.github.io/ishjarta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AT" dirty="0">
                <a:solidFill>
                  <a:schemeClr val="bg1"/>
                </a:solidFill>
                <a:latin typeface="gg sans"/>
                <a:hlinkClick r:id="rId2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1061EE-6113-B773-6516-5618B888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523" y="737222"/>
            <a:ext cx="3852241" cy="38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7E81D-3B59-BFDA-4A8A-34204C5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WAS IST EIN ROGUE-LIKE?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02D199-7BF9-8E8B-1C92-0ADE1D902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9528E5-7EE1-AD42-787E-09701CC7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E5828F-F949-03A0-B0C0-62007694E3B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724E2-C0A6-94DD-3669-37B6E39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95512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9963D-80E2-588D-4843-1AD99911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4073"/>
            <a:ext cx="10515600" cy="19055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HINTER DEN KULISSEN DES GAME-DEVELOPMENTS SCHAUEN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KREATIVITÄT AUSLEBEN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KNOWHOW ZUR PROGRAMMIERUNG UND GAME-DESIGN ERWEITERN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014F6B-7DAB-FA2C-C9C2-F05BCF8B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6F046B4-8297-64B6-793A-89F581FD1695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07D13-3A6D-154A-FEB3-0F1CC59B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54261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ADACDA-AE73-FC20-E5FB-D65F5069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0255"/>
            <a:ext cx="10515600" cy="185939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 FREUDE-BEREITENDES UND SPANNENDES SPIEL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ES SOLL ZUR UNTERHALTUNG UND ZUM STRESSABBAU BEITRAGEN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GRAPHISCH-ANSEHNLICHES DESIGN UND GUTE GAME-QUALITÄT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DAB8A8-C3C2-8566-5EF9-9145025D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23EE3E2-813E-D154-D20E-FC03E9EDC2F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A3A7B-33E8-90F4-703B-150CFBB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+mn-lt"/>
              </a:rPr>
              <a:t>PROZEDURAL GENERIERTE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6A25C1-C29D-0893-4C27-5D1E706EA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3DE246-956D-FDD6-8A37-D68971D53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F957AA-870A-D74C-DF25-433447DFC8D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E4ED-AAF1-F826-0441-C8F8B393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96C00-7E53-1FF3-8F50-F10B5D0B1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CB9552-2D97-8C90-69D0-CA5EC43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5"/>
            <a:ext cx="12192000" cy="6740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8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0D11-7EDE-7276-6711-EC477D3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+mn-lt"/>
              </a:rPr>
              <a:t>LIVE 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8522F-F495-58B2-09CD-A18E39979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DEDB6F-6D3C-405C-D893-BFC7300E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466324-1EF1-AC83-E0CF-D19D08F03C1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1C38-241A-81E2-8BB2-7360F5E4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TECHNOLOGIEN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C5F34C-371D-1B22-3A68-DF9968B0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4" y="2859881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97BB60-8C59-2A3F-FACD-4A674E14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6" y="2957685"/>
            <a:ext cx="2943225" cy="1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6B09D0C-03DE-DCA8-8CBB-E6C47E989686}"/>
              </a:ext>
            </a:extLst>
          </p:cNvPr>
          <p:cNvSpPr txBox="1"/>
          <p:nvPr/>
        </p:nvSpPr>
        <p:spPr>
          <a:xfrm>
            <a:off x="159391" y="2490549"/>
            <a:ext cx="36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+mj-lt"/>
              </a:rPr>
              <a:t>SPIELE-ENGINE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2E42AE-8436-95CF-C320-4910E4330949}"/>
              </a:ext>
            </a:extLst>
          </p:cNvPr>
          <p:cNvSpPr txBox="1"/>
          <p:nvPr/>
        </p:nvSpPr>
        <p:spPr>
          <a:xfrm>
            <a:off x="7996236" y="250575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+mj-lt"/>
              </a:rPr>
              <a:t>GRAFIK-DESIGN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5A4906-061C-6768-1CA5-5E7DBDEFC288}"/>
              </a:ext>
            </a:extLst>
          </p:cNvPr>
          <p:cNvSpPr txBox="1"/>
          <p:nvPr/>
        </p:nvSpPr>
        <p:spPr>
          <a:xfrm>
            <a:off x="4534678" y="2490549"/>
            <a:ext cx="28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+mj-lt"/>
              </a:rPr>
              <a:t>PROGRAMMIERSPRACHE</a:t>
            </a:r>
          </a:p>
        </p:txBody>
      </p:sp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503A98-4D9D-6649-EDB9-8C21E23D8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3124498"/>
            <a:ext cx="3683945" cy="1459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9D86D-EFFF-4907-7B44-5F328425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5F00932-6607-551A-76B8-6508F377D1E1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7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AB0E-11E5-52A8-31F5-4A98572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ZUKUNFT DES SPIELES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06233-DB00-E708-0655-7CEF7F0B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97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gg sans</vt:lpstr>
      <vt:lpstr>Ishjarta_Font</vt:lpstr>
      <vt:lpstr>Office</vt:lpstr>
      <vt:lpstr>ISHJARTA</vt:lpstr>
      <vt:lpstr>WAS IST EIN ROGUE-LIKE?</vt:lpstr>
      <vt:lpstr>MOTIVATION</vt:lpstr>
      <vt:lpstr>ZIEL</vt:lpstr>
      <vt:lpstr>PROZEDURAL GENERIERTE LEVEL</vt:lpstr>
      <vt:lpstr>PowerPoint-Präsentation</vt:lpstr>
      <vt:lpstr>LIVE DEMO</vt:lpstr>
      <vt:lpstr>TECHNOLOGIEN</vt:lpstr>
      <vt:lpstr>ZUKUNFT DES SPIELES</vt:lpstr>
      <vt:lpstr>TESTE JETZT!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Ishjarta</dc:title>
  <dc:creator>Sandin Habibovic</dc:creator>
  <cp:lastModifiedBy>Balog Danijel</cp:lastModifiedBy>
  <cp:revision>61</cp:revision>
  <dcterms:created xsi:type="dcterms:W3CDTF">2023-03-13T19:18:35Z</dcterms:created>
  <dcterms:modified xsi:type="dcterms:W3CDTF">2023-03-27T17:15:26Z</dcterms:modified>
</cp:coreProperties>
</file>