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1-4B80-98F2-DB8257873CF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FC-4585-BAA9-F58C9A28CDB9}"/>
              </c:ext>
            </c:extLst>
          </c:dPt>
          <c:cat>
            <c:strRef>
              <c:f>Tabelle1!$A$2:$A$3</c:f>
              <c:strCache>
                <c:ptCount val="2"/>
                <c:pt idx="0">
                  <c:v>Aktueller Fortschritt</c:v>
                </c:pt>
                <c:pt idx="1">
                  <c:v>Fertiges Spiel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C-4585-BAA9-F58C9A28C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7DDC-4B0B-48B7-B8A7-8AA43B88F58F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A467682-3EDF-455D-82F4-0124EB7EE0E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Schwierig für kleinere Studios, um mit AAA-Studios für Spieleentwicklung zu konkurrieren </a:t>
          </a:r>
          <a:endParaRPr lang="en-US" dirty="0"/>
        </a:p>
      </dgm:t>
    </dgm:pt>
    <dgm:pt modelId="{54A18D9F-F933-4D29-8493-1E7570956684}" type="parTrans" cxnId="{CDC69505-CF67-4104-B9F8-C4788BBD728F}">
      <dgm:prSet/>
      <dgm:spPr/>
      <dgm:t>
        <a:bodyPr/>
        <a:lstStyle/>
        <a:p>
          <a:endParaRPr lang="en-US"/>
        </a:p>
      </dgm:t>
    </dgm:pt>
    <dgm:pt modelId="{65563A15-911F-4F4A-ABD5-5CCDEF57CBE1}" type="sibTrans" cxnId="{CDC69505-CF67-4104-B9F8-C4788BBD728F}">
      <dgm:prSet/>
      <dgm:spPr/>
      <dgm:t>
        <a:bodyPr/>
        <a:lstStyle/>
        <a:p>
          <a:endParaRPr lang="en-US"/>
        </a:p>
      </dgm:t>
    </dgm:pt>
    <dgm:pt modelId="{D9254617-236D-4D6A-B505-77A7CE95537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Kann sehr </a:t>
          </a:r>
          <a:r>
            <a:rPr lang="de-AT" dirty="0" err="1"/>
            <a:t>kostenspielig</a:t>
          </a:r>
          <a:r>
            <a:rPr lang="de-AT" dirty="0"/>
            <a:t> sein. </a:t>
          </a:r>
          <a:endParaRPr lang="en-US" dirty="0"/>
        </a:p>
      </dgm:t>
    </dgm:pt>
    <dgm:pt modelId="{57FE7C30-70B7-43FD-ADC9-D06F2E4D099A}" type="parTrans" cxnId="{D9F360D2-A8F9-473A-A4FA-8F8FFA219E58}">
      <dgm:prSet/>
      <dgm:spPr/>
      <dgm:t>
        <a:bodyPr/>
        <a:lstStyle/>
        <a:p>
          <a:endParaRPr lang="en-US"/>
        </a:p>
      </dgm:t>
    </dgm:pt>
    <dgm:pt modelId="{FDD99C00-DBDF-4A09-95D8-2B5D6CA867E6}" type="sibTrans" cxnId="{D9F360D2-A8F9-473A-A4FA-8F8FFA219E58}">
      <dgm:prSet/>
      <dgm:spPr/>
      <dgm:t>
        <a:bodyPr/>
        <a:lstStyle/>
        <a:p>
          <a:endParaRPr lang="en-US"/>
        </a:p>
      </dgm:t>
    </dgm:pt>
    <dgm:pt modelId="{1C6174DE-392B-40C5-9BD1-6522DA3551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Der Lebenszyklus moderner Spiele ist sehr kurz. </a:t>
          </a:r>
          <a:endParaRPr lang="en-US"/>
        </a:p>
      </dgm:t>
    </dgm:pt>
    <dgm:pt modelId="{2DB0B6D2-80AA-43AC-B5C2-4DC083033F12}" type="parTrans" cxnId="{666684A4-B3FB-4DFA-8E6C-1BDB8BF0F24E}">
      <dgm:prSet/>
      <dgm:spPr/>
      <dgm:t>
        <a:bodyPr/>
        <a:lstStyle/>
        <a:p>
          <a:endParaRPr lang="en-US"/>
        </a:p>
      </dgm:t>
    </dgm:pt>
    <dgm:pt modelId="{E9206530-0163-4FB0-9E28-65C152BBB769}" type="sibTrans" cxnId="{666684A4-B3FB-4DFA-8E6C-1BDB8BF0F24E}">
      <dgm:prSet/>
      <dgm:spPr/>
      <dgm:t>
        <a:bodyPr/>
        <a:lstStyle/>
        <a:p>
          <a:endParaRPr lang="en-US"/>
        </a:p>
      </dgm:t>
    </dgm:pt>
    <dgm:pt modelId="{7FE33A4D-0991-4924-904D-EA415794FCD3}" type="pres">
      <dgm:prSet presAssocID="{8D5F7DDC-4B0B-48B7-B8A7-8AA43B88F58F}" presName="root" presStyleCnt="0">
        <dgm:presLayoutVars>
          <dgm:dir/>
          <dgm:resizeHandles val="exact"/>
        </dgm:presLayoutVars>
      </dgm:prSet>
      <dgm:spPr/>
    </dgm:pt>
    <dgm:pt modelId="{84085765-3560-410B-801D-D143908694F5}" type="pres">
      <dgm:prSet presAssocID="{2A467682-3EDF-455D-82F4-0124EB7EE0E3}" presName="compNode" presStyleCnt="0"/>
      <dgm:spPr/>
    </dgm:pt>
    <dgm:pt modelId="{60A72934-18EF-4DA0-8221-D40C9F5B58E0}" type="pres">
      <dgm:prSet presAssocID="{2A467682-3EDF-455D-82F4-0124EB7EE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ettern"/>
        </a:ext>
      </dgm:extLst>
    </dgm:pt>
    <dgm:pt modelId="{4134F13C-5F39-4810-AB08-4500920509B9}" type="pres">
      <dgm:prSet presAssocID="{2A467682-3EDF-455D-82F4-0124EB7EE0E3}" presName="spaceRect" presStyleCnt="0"/>
      <dgm:spPr/>
    </dgm:pt>
    <dgm:pt modelId="{F04C7508-3FE7-4639-921D-7631B1126DEF}" type="pres">
      <dgm:prSet presAssocID="{2A467682-3EDF-455D-82F4-0124EB7EE0E3}" presName="textRect" presStyleLbl="revTx" presStyleIdx="0" presStyleCnt="3">
        <dgm:presLayoutVars>
          <dgm:chMax val="1"/>
          <dgm:chPref val="1"/>
        </dgm:presLayoutVars>
      </dgm:prSet>
      <dgm:spPr/>
    </dgm:pt>
    <dgm:pt modelId="{BE0492CA-C443-4E92-8EC5-C036C6619E18}" type="pres">
      <dgm:prSet presAssocID="{65563A15-911F-4F4A-ABD5-5CCDEF57CBE1}" presName="sibTrans" presStyleCnt="0"/>
      <dgm:spPr/>
    </dgm:pt>
    <dgm:pt modelId="{9BC75860-5C06-40F8-8DB6-32A64027858B}" type="pres">
      <dgm:prSet presAssocID="{D9254617-236D-4D6A-B505-77A7CE955372}" presName="compNode" presStyleCnt="0"/>
      <dgm:spPr/>
    </dgm:pt>
    <dgm:pt modelId="{7F54F256-C677-4541-9C04-410794B09888}" type="pres">
      <dgm:prSet presAssocID="{D9254617-236D-4D6A-B505-77A7CE9553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ie"/>
        </a:ext>
      </dgm:extLst>
    </dgm:pt>
    <dgm:pt modelId="{1A8F6CFB-4ED4-458E-A774-5781A141EDFA}" type="pres">
      <dgm:prSet presAssocID="{D9254617-236D-4D6A-B505-77A7CE955372}" presName="spaceRect" presStyleCnt="0"/>
      <dgm:spPr/>
    </dgm:pt>
    <dgm:pt modelId="{B8F2DC79-3E38-4E9C-94A8-A7EF778733AB}" type="pres">
      <dgm:prSet presAssocID="{D9254617-236D-4D6A-B505-77A7CE955372}" presName="textRect" presStyleLbl="revTx" presStyleIdx="1" presStyleCnt="3">
        <dgm:presLayoutVars>
          <dgm:chMax val="1"/>
          <dgm:chPref val="1"/>
        </dgm:presLayoutVars>
      </dgm:prSet>
      <dgm:spPr/>
    </dgm:pt>
    <dgm:pt modelId="{ED90F0D3-5972-447E-B775-4E26631AE2ED}" type="pres">
      <dgm:prSet presAssocID="{FDD99C00-DBDF-4A09-95D8-2B5D6CA867E6}" presName="sibTrans" presStyleCnt="0"/>
      <dgm:spPr/>
    </dgm:pt>
    <dgm:pt modelId="{8831E98D-34F1-47DA-B5B5-9BADE976851F}" type="pres">
      <dgm:prSet presAssocID="{1C6174DE-392B-40C5-9BD1-6522DA3551F4}" presName="compNode" presStyleCnt="0"/>
      <dgm:spPr/>
    </dgm:pt>
    <dgm:pt modelId="{F028E93D-C212-41B6-85E2-AC946E6889FF}" type="pres">
      <dgm:prSet presAssocID="{1C6174DE-392B-40C5-9BD1-6522DA355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8BD11CB-B5B3-4170-873B-0A41B0BF5E0F}" type="pres">
      <dgm:prSet presAssocID="{1C6174DE-392B-40C5-9BD1-6522DA3551F4}" presName="spaceRect" presStyleCnt="0"/>
      <dgm:spPr/>
    </dgm:pt>
    <dgm:pt modelId="{50F65326-47FD-4364-B70E-E31B547FA56F}" type="pres">
      <dgm:prSet presAssocID="{1C6174DE-392B-40C5-9BD1-6522DA3551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C69505-CF67-4104-B9F8-C4788BBD728F}" srcId="{8D5F7DDC-4B0B-48B7-B8A7-8AA43B88F58F}" destId="{2A467682-3EDF-455D-82F4-0124EB7EE0E3}" srcOrd="0" destOrd="0" parTransId="{54A18D9F-F933-4D29-8493-1E7570956684}" sibTransId="{65563A15-911F-4F4A-ABD5-5CCDEF57CBE1}"/>
    <dgm:cxn modelId="{067F420A-D459-4FF4-AD4D-AC7BEE00225B}" type="presOf" srcId="{D9254617-236D-4D6A-B505-77A7CE955372}" destId="{B8F2DC79-3E38-4E9C-94A8-A7EF778733AB}" srcOrd="0" destOrd="0" presId="urn:microsoft.com/office/officeart/2018/2/layout/IconLabelList"/>
    <dgm:cxn modelId="{BC44AF61-F1CD-4339-898B-A128DB13798E}" type="presOf" srcId="{1C6174DE-392B-40C5-9BD1-6522DA3551F4}" destId="{50F65326-47FD-4364-B70E-E31B547FA56F}" srcOrd="0" destOrd="0" presId="urn:microsoft.com/office/officeart/2018/2/layout/IconLabelList"/>
    <dgm:cxn modelId="{85A01E48-0588-483E-9AC4-260C8681BE1B}" type="presOf" srcId="{8D5F7DDC-4B0B-48B7-B8A7-8AA43B88F58F}" destId="{7FE33A4D-0991-4924-904D-EA415794FCD3}" srcOrd="0" destOrd="0" presId="urn:microsoft.com/office/officeart/2018/2/layout/IconLabelList"/>
    <dgm:cxn modelId="{666684A4-B3FB-4DFA-8E6C-1BDB8BF0F24E}" srcId="{8D5F7DDC-4B0B-48B7-B8A7-8AA43B88F58F}" destId="{1C6174DE-392B-40C5-9BD1-6522DA3551F4}" srcOrd="2" destOrd="0" parTransId="{2DB0B6D2-80AA-43AC-B5C2-4DC083033F12}" sibTransId="{E9206530-0163-4FB0-9E28-65C152BBB769}"/>
    <dgm:cxn modelId="{D9F360D2-A8F9-473A-A4FA-8F8FFA219E58}" srcId="{8D5F7DDC-4B0B-48B7-B8A7-8AA43B88F58F}" destId="{D9254617-236D-4D6A-B505-77A7CE955372}" srcOrd="1" destOrd="0" parTransId="{57FE7C30-70B7-43FD-ADC9-D06F2E4D099A}" sibTransId="{FDD99C00-DBDF-4A09-95D8-2B5D6CA867E6}"/>
    <dgm:cxn modelId="{61B885F2-78C5-4A25-9B7E-ACD01F439394}" type="presOf" srcId="{2A467682-3EDF-455D-82F4-0124EB7EE0E3}" destId="{F04C7508-3FE7-4639-921D-7631B1126DEF}" srcOrd="0" destOrd="0" presId="urn:microsoft.com/office/officeart/2018/2/layout/IconLabelList"/>
    <dgm:cxn modelId="{EDB61812-72BB-4165-8C59-479F027F7510}" type="presParOf" srcId="{7FE33A4D-0991-4924-904D-EA415794FCD3}" destId="{84085765-3560-410B-801D-D143908694F5}" srcOrd="0" destOrd="0" presId="urn:microsoft.com/office/officeart/2018/2/layout/IconLabelList"/>
    <dgm:cxn modelId="{392942C0-99E1-49E0-8597-CE22261973AE}" type="presParOf" srcId="{84085765-3560-410B-801D-D143908694F5}" destId="{60A72934-18EF-4DA0-8221-D40C9F5B58E0}" srcOrd="0" destOrd="0" presId="urn:microsoft.com/office/officeart/2018/2/layout/IconLabelList"/>
    <dgm:cxn modelId="{5F046961-04D4-4BCC-BC7D-DADE2DBAA0EB}" type="presParOf" srcId="{84085765-3560-410B-801D-D143908694F5}" destId="{4134F13C-5F39-4810-AB08-4500920509B9}" srcOrd="1" destOrd="0" presId="urn:microsoft.com/office/officeart/2018/2/layout/IconLabelList"/>
    <dgm:cxn modelId="{73A5BB68-8740-4B78-8F15-947CB443A4DB}" type="presParOf" srcId="{84085765-3560-410B-801D-D143908694F5}" destId="{F04C7508-3FE7-4639-921D-7631B1126DEF}" srcOrd="2" destOrd="0" presId="urn:microsoft.com/office/officeart/2018/2/layout/IconLabelList"/>
    <dgm:cxn modelId="{40BBF72E-7FEB-4495-B04B-B392656700AD}" type="presParOf" srcId="{7FE33A4D-0991-4924-904D-EA415794FCD3}" destId="{BE0492CA-C443-4E92-8EC5-C036C6619E18}" srcOrd="1" destOrd="0" presId="urn:microsoft.com/office/officeart/2018/2/layout/IconLabelList"/>
    <dgm:cxn modelId="{C717210C-5296-46FE-9A88-04898C68F0C3}" type="presParOf" srcId="{7FE33A4D-0991-4924-904D-EA415794FCD3}" destId="{9BC75860-5C06-40F8-8DB6-32A64027858B}" srcOrd="2" destOrd="0" presId="urn:microsoft.com/office/officeart/2018/2/layout/IconLabelList"/>
    <dgm:cxn modelId="{638DA0A2-6FB1-41E5-9D74-719D90EC7E06}" type="presParOf" srcId="{9BC75860-5C06-40F8-8DB6-32A64027858B}" destId="{7F54F256-C677-4541-9C04-410794B09888}" srcOrd="0" destOrd="0" presId="urn:microsoft.com/office/officeart/2018/2/layout/IconLabelList"/>
    <dgm:cxn modelId="{8C2A9DF9-16DA-4E7C-94A7-8F01DD48AD17}" type="presParOf" srcId="{9BC75860-5C06-40F8-8DB6-32A64027858B}" destId="{1A8F6CFB-4ED4-458E-A774-5781A141EDFA}" srcOrd="1" destOrd="0" presId="urn:microsoft.com/office/officeart/2018/2/layout/IconLabelList"/>
    <dgm:cxn modelId="{A37D16DC-A476-4918-8FAB-408CB9A5614B}" type="presParOf" srcId="{9BC75860-5C06-40F8-8DB6-32A64027858B}" destId="{B8F2DC79-3E38-4E9C-94A8-A7EF778733AB}" srcOrd="2" destOrd="0" presId="urn:microsoft.com/office/officeart/2018/2/layout/IconLabelList"/>
    <dgm:cxn modelId="{9D11AD3D-A71D-44FE-9B5A-447FE25E0248}" type="presParOf" srcId="{7FE33A4D-0991-4924-904D-EA415794FCD3}" destId="{ED90F0D3-5972-447E-B775-4E26631AE2ED}" srcOrd="3" destOrd="0" presId="urn:microsoft.com/office/officeart/2018/2/layout/IconLabelList"/>
    <dgm:cxn modelId="{4BE241B6-B033-42F6-ABB5-6D0208E23920}" type="presParOf" srcId="{7FE33A4D-0991-4924-904D-EA415794FCD3}" destId="{8831E98D-34F1-47DA-B5B5-9BADE976851F}" srcOrd="4" destOrd="0" presId="urn:microsoft.com/office/officeart/2018/2/layout/IconLabelList"/>
    <dgm:cxn modelId="{2EAD1E74-14AD-4B06-B239-DA8CB7E99D50}" type="presParOf" srcId="{8831E98D-34F1-47DA-B5B5-9BADE976851F}" destId="{F028E93D-C212-41B6-85E2-AC946E6889FF}" srcOrd="0" destOrd="0" presId="urn:microsoft.com/office/officeart/2018/2/layout/IconLabelList"/>
    <dgm:cxn modelId="{3564973A-0B68-4C79-B931-04E9C1E4A926}" type="presParOf" srcId="{8831E98D-34F1-47DA-B5B5-9BADE976851F}" destId="{E8BD11CB-B5B3-4170-873B-0A41B0BF5E0F}" srcOrd="1" destOrd="0" presId="urn:microsoft.com/office/officeart/2018/2/layout/IconLabelList"/>
    <dgm:cxn modelId="{302B1C4D-BA12-4AD6-9ECA-A018B09B55E3}" type="presParOf" srcId="{8831E98D-34F1-47DA-B5B5-9BADE976851F}" destId="{50F65326-47FD-4364-B70E-E31B547FA5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48693-01C8-4FE7-B028-92428EBA0234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F37D3A0-1AC7-4E2A-9A8E-F3A7E13EF95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richtigen Marketing kann selbst ein mittelmäßiges Spiel zum Chart Breaker werden</a:t>
          </a:r>
          <a:endParaRPr lang="en-US"/>
        </a:p>
      </dgm:t>
    </dgm:pt>
    <dgm:pt modelId="{97F3707A-FD95-4962-9D0B-6C55DF25886D}" type="parTrans" cxnId="{F4F60103-A43B-4988-BC83-DB206587FFB7}">
      <dgm:prSet/>
      <dgm:spPr/>
      <dgm:t>
        <a:bodyPr/>
        <a:lstStyle/>
        <a:p>
          <a:endParaRPr lang="en-US"/>
        </a:p>
      </dgm:t>
    </dgm:pt>
    <dgm:pt modelId="{E34A2E53-CB42-494B-BC4A-609A230406FE}" type="sibTrans" cxnId="{F4F60103-A43B-4988-BC83-DB206587FFB7}">
      <dgm:prSet/>
      <dgm:spPr/>
      <dgm:t>
        <a:bodyPr/>
        <a:lstStyle/>
        <a:p>
          <a:endParaRPr lang="en-US"/>
        </a:p>
      </dgm:t>
    </dgm:pt>
    <dgm:pt modelId="{3D76F768-6827-4215-8A32-B4AA468858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Guerilla-Marketing kann erstaunliche Ergebnisse erzielen</a:t>
          </a:r>
          <a:endParaRPr lang="en-US"/>
        </a:p>
      </dgm:t>
    </dgm:pt>
    <dgm:pt modelId="{CA194B3C-2066-459F-AB19-8ADEC66252D7}" type="parTrans" cxnId="{1E61844C-EDEB-4872-BA9B-B24A993B19B3}">
      <dgm:prSet/>
      <dgm:spPr/>
      <dgm:t>
        <a:bodyPr/>
        <a:lstStyle/>
        <a:p>
          <a:endParaRPr lang="en-US"/>
        </a:p>
      </dgm:t>
    </dgm:pt>
    <dgm:pt modelId="{B44D2DED-FBC5-43C9-B8F3-8FE1459B2367}" type="sibTrans" cxnId="{1E61844C-EDEB-4872-BA9B-B24A993B19B3}">
      <dgm:prSet/>
      <dgm:spPr/>
      <dgm:t>
        <a:bodyPr/>
        <a:lstStyle/>
        <a:p>
          <a:endParaRPr lang="en-US"/>
        </a:p>
      </dgm:t>
    </dgm:pt>
    <dgm:pt modelId="{35BE2311-7F9B-4694-9E9E-123DA494F5C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Aufkommen von Spielinhaltsplattformen werden neue kosteneffiziente Wege für innovative Spiele eröffnet. </a:t>
          </a:r>
          <a:endParaRPr lang="en-US"/>
        </a:p>
      </dgm:t>
    </dgm:pt>
    <dgm:pt modelId="{A539AEA8-203A-4D64-B239-4114459E4226}" type="parTrans" cxnId="{3BC5B3E3-A6DA-4CC2-A54F-65389FA1D7C5}">
      <dgm:prSet/>
      <dgm:spPr/>
      <dgm:t>
        <a:bodyPr/>
        <a:lstStyle/>
        <a:p>
          <a:endParaRPr lang="en-US"/>
        </a:p>
      </dgm:t>
    </dgm:pt>
    <dgm:pt modelId="{13F66AF4-8273-4454-8B05-BE7988958CFF}" type="sibTrans" cxnId="{3BC5B3E3-A6DA-4CC2-A54F-65389FA1D7C5}">
      <dgm:prSet/>
      <dgm:spPr/>
      <dgm:t>
        <a:bodyPr/>
        <a:lstStyle/>
        <a:p>
          <a:endParaRPr lang="en-US"/>
        </a:p>
      </dgm:t>
    </dgm:pt>
    <dgm:pt modelId="{EBFAE0A4-A36F-433B-897F-1D82D3C6B89F}" type="pres">
      <dgm:prSet presAssocID="{48B48693-01C8-4FE7-B028-92428EBA0234}" presName="root" presStyleCnt="0">
        <dgm:presLayoutVars>
          <dgm:dir/>
          <dgm:resizeHandles val="exact"/>
        </dgm:presLayoutVars>
      </dgm:prSet>
      <dgm:spPr/>
    </dgm:pt>
    <dgm:pt modelId="{C8473C98-B1E4-4446-840E-3A7E844B5E31}" type="pres">
      <dgm:prSet presAssocID="{CF37D3A0-1AC7-4E2A-9A8E-F3A7E13EF95E}" presName="compNode" presStyleCnt="0"/>
      <dgm:spPr/>
    </dgm:pt>
    <dgm:pt modelId="{77D9E89B-5057-477B-9C58-9AE31784AA4F}" type="pres">
      <dgm:prSet presAssocID="{CF37D3A0-1AC7-4E2A-9A8E-F3A7E13EF9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D6F03EA-A3C8-41E9-A635-5EE5BEA069A9}" type="pres">
      <dgm:prSet presAssocID="{CF37D3A0-1AC7-4E2A-9A8E-F3A7E13EF95E}" presName="spaceRect" presStyleCnt="0"/>
      <dgm:spPr/>
    </dgm:pt>
    <dgm:pt modelId="{A73E7AF9-2F66-4B32-AEFE-CC8D027FCB1A}" type="pres">
      <dgm:prSet presAssocID="{CF37D3A0-1AC7-4E2A-9A8E-F3A7E13EF95E}" presName="textRect" presStyleLbl="revTx" presStyleIdx="0" presStyleCnt="3">
        <dgm:presLayoutVars>
          <dgm:chMax val="1"/>
          <dgm:chPref val="1"/>
        </dgm:presLayoutVars>
      </dgm:prSet>
      <dgm:spPr/>
    </dgm:pt>
    <dgm:pt modelId="{3F6843AE-E9B5-4EEA-A584-734BEF92AA76}" type="pres">
      <dgm:prSet presAssocID="{E34A2E53-CB42-494B-BC4A-609A230406FE}" presName="sibTrans" presStyleCnt="0"/>
      <dgm:spPr/>
    </dgm:pt>
    <dgm:pt modelId="{53630E2C-09EA-4042-BBED-3A1CB38F08AB}" type="pres">
      <dgm:prSet presAssocID="{3D76F768-6827-4215-8A32-B4AA4688589D}" presName="compNode" presStyleCnt="0"/>
      <dgm:spPr/>
    </dgm:pt>
    <dgm:pt modelId="{5D155219-41FB-4190-8E60-82029ABB1A16}" type="pres">
      <dgm:prSet presAssocID="{3D76F768-6827-4215-8A32-B4AA46885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CC83E4F-470B-4230-8EAE-21939AEB9E74}" type="pres">
      <dgm:prSet presAssocID="{3D76F768-6827-4215-8A32-B4AA4688589D}" presName="spaceRect" presStyleCnt="0"/>
      <dgm:spPr/>
    </dgm:pt>
    <dgm:pt modelId="{12F6690C-0231-4534-8F25-FBC2BB00480B}" type="pres">
      <dgm:prSet presAssocID="{3D76F768-6827-4215-8A32-B4AA4688589D}" presName="textRect" presStyleLbl="revTx" presStyleIdx="1" presStyleCnt="3">
        <dgm:presLayoutVars>
          <dgm:chMax val="1"/>
          <dgm:chPref val="1"/>
        </dgm:presLayoutVars>
      </dgm:prSet>
      <dgm:spPr/>
    </dgm:pt>
    <dgm:pt modelId="{27F402CD-A6B9-452C-98D1-ABE2F59C6FC5}" type="pres">
      <dgm:prSet presAssocID="{B44D2DED-FBC5-43C9-B8F3-8FE1459B2367}" presName="sibTrans" presStyleCnt="0"/>
      <dgm:spPr/>
    </dgm:pt>
    <dgm:pt modelId="{FCFEA11E-D75C-4D04-A118-14F647188AC9}" type="pres">
      <dgm:prSet presAssocID="{35BE2311-7F9B-4694-9E9E-123DA494F5CA}" presName="compNode" presStyleCnt="0"/>
      <dgm:spPr/>
    </dgm:pt>
    <dgm:pt modelId="{B365E65D-67F5-4B9F-B76F-8FFFCC2F9CA5}" type="pres">
      <dgm:prSet presAssocID="{35BE2311-7F9B-4694-9E9E-123DA494F5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56AFF7D-4E6F-4D51-81A6-9FB9D98B1CBA}" type="pres">
      <dgm:prSet presAssocID="{35BE2311-7F9B-4694-9E9E-123DA494F5CA}" presName="spaceRect" presStyleCnt="0"/>
      <dgm:spPr/>
    </dgm:pt>
    <dgm:pt modelId="{4C5BE4F2-30D5-41A5-AF95-A5A2CFA6BFAC}" type="pres">
      <dgm:prSet presAssocID="{35BE2311-7F9B-4694-9E9E-123DA494F5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F60103-A43B-4988-BC83-DB206587FFB7}" srcId="{48B48693-01C8-4FE7-B028-92428EBA0234}" destId="{CF37D3A0-1AC7-4E2A-9A8E-F3A7E13EF95E}" srcOrd="0" destOrd="0" parTransId="{97F3707A-FD95-4962-9D0B-6C55DF25886D}" sibTransId="{E34A2E53-CB42-494B-BC4A-609A230406FE}"/>
    <dgm:cxn modelId="{E69F0D19-B00C-4282-A693-BBB07AD5C68F}" type="presOf" srcId="{35BE2311-7F9B-4694-9E9E-123DA494F5CA}" destId="{4C5BE4F2-30D5-41A5-AF95-A5A2CFA6BFAC}" srcOrd="0" destOrd="0" presId="urn:microsoft.com/office/officeart/2018/2/layout/IconLabelList"/>
    <dgm:cxn modelId="{1E61844C-EDEB-4872-BA9B-B24A993B19B3}" srcId="{48B48693-01C8-4FE7-B028-92428EBA0234}" destId="{3D76F768-6827-4215-8A32-B4AA4688589D}" srcOrd="1" destOrd="0" parTransId="{CA194B3C-2066-459F-AB19-8ADEC66252D7}" sibTransId="{B44D2DED-FBC5-43C9-B8F3-8FE1459B2367}"/>
    <dgm:cxn modelId="{E545C65A-1CF4-4F14-9C5C-3102C887BDDF}" type="presOf" srcId="{48B48693-01C8-4FE7-B028-92428EBA0234}" destId="{EBFAE0A4-A36F-433B-897F-1D82D3C6B89F}" srcOrd="0" destOrd="0" presId="urn:microsoft.com/office/officeart/2018/2/layout/IconLabelList"/>
    <dgm:cxn modelId="{AD5FEEAC-DB20-4D5F-A617-337EBC29AF9B}" type="presOf" srcId="{CF37D3A0-1AC7-4E2A-9A8E-F3A7E13EF95E}" destId="{A73E7AF9-2F66-4B32-AEFE-CC8D027FCB1A}" srcOrd="0" destOrd="0" presId="urn:microsoft.com/office/officeart/2018/2/layout/IconLabelList"/>
    <dgm:cxn modelId="{D5EF4EC0-BA43-4D19-8ADA-17E1A9A15091}" type="presOf" srcId="{3D76F768-6827-4215-8A32-B4AA4688589D}" destId="{12F6690C-0231-4534-8F25-FBC2BB00480B}" srcOrd="0" destOrd="0" presId="urn:microsoft.com/office/officeart/2018/2/layout/IconLabelList"/>
    <dgm:cxn modelId="{3BC5B3E3-A6DA-4CC2-A54F-65389FA1D7C5}" srcId="{48B48693-01C8-4FE7-B028-92428EBA0234}" destId="{35BE2311-7F9B-4694-9E9E-123DA494F5CA}" srcOrd="2" destOrd="0" parTransId="{A539AEA8-203A-4D64-B239-4114459E4226}" sibTransId="{13F66AF4-8273-4454-8B05-BE7988958CFF}"/>
    <dgm:cxn modelId="{83439FA9-BC7B-42C8-8A2A-2DE964659306}" type="presParOf" srcId="{EBFAE0A4-A36F-433B-897F-1D82D3C6B89F}" destId="{C8473C98-B1E4-4446-840E-3A7E844B5E31}" srcOrd="0" destOrd="0" presId="urn:microsoft.com/office/officeart/2018/2/layout/IconLabelList"/>
    <dgm:cxn modelId="{05E47872-57A1-40D9-87AF-E2A3746F1E15}" type="presParOf" srcId="{C8473C98-B1E4-4446-840E-3A7E844B5E31}" destId="{77D9E89B-5057-477B-9C58-9AE31784AA4F}" srcOrd="0" destOrd="0" presId="urn:microsoft.com/office/officeart/2018/2/layout/IconLabelList"/>
    <dgm:cxn modelId="{EC4CCC6A-A26A-478E-B964-516C0B516196}" type="presParOf" srcId="{C8473C98-B1E4-4446-840E-3A7E844B5E31}" destId="{2D6F03EA-A3C8-41E9-A635-5EE5BEA069A9}" srcOrd="1" destOrd="0" presId="urn:microsoft.com/office/officeart/2018/2/layout/IconLabelList"/>
    <dgm:cxn modelId="{04E28606-5933-4EE2-9BA4-3845092F46C1}" type="presParOf" srcId="{C8473C98-B1E4-4446-840E-3A7E844B5E31}" destId="{A73E7AF9-2F66-4B32-AEFE-CC8D027FCB1A}" srcOrd="2" destOrd="0" presId="urn:microsoft.com/office/officeart/2018/2/layout/IconLabelList"/>
    <dgm:cxn modelId="{671B7910-B323-4F2D-B004-0E0FD04DEBC0}" type="presParOf" srcId="{EBFAE0A4-A36F-433B-897F-1D82D3C6B89F}" destId="{3F6843AE-E9B5-4EEA-A584-734BEF92AA76}" srcOrd="1" destOrd="0" presId="urn:microsoft.com/office/officeart/2018/2/layout/IconLabelList"/>
    <dgm:cxn modelId="{90CA64A1-E2C9-47DF-AD2D-F9AB56F6F433}" type="presParOf" srcId="{EBFAE0A4-A36F-433B-897F-1D82D3C6B89F}" destId="{53630E2C-09EA-4042-BBED-3A1CB38F08AB}" srcOrd="2" destOrd="0" presId="urn:microsoft.com/office/officeart/2018/2/layout/IconLabelList"/>
    <dgm:cxn modelId="{CD00265E-B35A-4175-854D-2210BD16FE09}" type="presParOf" srcId="{53630E2C-09EA-4042-BBED-3A1CB38F08AB}" destId="{5D155219-41FB-4190-8E60-82029ABB1A16}" srcOrd="0" destOrd="0" presId="urn:microsoft.com/office/officeart/2018/2/layout/IconLabelList"/>
    <dgm:cxn modelId="{D53ABE8B-A51C-4747-A7CE-F3173DAE1870}" type="presParOf" srcId="{53630E2C-09EA-4042-BBED-3A1CB38F08AB}" destId="{2CC83E4F-470B-4230-8EAE-21939AEB9E74}" srcOrd="1" destOrd="0" presId="urn:microsoft.com/office/officeart/2018/2/layout/IconLabelList"/>
    <dgm:cxn modelId="{93624796-036E-4DA6-9BF4-46A0C37B89CE}" type="presParOf" srcId="{53630E2C-09EA-4042-BBED-3A1CB38F08AB}" destId="{12F6690C-0231-4534-8F25-FBC2BB00480B}" srcOrd="2" destOrd="0" presId="urn:microsoft.com/office/officeart/2018/2/layout/IconLabelList"/>
    <dgm:cxn modelId="{D127DF51-5751-4184-A9D9-11C7C48120FF}" type="presParOf" srcId="{EBFAE0A4-A36F-433B-897F-1D82D3C6B89F}" destId="{27F402CD-A6B9-452C-98D1-ABE2F59C6FC5}" srcOrd="3" destOrd="0" presId="urn:microsoft.com/office/officeart/2018/2/layout/IconLabelList"/>
    <dgm:cxn modelId="{AA5DCF3F-EC9B-4393-B3C8-DC031D7CECA6}" type="presParOf" srcId="{EBFAE0A4-A36F-433B-897F-1D82D3C6B89F}" destId="{FCFEA11E-D75C-4D04-A118-14F647188AC9}" srcOrd="4" destOrd="0" presId="urn:microsoft.com/office/officeart/2018/2/layout/IconLabelList"/>
    <dgm:cxn modelId="{B49F8486-CFE6-48F1-843F-52BA9EB3B7F8}" type="presParOf" srcId="{FCFEA11E-D75C-4D04-A118-14F647188AC9}" destId="{B365E65D-67F5-4B9F-B76F-8FFFCC2F9CA5}" srcOrd="0" destOrd="0" presId="urn:microsoft.com/office/officeart/2018/2/layout/IconLabelList"/>
    <dgm:cxn modelId="{1A1FBBA5-5610-43B5-9CAC-739F27968042}" type="presParOf" srcId="{FCFEA11E-D75C-4D04-A118-14F647188AC9}" destId="{056AFF7D-4E6F-4D51-81A6-9FB9D98B1CBA}" srcOrd="1" destOrd="0" presId="urn:microsoft.com/office/officeart/2018/2/layout/IconLabelList"/>
    <dgm:cxn modelId="{B0619F9D-8F37-4700-A018-4F721C049D81}" type="presParOf" srcId="{FCFEA11E-D75C-4D04-A118-14F647188AC9}" destId="{4C5BE4F2-30D5-41A5-AF95-A5A2CFA6BF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F39DD-286E-4364-BE1E-DA5AFF3AE8DB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4B0BDE-E2B8-4165-9A57-E228359BEE48}">
      <dgm:prSet/>
      <dgm:spPr/>
      <dgm:t>
        <a:bodyPr/>
        <a:lstStyle/>
        <a:p>
          <a:r>
            <a:rPr lang="de-DE" dirty="0"/>
            <a:t>„ Grundstein steht schon, einiges funktioniert schon. Aber fertig ist es noch lange nicht.“</a:t>
          </a:r>
          <a:endParaRPr lang="en-US" dirty="0"/>
        </a:p>
      </dgm:t>
    </dgm:pt>
    <dgm:pt modelId="{6704B6BF-591A-4A81-AE85-65E12C0BD78D}" type="parTrans" cxnId="{8FB35694-D3D1-4E94-B920-0D833D390432}">
      <dgm:prSet/>
      <dgm:spPr/>
      <dgm:t>
        <a:bodyPr/>
        <a:lstStyle/>
        <a:p>
          <a:endParaRPr lang="en-US"/>
        </a:p>
      </dgm:t>
    </dgm:pt>
    <dgm:pt modelId="{E5F20137-4726-4D08-B810-CC3A0244E2D5}" type="sibTrans" cxnId="{8FB35694-D3D1-4E94-B920-0D833D390432}">
      <dgm:prSet/>
      <dgm:spPr/>
      <dgm:t>
        <a:bodyPr/>
        <a:lstStyle/>
        <a:p>
          <a:endParaRPr lang="en-US"/>
        </a:p>
      </dgm:t>
    </dgm:pt>
    <dgm:pt modelId="{F269517C-4CDF-4FF1-A6EA-2B65085253C8}">
      <dgm:prSet/>
      <dgm:spPr/>
      <dgm:t>
        <a:bodyPr/>
        <a:lstStyle/>
        <a:p>
          <a:r>
            <a:rPr lang="de-DE"/>
            <a:t>- ein Schüler</a:t>
          </a:r>
          <a:endParaRPr lang="en-US"/>
        </a:p>
      </dgm:t>
    </dgm:pt>
    <dgm:pt modelId="{15424B76-929C-4772-A46D-8270B28662C5}" type="parTrans" cxnId="{33C7E62E-E93A-4B08-BB82-3FB5F35DD113}">
      <dgm:prSet/>
      <dgm:spPr/>
      <dgm:t>
        <a:bodyPr/>
        <a:lstStyle/>
        <a:p>
          <a:endParaRPr lang="en-US"/>
        </a:p>
      </dgm:t>
    </dgm:pt>
    <dgm:pt modelId="{038ECF55-1B10-46CB-A53F-ECFA2BDF3AA0}" type="sibTrans" cxnId="{33C7E62E-E93A-4B08-BB82-3FB5F35DD113}">
      <dgm:prSet/>
      <dgm:spPr/>
      <dgm:t>
        <a:bodyPr/>
        <a:lstStyle/>
        <a:p>
          <a:endParaRPr lang="en-US"/>
        </a:p>
      </dgm:t>
    </dgm:pt>
    <dgm:pt modelId="{364E2250-57DA-4FF2-BD64-B22D80AC265E}">
      <dgm:prSet/>
      <dgm:spPr/>
      <dgm:t>
        <a:bodyPr/>
        <a:lstStyle/>
        <a:p>
          <a:r>
            <a:rPr lang="de-DE" dirty="0"/>
            <a:t>„Das Potenzial ist da ist aber bei weitem nicht fertig.“</a:t>
          </a:r>
          <a:endParaRPr lang="en-US" dirty="0"/>
        </a:p>
      </dgm:t>
    </dgm:pt>
    <dgm:pt modelId="{6F4AD1C5-43C6-4BAC-AC28-BAA360511530}" type="parTrans" cxnId="{A6E25AB1-4307-4CF8-B85B-04674689723F}">
      <dgm:prSet/>
      <dgm:spPr/>
      <dgm:t>
        <a:bodyPr/>
        <a:lstStyle/>
        <a:p>
          <a:endParaRPr lang="en-US"/>
        </a:p>
      </dgm:t>
    </dgm:pt>
    <dgm:pt modelId="{65A9B219-A06D-49B8-B86F-AB6E9832285F}" type="sibTrans" cxnId="{A6E25AB1-4307-4CF8-B85B-04674689723F}">
      <dgm:prSet/>
      <dgm:spPr/>
      <dgm:t>
        <a:bodyPr/>
        <a:lstStyle/>
        <a:p>
          <a:endParaRPr lang="en-US"/>
        </a:p>
      </dgm:t>
    </dgm:pt>
    <dgm:pt modelId="{B859BD3A-753F-41F0-86BE-DB6212F5DF83}">
      <dgm:prSet/>
      <dgm:spPr/>
      <dgm:t>
        <a:bodyPr/>
        <a:lstStyle/>
        <a:p>
          <a:r>
            <a:rPr lang="de-DE"/>
            <a:t>- ein Schüler</a:t>
          </a:r>
          <a:endParaRPr lang="en-US"/>
        </a:p>
      </dgm:t>
    </dgm:pt>
    <dgm:pt modelId="{7C3D253F-4AB9-4245-8FA8-1F64AF736197}" type="parTrans" cxnId="{05300A79-697B-41D1-9B4E-F55E1C85EFD0}">
      <dgm:prSet/>
      <dgm:spPr/>
      <dgm:t>
        <a:bodyPr/>
        <a:lstStyle/>
        <a:p>
          <a:endParaRPr lang="en-US"/>
        </a:p>
      </dgm:t>
    </dgm:pt>
    <dgm:pt modelId="{41ED0651-C8BB-4663-8F35-3559FBD32A2A}" type="sibTrans" cxnId="{05300A79-697B-41D1-9B4E-F55E1C85EFD0}">
      <dgm:prSet/>
      <dgm:spPr/>
      <dgm:t>
        <a:bodyPr/>
        <a:lstStyle/>
        <a:p>
          <a:endParaRPr lang="en-US"/>
        </a:p>
      </dgm:t>
    </dgm:pt>
    <dgm:pt modelId="{078BC791-3AB1-483F-B258-E466C28676F3}">
      <dgm:prSet/>
      <dgm:spPr/>
      <dgm:t>
        <a:bodyPr/>
        <a:lstStyle/>
        <a:p>
          <a:r>
            <a:rPr lang="de-DE" dirty="0"/>
            <a:t>„ Braucht definitiv noch mehr Zeit.“</a:t>
          </a:r>
          <a:endParaRPr lang="en-US" dirty="0"/>
        </a:p>
      </dgm:t>
    </dgm:pt>
    <dgm:pt modelId="{0B6DA86E-C5C9-4EBF-8E5D-1947FBDDE44B}" type="parTrans" cxnId="{8BD4D3BB-1B69-4A40-A004-6ACE5A07B08D}">
      <dgm:prSet/>
      <dgm:spPr/>
      <dgm:t>
        <a:bodyPr/>
        <a:lstStyle/>
        <a:p>
          <a:endParaRPr lang="en-US"/>
        </a:p>
      </dgm:t>
    </dgm:pt>
    <dgm:pt modelId="{B93D9ED1-E815-4918-B3AD-E30264B8F4E2}" type="sibTrans" cxnId="{8BD4D3BB-1B69-4A40-A004-6ACE5A07B08D}">
      <dgm:prSet/>
      <dgm:spPr/>
      <dgm:t>
        <a:bodyPr/>
        <a:lstStyle/>
        <a:p>
          <a:endParaRPr lang="en-US"/>
        </a:p>
      </dgm:t>
    </dgm:pt>
    <dgm:pt modelId="{C77D86DF-5390-45FE-9203-81F81C2D8FF8}">
      <dgm:prSet/>
      <dgm:spPr/>
      <dgm:t>
        <a:bodyPr/>
        <a:lstStyle/>
        <a:p>
          <a:r>
            <a:rPr lang="de-DE"/>
            <a:t>- ein Schüler</a:t>
          </a:r>
          <a:endParaRPr lang="en-US"/>
        </a:p>
      </dgm:t>
    </dgm:pt>
    <dgm:pt modelId="{4DBC3F0B-435D-4B9E-B7A9-627749A690CE}" type="parTrans" cxnId="{881482CE-843D-4F1F-B0ED-2BB9EEE3CDBA}">
      <dgm:prSet/>
      <dgm:spPr/>
      <dgm:t>
        <a:bodyPr/>
        <a:lstStyle/>
        <a:p>
          <a:endParaRPr lang="en-US"/>
        </a:p>
      </dgm:t>
    </dgm:pt>
    <dgm:pt modelId="{8D6C752F-A3FB-4C1C-A827-D6BB0178C3E3}" type="sibTrans" cxnId="{881482CE-843D-4F1F-B0ED-2BB9EEE3CDBA}">
      <dgm:prSet/>
      <dgm:spPr/>
      <dgm:t>
        <a:bodyPr/>
        <a:lstStyle/>
        <a:p>
          <a:endParaRPr lang="en-US"/>
        </a:p>
      </dgm:t>
    </dgm:pt>
    <dgm:pt modelId="{8BD2D0D1-A9C9-49AB-B363-45AE65E355EC}">
      <dgm:prSet/>
      <dgm:spPr/>
      <dgm:t>
        <a:bodyPr/>
        <a:lstStyle/>
        <a:p>
          <a:r>
            <a:rPr lang="de-DE" dirty="0"/>
            <a:t>„Braucht nu viel Arbeit.“</a:t>
          </a:r>
          <a:endParaRPr lang="en-US" dirty="0"/>
        </a:p>
      </dgm:t>
    </dgm:pt>
    <dgm:pt modelId="{7B350492-D1BE-4D3E-B57D-1C9FDB39458E}" type="parTrans" cxnId="{97FDCE56-CB35-4FB0-9641-DA8EC5C8AF02}">
      <dgm:prSet/>
      <dgm:spPr/>
      <dgm:t>
        <a:bodyPr/>
        <a:lstStyle/>
        <a:p>
          <a:endParaRPr lang="en-US"/>
        </a:p>
      </dgm:t>
    </dgm:pt>
    <dgm:pt modelId="{1B5AD457-B38B-4B7E-9109-D5F59B77FCC3}" type="sibTrans" cxnId="{97FDCE56-CB35-4FB0-9641-DA8EC5C8AF02}">
      <dgm:prSet/>
      <dgm:spPr/>
      <dgm:t>
        <a:bodyPr/>
        <a:lstStyle/>
        <a:p>
          <a:endParaRPr lang="en-US"/>
        </a:p>
      </dgm:t>
    </dgm:pt>
    <dgm:pt modelId="{DCB31603-87A0-45F3-8D1F-218FDC64B9FA}">
      <dgm:prSet/>
      <dgm:spPr/>
      <dgm:t>
        <a:bodyPr/>
        <a:lstStyle/>
        <a:p>
          <a:r>
            <a:rPr lang="de-DE"/>
            <a:t>- ein Schüler</a:t>
          </a:r>
          <a:endParaRPr lang="en-US"/>
        </a:p>
      </dgm:t>
    </dgm:pt>
    <dgm:pt modelId="{206FB553-F668-4540-B4A2-C355F7E66BD8}" type="parTrans" cxnId="{F89F70C0-927F-4EC9-8D2B-972B85BB6469}">
      <dgm:prSet/>
      <dgm:spPr/>
      <dgm:t>
        <a:bodyPr/>
        <a:lstStyle/>
        <a:p>
          <a:endParaRPr lang="en-US"/>
        </a:p>
      </dgm:t>
    </dgm:pt>
    <dgm:pt modelId="{373D781A-A6FA-4058-9804-3AD0E248F6AB}" type="sibTrans" cxnId="{F89F70C0-927F-4EC9-8D2B-972B85BB6469}">
      <dgm:prSet/>
      <dgm:spPr/>
      <dgm:t>
        <a:bodyPr/>
        <a:lstStyle/>
        <a:p>
          <a:endParaRPr lang="en-US"/>
        </a:p>
      </dgm:t>
    </dgm:pt>
    <dgm:pt modelId="{8BEB3478-90E8-4461-A750-C4976D113D89}">
      <dgm:prSet/>
      <dgm:spPr/>
      <dgm:t>
        <a:bodyPr/>
        <a:lstStyle/>
        <a:p>
          <a:r>
            <a:rPr lang="de-DE" dirty="0"/>
            <a:t>„Wenn man damit auf den Markt gehen würde, würde man sich seinen Namen sofort zerstören und keiner würde es wirklich spielen wollen.“</a:t>
          </a:r>
          <a:endParaRPr lang="en-US" dirty="0"/>
        </a:p>
      </dgm:t>
    </dgm:pt>
    <dgm:pt modelId="{17332E1B-110F-4215-8D16-B5B1E0087D50}" type="parTrans" cxnId="{F607CDA8-DFA9-4AB7-90B8-E2FE1670FAB7}">
      <dgm:prSet/>
      <dgm:spPr/>
      <dgm:t>
        <a:bodyPr/>
        <a:lstStyle/>
        <a:p>
          <a:endParaRPr lang="en-US"/>
        </a:p>
      </dgm:t>
    </dgm:pt>
    <dgm:pt modelId="{404CEBF3-E346-4B33-9F32-BD87BAFAEB9C}" type="sibTrans" cxnId="{F607CDA8-DFA9-4AB7-90B8-E2FE1670FAB7}">
      <dgm:prSet/>
      <dgm:spPr/>
      <dgm:t>
        <a:bodyPr/>
        <a:lstStyle/>
        <a:p>
          <a:endParaRPr lang="en-US"/>
        </a:p>
      </dgm:t>
    </dgm:pt>
    <dgm:pt modelId="{5DEC8B15-C380-4848-B585-C5534DD0AC4A}">
      <dgm:prSet/>
      <dgm:spPr/>
      <dgm:t>
        <a:bodyPr/>
        <a:lstStyle/>
        <a:p>
          <a:r>
            <a:rPr lang="de-DE"/>
            <a:t>- ein Lehrer</a:t>
          </a:r>
          <a:endParaRPr lang="en-US"/>
        </a:p>
      </dgm:t>
    </dgm:pt>
    <dgm:pt modelId="{5C2467CD-CA52-4346-8B5A-246A6D77335C}" type="parTrans" cxnId="{275C1979-8A98-4F94-BC20-39CF792C80B8}">
      <dgm:prSet/>
      <dgm:spPr/>
      <dgm:t>
        <a:bodyPr/>
        <a:lstStyle/>
        <a:p>
          <a:endParaRPr lang="en-US"/>
        </a:p>
      </dgm:t>
    </dgm:pt>
    <dgm:pt modelId="{6A77735A-40B1-4893-802A-D15CC2FC63A1}" type="sibTrans" cxnId="{275C1979-8A98-4F94-BC20-39CF792C80B8}">
      <dgm:prSet/>
      <dgm:spPr/>
      <dgm:t>
        <a:bodyPr/>
        <a:lstStyle/>
        <a:p>
          <a:endParaRPr lang="en-US"/>
        </a:p>
      </dgm:t>
    </dgm:pt>
    <dgm:pt modelId="{A11964C6-59DE-4EDC-A1B9-E09993DBE58B}" type="pres">
      <dgm:prSet presAssocID="{20DF39DD-286E-4364-BE1E-DA5AFF3AE8DB}" presName="linear" presStyleCnt="0">
        <dgm:presLayoutVars>
          <dgm:animLvl val="lvl"/>
          <dgm:resizeHandles val="exact"/>
        </dgm:presLayoutVars>
      </dgm:prSet>
      <dgm:spPr/>
    </dgm:pt>
    <dgm:pt modelId="{36D0F9F3-AD00-48F8-B6C9-DE0646902949}" type="pres">
      <dgm:prSet presAssocID="{F04B0BDE-E2B8-4165-9A57-E228359BEE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731B06-2D69-4CE6-8A98-AA6FD8F52B26}" type="pres">
      <dgm:prSet presAssocID="{F04B0BDE-E2B8-4165-9A57-E228359BEE48}" presName="childText" presStyleLbl="revTx" presStyleIdx="0" presStyleCnt="5">
        <dgm:presLayoutVars>
          <dgm:bulletEnabled val="1"/>
        </dgm:presLayoutVars>
      </dgm:prSet>
      <dgm:spPr/>
    </dgm:pt>
    <dgm:pt modelId="{6CFD7129-7367-468C-ACED-3627E9197C95}" type="pres">
      <dgm:prSet presAssocID="{364E2250-57DA-4FF2-BD64-B22D80AC26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60C33B-B70C-428E-801C-04EBB6EF74B8}" type="pres">
      <dgm:prSet presAssocID="{364E2250-57DA-4FF2-BD64-B22D80AC265E}" presName="childText" presStyleLbl="revTx" presStyleIdx="1" presStyleCnt="5">
        <dgm:presLayoutVars>
          <dgm:bulletEnabled val="1"/>
        </dgm:presLayoutVars>
      </dgm:prSet>
      <dgm:spPr/>
    </dgm:pt>
    <dgm:pt modelId="{2B8EDEF8-6724-4FF8-A93C-E6F22AC3B227}" type="pres">
      <dgm:prSet presAssocID="{078BC791-3AB1-483F-B258-E466C28676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FF5A3F-30C4-4F3C-959A-5FD841EFF419}" type="pres">
      <dgm:prSet presAssocID="{078BC791-3AB1-483F-B258-E466C28676F3}" presName="childText" presStyleLbl="revTx" presStyleIdx="2" presStyleCnt="5">
        <dgm:presLayoutVars>
          <dgm:bulletEnabled val="1"/>
        </dgm:presLayoutVars>
      </dgm:prSet>
      <dgm:spPr/>
    </dgm:pt>
    <dgm:pt modelId="{3A77F836-7B32-4DC9-8D58-4EBED343D44D}" type="pres">
      <dgm:prSet presAssocID="{8BD2D0D1-A9C9-49AB-B363-45AE65E355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6A0977-3DEC-4055-BE9A-6EEA5DD0D674}" type="pres">
      <dgm:prSet presAssocID="{8BD2D0D1-A9C9-49AB-B363-45AE65E355EC}" presName="childText" presStyleLbl="revTx" presStyleIdx="3" presStyleCnt="5">
        <dgm:presLayoutVars>
          <dgm:bulletEnabled val="1"/>
        </dgm:presLayoutVars>
      </dgm:prSet>
      <dgm:spPr/>
    </dgm:pt>
    <dgm:pt modelId="{56E9D1B4-94E8-4BD5-B60D-AEE0CD9424A7}" type="pres">
      <dgm:prSet presAssocID="{8BEB3478-90E8-4461-A750-C4976D113D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D50031C-DBE5-4779-92C1-EDD10EB76A01}" type="pres">
      <dgm:prSet presAssocID="{8BEB3478-90E8-4461-A750-C4976D113D8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1D3CD04-52E7-459F-B0E7-D3EAC7E982FD}" type="presOf" srcId="{364E2250-57DA-4FF2-BD64-B22D80AC265E}" destId="{6CFD7129-7367-468C-ACED-3627E9197C95}" srcOrd="0" destOrd="0" presId="urn:microsoft.com/office/officeart/2005/8/layout/vList2"/>
    <dgm:cxn modelId="{6BFD4A0E-E25A-4565-B7E3-C993F91F1A1F}" type="presOf" srcId="{DCB31603-87A0-45F3-8D1F-218FDC64B9FA}" destId="{A76A0977-3DEC-4055-BE9A-6EEA5DD0D674}" srcOrd="0" destOrd="0" presId="urn:microsoft.com/office/officeart/2005/8/layout/vList2"/>
    <dgm:cxn modelId="{BD17B025-FA4B-409D-8576-E6C589CC3257}" type="presOf" srcId="{8BEB3478-90E8-4461-A750-C4976D113D89}" destId="{56E9D1B4-94E8-4BD5-B60D-AEE0CD9424A7}" srcOrd="0" destOrd="0" presId="urn:microsoft.com/office/officeart/2005/8/layout/vList2"/>
    <dgm:cxn modelId="{33C7E62E-E93A-4B08-BB82-3FB5F35DD113}" srcId="{F04B0BDE-E2B8-4165-9A57-E228359BEE48}" destId="{F269517C-4CDF-4FF1-A6EA-2B65085253C8}" srcOrd="0" destOrd="0" parTransId="{15424B76-929C-4772-A46D-8270B28662C5}" sibTransId="{038ECF55-1B10-46CB-A53F-ECFA2BDF3AA0}"/>
    <dgm:cxn modelId="{E445E530-4F11-44BD-A7A3-109F90A60002}" type="presOf" srcId="{20DF39DD-286E-4364-BE1E-DA5AFF3AE8DB}" destId="{A11964C6-59DE-4EDC-A1B9-E09993DBE58B}" srcOrd="0" destOrd="0" presId="urn:microsoft.com/office/officeart/2005/8/layout/vList2"/>
    <dgm:cxn modelId="{F1E41565-610E-45A1-936F-4F04153EAEC3}" type="presOf" srcId="{C77D86DF-5390-45FE-9203-81F81C2D8FF8}" destId="{A1FF5A3F-30C4-4F3C-959A-5FD841EFF419}" srcOrd="0" destOrd="0" presId="urn:microsoft.com/office/officeart/2005/8/layout/vList2"/>
    <dgm:cxn modelId="{D6C46C48-0C01-40B3-B6BD-B66D6A69EB95}" type="presOf" srcId="{078BC791-3AB1-483F-B258-E466C28676F3}" destId="{2B8EDEF8-6724-4FF8-A93C-E6F22AC3B227}" srcOrd="0" destOrd="0" presId="urn:microsoft.com/office/officeart/2005/8/layout/vList2"/>
    <dgm:cxn modelId="{97FDCE56-CB35-4FB0-9641-DA8EC5C8AF02}" srcId="{20DF39DD-286E-4364-BE1E-DA5AFF3AE8DB}" destId="{8BD2D0D1-A9C9-49AB-B363-45AE65E355EC}" srcOrd="3" destOrd="0" parTransId="{7B350492-D1BE-4D3E-B57D-1C9FDB39458E}" sibTransId="{1B5AD457-B38B-4B7E-9109-D5F59B77FCC3}"/>
    <dgm:cxn modelId="{05300A79-697B-41D1-9B4E-F55E1C85EFD0}" srcId="{364E2250-57DA-4FF2-BD64-B22D80AC265E}" destId="{B859BD3A-753F-41F0-86BE-DB6212F5DF83}" srcOrd="0" destOrd="0" parTransId="{7C3D253F-4AB9-4245-8FA8-1F64AF736197}" sibTransId="{41ED0651-C8BB-4663-8F35-3559FBD32A2A}"/>
    <dgm:cxn modelId="{275C1979-8A98-4F94-BC20-39CF792C80B8}" srcId="{8BEB3478-90E8-4461-A750-C4976D113D89}" destId="{5DEC8B15-C380-4848-B585-C5534DD0AC4A}" srcOrd="0" destOrd="0" parTransId="{5C2467CD-CA52-4346-8B5A-246A6D77335C}" sibTransId="{6A77735A-40B1-4893-802A-D15CC2FC63A1}"/>
    <dgm:cxn modelId="{2AEB927A-7152-4124-800A-98661715208B}" type="presOf" srcId="{F04B0BDE-E2B8-4165-9A57-E228359BEE48}" destId="{36D0F9F3-AD00-48F8-B6C9-DE0646902949}" srcOrd="0" destOrd="0" presId="urn:microsoft.com/office/officeart/2005/8/layout/vList2"/>
    <dgm:cxn modelId="{869FAE7C-7735-4FFC-BE09-3F4DC35DDC7F}" type="presOf" srcId="{8BD2D0D1-A9C9-49AB-B363-45AE65E355EC}" destId="{3A77F836-7B32-4DC9-8D58-4EBED343D44D}" srcOrd="0" destOrd="0" presId="urn:microsoft.com/office/officeart/2005/8/layout/vList2"/>
    <dgm:cxn modelId="{8FB35694-D3D1-4E94-B920-0D833D390432}" srcId="{20DF39DD-286E-4364-BE1E-DA5AFF3AE8DB}" destId="{F04B0BDE-E2B8-4165-9A57-E228359BEE48}" srcOrd="0" destOrd="0" parTransId="{6704B6BF-591A-4A81-AE85-65E12C0BD78D}" sibTransId="{E5F20137-4726-4D08-B810-CC3A0244E2D5}"/>
    <dgm:cxn modelId="{F607CDA8-DFA9-4AB7-90B8-E2FE1670FAB7}" srcId="{20DF39DD-286E-4364-BE1E-DA5AFF3AE8DB}" destId="{8BEB3478-90E8-4461-A750-C4976D113D89}" srcOrd="4" destOrd="0" parTransId="{17332E1B-110F-4215-8D16-B5B1E0087D50}" sibTransId="{404CEBF3-E346-4B33-9F32-BD87BAFAEB9C}"/>
    <dgm:cxn modelId="{A6E25AB1-4307-4CF8-B85B-04674689723F}" srcId="{20DF39DD-286E-4364-BE1E-DA5AFF3AE8DB}" destId="{364E2250-57DA-4FF2-BD64-B22D80AC265E}" srcOrd="1" destOrd="0" parTransId="{6F4AD1C5-43C6-4BAC-AC28-BAA360511530}" sibTransId="{65A9B219-A06D-49B8-B86F-AB6E9832285F}"/>
    <dgm:cxn modelId="{8BD4D3BB-1B69-4A40-A004-6ACE5A07B08D}" srcId="{20DF39DD-286E-4364-BE1E-DA5AFF3AE8DB}" destId="{078BC791-3AB1-483F-B258-E466C28676F3}" srcOrd="2" destOrd="0" parTransId="{0B6DA86E-C5C9-4EBF-8E5D-1947FBDDE44B}" sibTransId="{B93D9ED1-E815-4918-B3AD-E30264B8F4E2}"/>
    <dgm:cxn modelId="{57D16ABE-E9B0-4043-85F8-D09DFCB2BE82}" type="presOf" srcId="{F269517C-4CDF-4FF1-A6EA-2B65085253C8}" destId="{A3731B06-2D69-4CE6-8A98-AA6FD8F52B26}" srcOrd="0" destOrd="0" presId="urn:microsoft.com/office/officeart/2005/8/layout/vList2"/>
    <dgm:cxn modelId="{F89F70C0-927F-4EC9-8D2B-972B85BB6469}" srcId="{8BD2D0D1-A9C9-49AB-B363-45AE65E355EC}" destId="{DCB31603-87A0-45F3-8D1F-218FDC64B9FA}" srcOrd="0" destOrd="0" parTransId="{206FB553-F668-4540-B4A2-C355F7E66BD8}" sibTransId="{373D781A-A6FA-4058-9804-3AD0E248F6AB}"/>
    <dgm:cxn modelId="{D526BBC2-3768-41C3-963B-D5964CDBD313}" type="presOf" srcId="{B859BD3A-753F-41F0-86BE-DB6212F5DF83}" destId="{FE60C33B-B70C-428E-801C-04EBB6EF74B8}" srcOrd="0" destOrd="0" presId="urn:microsoft.com/office/officeart/2005/8/layout/vList2"/>
    <dgm:cxn modelId="{881482CE-843D-4F1F-B0ED-2BB9EEE3CDBA}" srcId="{078BC791-3AB1-483F-B258-E466C28676F3}" destId="{C77D86DF-5390-45FE-9203-81F81C2D8FF8}" srcOrd="0" destOrd="0" parTransId="{4DBC3F0B-435D-4B9E-B7A9-627749A690CE}" sibTransId="{8D6C752F-A3FB-4C1C-A827-D6BB0178C3E3}"/>
    <dgm:cxn modelId="{7E4F2FF7-C74E-4705-A7AE-EDF0BC640A2C}" type="presOf" srcId="{5DEC8B15-C380-4848-B585-C5534DD0AC4A}" destId="{AD50031C-DBE5-4779-92C1-EDD10EB76A01}" srcOrd="0" destOrd="0" presId="urn:microsoft.com/office/officeart/2005/8/layout/vList2"/>
    <dgm:cxn modelId="{6ED9434C-4660-45E6-B7FD-D6EF12E019F2}" type="presParOf" srcId="{A11964C6-59DE-4EDC-A1B9-E09993DBE58B}" destId="{36D0F9F3-AD00-48F8-B6C9-DE0646902949}" srcOrd="0" destOrd="0" presId="urn:microsoft.com/office/officeart/2005/8/layout/vList2"/>
    <dgm:cxn modelId="{1EFC9297-D83B-43B1-9FF3-83B147F21530}" type="presParOf" srcId="{A11964C6-59DE-4EDC-A1B9-E09993DBE58B}" destId="{A3731B06-2D69-4CE6-8A98-AA6FD8F52B26}" srcOrd="1" destOrd="0" presId="urn:microsoft.com/office/officeart/2005/8/layout/vList2"/>
    <dgm:cxn modelId="{69C6ED81-39A0-4F1A-9E39-4560AB86E01C}" type="presParOf" srcId="{A11964C6-59DE-4EDC-A1B9-E09993DBE58B}" destId="{6CFD7129-7367-468C-ACED-3627E9197C95}" srcOrd="2" destOrd="0" presId="urn:microsoft.com/office/officeart/2005/8/layout/vList2"/>
    <dgm:cxn modelId="{3BCD7B14-EBB2-440C-861B-E2380DF073E7}" type="presParOf" srcId="{A11964C6-59DE-4EDC-A1B9-E09993DBE58B}" destId="{FE60C33B-B70C-428E-801C-04EBB6EF74B8}" srcOrd="3" destOrd="0" presId="urn:microsoft.com/office/officeart/2005/8/layout/vList2"/>
    <dgm:cxn modelId="{5BCD089B-F873-45E3-9214-216FCB577F80}" type="presParOf" srcId="{A11964C6-59DE-4EDC-A1B9-E09993DBE58B}" destId="{2B8EDEF8-6724-4FF8-A93C-E6F22AC3B227}" srcOrd="4" destOrd="0" presId="urn:microsoft.com/office/officeart/2005/8/layout/vList2"/>
    <dgm:cxn modelId="{30B02BC1-243E-411A-9AE5-296568A22F4A}" type="presParOf" srcId="{A11964C6-59DE-4EDC-A1B9-E09993DBE58B}" destId="{A1FF5A3F-30C4-4F3C-959A-5FD841EFF419}" srcOrd="5" destOrd="0" presId="urn:microsoft.com/office/officeart/2005/8/layout/vList2"/>
    <dgm:cxn modelId="{21B78794-FCD4-4917-B926-6E94A36C7C2D}" type="presParOf" srcId="{A11964C6-59DE-4EDC-A1B9-E09993DBE58B}" destId="{3A77F836-7B32-4DC9-8D58-4EBED343D44D}" srcOrd="6" destOrd="0" presId="urn:microsoft.com/office/officeart/2005/8/layout/vList2"/>
    <dgm:cxn modelId="{75726946-6A82-40C3-8548-9B60412D040A}" type="presParOf" srcId="{A11964C6-59DE-4EDC-A1B9-E09993DBE58B}" destId="{A76A0977-3DEC-4055-BE9A-6EEA5DD0D674}" srcOrd="7" destOrd="0" presId="urn:microsoft.com/office/officeart/2005/8/layout/vList2"/>
    <dgm:cxn modelId="{EEC6CB62-7867-456E-9A92-DBF8BF5DD1AC}" type="presParOf" srcId="{A11964C6-59DE-4EDC-A1B9-E09993DBE58B}" destId="{56E9D1B4-94E8-4BD5-B60D-AEE0CD9424A7}" srcOrd="8" destOrd="0" presId="urn:microsoft.com/office/officeart/2005/8/layout/vList2"/>
    <dgm:cxn modelId="{A86DA1E2-4574-4F11-BFA3-AE66060A2906}" type="presParOf" srcId="{A11964C6-59DE-4EDC-A1B9-E09993DBE58B}" destId="{AD50031C-DBE5-4779-92C1-EDD10EB76A0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2934-18EF-4DA0-8221-D40C9F5B58E0}">
      <dsp:nvSpPr>
        <dsp:cNvPr id="0" name=""/>
        <dsp:cNvSpPr/>
      </dsp:nvSpPr>
      <dsp:spPr>
        <a:xfrm>
          <a:off x="425968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7508-3FE7-4639-921D-7631B1126DEF}">
      <dsp:nvSpPr>
        <dsp:cNvPr id="0" name=""/>
        <dsp:cNvSpPr/>
      </dsp:nvSpPr>
      <dsp:spPr>
        <a:xfrm>
          <a:off x="578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Schwierig für kleinere Studios, um mit AAA-Studios für Spieleentwicklung zu konkurrieren </a:t>
          </a:r>
          <a:endParaRPr lang="en-US" sz="1100" kern="1200" dirty="0"/>
        </a:p>
      </dsp:txBody>
      <dsp:txXfrm>
        <a:off x="578" y="1997008"/>
        <a:ext cx="1546875" cy="618750"/>
      </dsp:txXfrm>
    </dsp:sp>
    <dsp:sp modelId="{7F54F256-C677-4541-9C04-410794B09888}">
      <dsp:nvSpPr>
        <dsp:cNvPr id="0" name=""/>
        <dsp:cNvSpPr/>
      </dsp:nvSpPr>
      <dsp:spPr>
        <a:xfrm>
          <a:off x="2243547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DC79-3E38-4E9C-94A8-A7EF778733AB}">
      <dsp:nvSpPr>
        <dsp:cNvPr id="0" name=""/>
        <dsp:cNvSpPr/>
      </dsp:nvSpPr>
      <dsp:spPr>
        <a:xfrm>
          <a:off x="1818156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Kann sehr </a:t>
          </a:r>
          <a:r>
            <a:rPr lang="de-AT" sz="1100" kern="1200" dirty="0" err="1"/>
            <a:t>kostenspielig</a:t>
          </a:r>
          <a:r>
            <a:rPr lang="de-AT" sz="1100" kern="1200" dirty="0"/>
            <a:t> sein. </a:t>
          </a:r>
          <a:endParaRPr lang="en-US" sz="1100" kern="1200" dirty="0"/>
        </a:p>
      </dsp:txBody>
      <dsp:txXfrm>
        <a:off x="1818156" y="1997008"/>
        <a:ext cx="1546875" cy="618750"/>
      </dsp:txXfrm>
    </dsp:sp>
    <dsp:sp modelId="{F028E93D-C212-41B6-85E2-AC946E6889FF}">
      <dsp:nvSpPr>
        <dsp:cNvPr id="0" name=""/>
        <dsp:cNvSpPr/>
      </dsp:nvSpPr>
      <dsp:spPr>
        <a:xfrm>
          <a:off x="4061125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65326-47FD-4364-B70E-E31B547FA56F}">
      <dsp:nvSpPr>
        <dsp:cNvPr id="0" name=""/>
        <dsp:cNvSpPr/>
      </dsp:nvSpPr>
      <dsp:spPr>
        <a:xfrm>
          <a:off x="3635734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Der Lebenszyklus moderner Spiele ist sehr kurz. </a:t>
          </a:r>
          <a:endParaRPr lang="en-US" sz="1100" kern="1200"/>
        </a:p>
      </dsp:txBody>
      <dsp:txXfrm>
        <a:off x="3635734" y="1997008"/>
        <a:ext cx="1546875" cy="61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9E89B-5057-477B-9C58-9AE31784AA4F}">
      <dsp:nvSpPr>
        <dsp:cNvPr id="0" name=""/>
        <dsp:cNvSpPr/>
      </dsp:nvSpPr>
      <dsp:spPr>
        <a:xfrm>
          <a:off x="425573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E7AF9-2F66-4B32-AEFE-CC8D027FCB1A}">
      <dsp:nvSpPr>
        <dsp:cNvPr id="0" name=""/>
        <dsp:cNvSpPr/>
      </dsp:nvSpPr>
      <dsp:spPr>
        <a:xfrm>
          <a:off x="2599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richtigen Marketing kann selbst ein mittelmäßiges Spiel zum Chart Breaker werden</a:t>
          </a:r>
          <a:endParaRPr lang="en-US" sz="1100" kern="1200"/>
        </a:p>
      </dsp:txBody>
      <dsp:txXfrm>
        <a:off x="2599" y="1948612"/>
        <a:ext cx="1538085" cy="730590"/>
      </dsp:txXfrm>
    </dsp:sp>
    <dsp:sp modelId="{5D155219-41FB-4190-8E60-82029ABB1A16}">
      <dsp:nvSpPr>
        <dsp:cNvPr id="0" name=""/>
        <dsp:cNvSpPr/>
      </dsp:nvSpPr>
      <dsp:spPr>
        <a:xfrm>
          <a:off x="2232824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690C-0231-4534-8F25-FBC2BB00480B}">
      <dsp:nvSpPr>
        <dsp:cNvPr id="0" name=""/>
        <dsp:cNvSpPr/>
      </dsp:nvSpPr>
      <dsp:spPr>
        <a:xfrm>
          <a:off x="1809850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Guerilla-Marketing kann erstaunliche Ergebnisse erzielen</a:t>
          </a:r>
          <a:endParaRPr lang="en-US" sz="1100" kern="1200"/>
        </a:p>
      </dsp:txBody>
      <dsp:txXfrm>
        <a:off x="1809850" y="1948612"/>
        <a:ext cx="1538085" cy="730590"/>
      </dsp:txXfrm>
    </dsp:sp>
    <dsp:sp modelId="{B365E65D-67F5-4B9F-B76F-8FFFCC2F9CA5}">
      <dsp:nvSpPr>
        <dsp:cNvPr id="0" name=""/>
        <dsp:cNvSpPr/>
      </dsp:nvSpPr>
      <dsp:spPr>
        <a:xfrm>
          <a:off x="4040075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E4F2-30D5-41A5-AF95-A5A2CFA6BFAC}">
      <dsp:nvSpPr>
        <dsp:cNvPr id="0" name=""/>
        <dsp:cNvSpPr/>
      </dsp:nvSpPr>
      <dsp:spPr>
        <a:xfrm>
          <a:off x="3617101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Aufkommen von Spielinhaltsplattformen werden neue kosteneffiziente Wege für innovative Spiele eröffnet. </a:t>
          </a:r>
          <a:endParaRPr lang="en-US" sz="1100" kern="1200"/>
        </a:p>
      </dsp:txBody>
      <dsp:txXfrm>
        <a:off x="3617101" y="1948612"/>
        <a:ext cx="1538085" cy="730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F9F3-AD00-48F8-B6C9-DE0646902949}">
      <dsp:nvSpPr>
        <dsp:cNvPr id="0" name=""/>
        <dsp:cNvSpPr/>
      </dsp:nvSpPr>
      <dsp:spPr>
        <a:xfrm>
          <a:off x="0" y="498744"/>
          <a:ext cx="6263640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Grundstein steht schon, einiges funktioniert schon. Aber fertig ist es noch lange nicht.“</a:t>
          </a:r>
          <a:endParaRPr lang="en-US" sz="1600" kern="1200" dirty="0"/>
        </a:p>
      </dsp:txBody>
      <dsp:txXfrm>
        <a:off x="31070" y="529814"/>
        <a:ext cx="6201500" cy="574340"/>
      </dsp:txXfrm>
    </dsp:sp>
    <dsp:sp modelId="{A3731B06-2D69-4CE6-8A98-AA6FD8F52B26}">
      <dsp:nvSpPr>
        <dsp:cNvPr id="0" name=""/>
        <dsp:cNvSpPr/>
      </dsp:nvSpPr>
      <dsp:spPr>
        <a:xfrm>
          <a:off x="0" y="113522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- ein Schüler</a:t>
          </a:r>
          <a:endParaRPr lang="en-US" sz="1200" kern="1200"/>
        </a:p>
      </dsp:txBody>
      <dsp:txXfrm>
        <a:off x="0" y="1135224"/>
        <a:ext cx="6263640" cy="264960"/>
      </dsp:txXfrm>
    </dsp:sp>
    <dsp:sp modelId="{6CFD7129-7367-468C-ACED-3627E9197C95}">
      <dsp:nvSpPr>
        <dsp:cNvPr id="0" name=""/>
        <dsp:cNvSpPr/>
      </dsp:nvSpPr>
      <dsp:spPr>
        <a:xfrm>
          <a:off x="0" y="1400184"/>
          <a:ext cx="6263640" cy="63648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„Das Potenzial ist da ist aber bei weitem nicht fertig.“</a:t>
          </a:r>
          <a:endParaRPr lang="en-US" sz="1600" kern="1200" dirty="0"/>
        </a:p>
      </dsp:txBody>
      <dsp:txXfrm>
        <a:off x="31070" y="1431254"/>
        <a:ext cx="6201500" cy="574340"/>
      </dsp:txXfrm>
    </dsp:sp>
    <dsp:sp modelId="{FE60C33B-B70C-428E-801C-04EBB6EF74B8}">
      <dsp:nvSpPr>
        <dsp:cNvPr id="0" name=""/>
        <dsp:cNvSpPr/>
      </dsp:nvSpPr>
      <dsp:spPr>
        <a:xfrm>
          <a:off x="0" y="203666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- ein Schüler</a:t>
          </a:r>
          <a:endParaRPr lang="en-US" sz="1200" kern="1200"/>
        </a:p>
      </dsp:txBody>
      <dsp:txXfrm>
        <a:off x="0" y="2036664"/>
        <a:ext cx="6263640" cy="264960"/>
      </dsp:txXfrm>
    </dsp:sp>
    <dsp:sp modelId="{2B8EDEF8-6724-4FF8-A93C-E6F22AC3B227}">
      <dsp:nvSpPr>
        <dsp:cNvPr id="0" name=""/>
        <dsp:cNvSpPr/>
      </dsp:nvSpPr>
      <dsp:spPr>
        <a:xfrm>
          <a:off x="0" y="2301624"/>
          <a:ext cx="6263640" cy="63648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Braucht definitiv noch mehr Zeit.“</a:t>
          </a:r>
          <a:endParaRPr lang="en-US" sz="1600" kern="1200" dirty="0"/>
        </a:p>
      </dsp:txBody>
      <dsp:txXfrm>
        <a:off x="31070" y="2332694"/>
        <a:ext cx="6201500" cy="574340"/>
      </dsp:txXfrm>
    </dsp:sp>
    <dsp:sp modelId="{A1FF5A3F-30C4-4F3C-959A-5FD841EFF419}">
      <dsp:nvSpPr>
        <dsp:cNvPr id="0" name=""/>
        <dsp:cNvSpPr/>
      </dsp:nvSpPr>
      <dsp:spPr>
        <a:xfrm>
          <a:off x="0" y="293810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- ein Schüler</a:t>
          </a:r>
          <a:endParaRPr lang="en-US" sz="1200" kern="1200"/>
        </a:p>
      </dsp:txBody>
      <dsp:txXfrm>
        <a:off x="0" y="2938104"/>
        <a:ext cx="6263640" cy="264960"/>
      </dsp:txXfrm>
    </dsp:sp>
    <dsp:sp modelId="{3A77F836-7B32-4DC9-8D58-4EBED343D44D}">
      <dsp:nvSpPr>
        <dsp:cNvPr id="0" name=""/>
        <dsp:cNvSpPr/>
      </dsp:nvSpPr>
      <dsp:spPr>
        <a:xfrm>
          <a:off x="0" y="3203063"/>
          <a:ext cx="6263640" cy="63648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„Braucht nu viel Arbeit.“</a:t>
          </a:r>
          <a:endParaRPr lang="en-US" sz="1600" kern="1200" dirty="0"/>
        </a:p>
      </dsp:txBody>
      <dsp:txXfrm>
        <a:off x="31070" y="3234133"/>
        <a:ext cx="6201500" cy="574340"/>
      </dsp:txXfrm>
    </dsp:sp>
    <dsp:sp modelId="{A76A0977-3DEC-4055-BE9A-6EEA5DD0D674}">
      <dsp:nvSpPr>
        <dsp:cNvPr id="0" name=""/>
        <dsp:cNvSpPr/>
      </dsp:nvSpPr>
      <dsp:spPr>
        <a:xfrm>
          <a:off x="0" y="383954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- ein Schüler</a:t>
          </a:r>
          <a:endParaRPr lang="en-US" sz="1200" kern="1200"/>
        </a:p>
      </dsp:txBody>
      <dsp:txXfrm>
        <a:off x="0" y="3839544"/>
        <a:ext cx="6263640" cy="264960"/>
      </dsp:txXfrm>
    </dsp:sp>
    <dsp:sp modelId="{56E9D1B4-94E8-4BD5-B60D-AEE0CD9424A7}">
      <dsp:nvSpPr>
        <dsp:cNvPr id="0" name=""/>
        <dsp:cNvSpPr/>
      </dsp:nvSpPr>
      <dsp:spPr>
        <a:xfrm>
          <a:off x="0" y="4104503"/>
          <a:ext cx="6263640" cy="6364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„Wenn man damit auf den Markt gehen würde, würde man sich seinen Namen sofort zerstören und keiner würde es wirklich spielen wollen.“</a:t>
          </a:r>
          <a:endParaRPr lang="en-US" sz="1600" kern="1200" dirty="0"/>
        </a:p>
      </dsp:txBody>
      <dsp:txXfrm>
        <a:off x="31070" y="4135573"/>
        <a:ext cx="6201500" cy="574340"/>
      </dsp:txXfrm>
    </dsp:sp>
    <dsp:sp modelId="{AD50031C-DBE5-4779-92C1-EDD10EB76A01}">
      <dsp:nvSpPr>
        <dsp:cNvPr id="0" name=""/>
        <dsp:cNvSpPr/>
      </dsp:nvSpPr>
      <dsp:spPr>
        <a:xfrm>
          <a:off x="0" y="474098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- ein Lehrer</a:t>
          </a:r>
          <a:endParaRPr lang="en-US" sz="1200" kern="1200"/>
        </a:p>
      </dsp:txBody>
      <dsp:txXfrm>
        <a:off x="0" y="4740983"/>
        <a:ext cx="6263640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51A1E-A6F7-0BC7-C5D2-1E3473C6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61BFA7-9EAC-5F8D-6D7A-FDCFF1D0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12A66-CED6-3D48-03F4-A7236A22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8601A-57FC-A4A8-8B3B-EF00CEC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746D-43C0-F561-42BA-34AE5FF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4F27B-765E-064C-B8C1-7580FF5C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88E3D0-D0C5-2575-3F33-DFFABB6C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BFB32-9747-CEC2-4836-23F63DD4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E4349-6E16-F310-22C8-BC045DAF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FF4E43-6F0A-F6D6-62D4-52CF6268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9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AACEF6-5000-413A-3C33-A55E76AA3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89AAB8-2ADE-129C-9820-4CCA6B6F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D95EB-791B-BC2D-45DC-45FFAD08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49330-29A4-513F-61FF-5DC406F8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0B1BE-62B5-EBD6-3274-1292A7B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72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1E0D7-992F-D4DD-8350-2FBEC98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A9EFA-3468-BA25-F7F2-0CE7BFB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97D79-BF5C-E8FD-8E15-EEB2B745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51F54-F728-1A84-038C-4B1AA629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D049-2A1F-C97B-BA41-B889F0B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5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1113B-79B2-7E43-0BF0-3500C10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2E3DE-8716-DD58-509D-FF0895F2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82A43-FCC8-5A23-8867-B87072BA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70269-F6EA-C22B-1C30-E7E823E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D2F9-3A34-EC4F-B386-40EB5512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6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020C7-AF58-8571-C89F-3BC83284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0CBE2-031F-EFD4-DEB8-766FD609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441855-83B7-C246-3A10-689ECE7F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BCB51-76BC-A4C3-19A3-AC2876F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1AECD-4CA9-524F-2AA8-CD4D32C8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11DDB4-552C-0AF7-5E6A-EA45996E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5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3E2A-2F92-0BB7-E003-6AABAD61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317E-673A-62AE-711B-DF5037C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D9F84-5F8F-12CA-6E4B-D46E1A74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D68A03-DE2C-3F9E-2846-818D39FD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419803-8EFC-C312-AB8E-BB2B8E811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1474-ABA4-9E93-86B7-E2E6DF4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C6B9B-E49D-BED2-44A5-B983972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420F8-7D73-2793-5CBF-7A005369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60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41C6-9AC2-E864-B3A6-B0C0FAAD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E8F4A0-3BD5-B3BA-C32D-FF8A755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AFBDB-86E0-9911-B84B-438EB2BA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3828E-24BA-5D3A-24C2-A807D188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34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EF9C5B-5A3C-83EC-DD64-6040C5D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566B2-C100-A7EF-69EE-04E52966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C9CB3-0CE0-82FB-F157-51050795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9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63E7E-EB11-B9DD-EB8D-49DC5133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5B415-6E69-571D-76D2-DC8D874A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3906E-CFD9-A0D1-9693-DA217046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385C0-F89D-71A6-F437-16F634C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7248-3E59-95A0-E452-BDCFAA87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997D0-1B4D-A025-D930-9C4A3E48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5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18E5-2183-F5C4-1E48-74286778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A3BBE-7D51-439F-AA8A-F6CB3BC49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F857DF-B257-09C9-36BE-3DFE5880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C10A3C-9377-58D9-771A-E02D2F3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3BD0B7-5881-E300-658B-18542FE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C089D6-0CEB-0CA9-B926-10945AF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1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C7363D-E81E-5B48-91D9-63EA8243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5F5F8-E555-1194-14FB-3244FDF0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C9B95-3047-D70F-BE0F-51EE7AD8F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B49B4-2C2F-3922-2E14-59AC3530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53897-C76C-E0D8-A86D-D7161FF5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01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-faktor.de/spiele-marke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6D937-06AE-8830-987F-C14BF357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Vermarktung des Spieles</a:t>
            </a:r>
            <a:endParaRPr lang="de-AT" sz="400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37FC7-FEDD-3A0B-DDBD-080CE1D1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Von Danijel Balog</a:t>
            </a:r>
          </a:p>
        </p:txBody>
      </p:sp>
      <p:pic>
        <p:nvPicPr>
          <p:cNvPr id="7" name="Graphic 6" descr="Megafon">
            <a:extLst>
              <a:ext uri="{FF2B5EF4-FFF2-40B4-BE49-F238E27FC236}">
                <a16:creationId xmlns:a16="http://schemas.microsoft.com/office/drawing/2014/main" id="{B550C78E-737E-1481-D111-2F8BE251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E0D0E-0824-E029-C53D-825E7B52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Quellen</a:t>
            </a: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414E9-2955-DC36-FDF2-4D6772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AT" sz="2400" dirty="0">
                <a:hlinkClick r:id="rId2"/>
              </a:rPr>
              <a:t>https://www.marketing-faktor.de/spiele-marketing/</a:t>
            </a:r>
            <a:endParaRPr lang="de-AT" sz="2400" dirty="0"/>
          </a:p>
          <a:p>
            <a:r>
              <a:rPr lang="de-AT" sz="2400" dirty="0"/>
              <a:t>Mein Gehirn und wissen über dieses Thema.</a:t>
            </a:r>
          </a:p>
        </p:txBody>
      </p:sp>
    </p:spTree>
    <p:extLst>
      <p:ext uri="{BB962C8B-B14F-4D97-AF65-F5344CB8AC3E}">
        <p14:creationId xmlns:p14="http://schemas.microsoft.com/office/powerpoint/2010/main" val="427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Agenda</a:t>
            </a:r>
            <a:endParaRPr lang="de-AT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1C4475-8EA7-6C95-751D-C1E7F0B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Spiele Marketing – Vorteile und Nachteile</a:t>
            </a:r>
          </a:p>
          <a:p>
            <a:r>
              <a:rPr lang="de-DE" sz="2400" dirty="0"/>
              <a:t>Welche Methoden gibt es?</a:t>
            </a:r>
          </a:p>
          <a:p>
            <a:r>
              <a:rPr lang="de-AT" sz="2400" dirty="0"/>
              <a:t>Die Reaktion auf unser </a:t>
            </a:r>
            <a:r>
              <a:rPr lang="de-AT" sz="2400" dirty="0" err="1"/>
              <a:t>Playtesting</a:t>
            </a:r>
            <a:endParaRPr lang="de-AT" sz="2400" dirty="0"/>
          </a:p>
          <a:p>
            <a:r>
              <a:rPr lang="de-AT" sz="2400" dirty="0"/>
              <a:t>Ist unser Spiel fertig?</a:t>
            </a:r>
          </a:p>
          <a:p>
            <a:r>
              <a:rPr lang="de-DE" sz="2400" dirty="0"/>
              <a:t>Sollen wir unsere Ressourcen jetzt schon für die Vermarktung des Spieles verwenden?</a:t>
            </a:r>
          </a:p>
          <a:p>
            <a:r>
              <a:rPr lang="de-AT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36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Spiele Marketing – Vorteile und Nachteile</a:t>
            </a:r>
          </a:p>
        </p:txBody>
      </p:sp>
      <p:graphicFrame>
        <p:nvGraphicFramePr>
          <p:cNvPr id="13" name="Inhaltsplatzhalter 6">
            <a:extLst>
              <a:ext uri="{FF2B5EF4-FFF2-40B4-BE49-F238E27FC236}">
                <a16:creationId xmlns:a16="http://schemas.microsoft.com/office/drawing/2014/main" id="{0708DF94-B8EF-D758-5A36-BA2CDEECD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1099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38AA3D9F-1963-C3C7-1A66-B83CCF2791D5}"/>
              </a:ext>
            </a:extLst>
          </p:cNvPr>
          <p:cNvSpPr txBox="1">
            <a:spLocks/>
          </p:cNvSpPr>
          <p:nvPr/>
        </p:nvSpPr>
        <p:spPr>
          <a:xfrm>
            <a:off x="6182835" y="1406443"/>
            <a:ext cx="5183188" cy="770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Gefahren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37F046D9-4853-5448-8CE3-A7B9BA0163DA}"/>
              </a:ext>
            </a:extLst>
          </p:cNvPr>
          <p:cNvSpPr txBox="1">
            <a:spLocks/>
          </p:cNvSpPr>
          <p:nvPr/>
        </p:nvSpPr>
        <p:spPr>
          <a:xfrm>
            <a:off x="882228" y="1344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Möglichkeiten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graphicFrame>
        <p:nvGraphicFramePr>
          <p:cNvPr id="19" name="Inhaltsplatzhalter 4">
            <a:extLst>
              <a:ext uri="{FF2B5EF4-FFF2-40B4-BE49-F238E27FC236}">
                <a16:creationId xmlns:a16="http://schemas.microsoft.com/office/drawing/2014/main" id="{0151DBA2-9140-ADE7-10D2-74D0031CD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109596"/>
              </p:ext>
            </p:extLst>
          </p:nvPr>
        </p:nvGraphicFramePr>
        <p:xfrm>
          <a:off x="839788" y="2514600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8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F17175-7BF0-DFC8-4059-6849847A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Welche Methoden gibt es?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75EF6-1038-5F96-8E7F-AB2631F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rgbClr val="FEFFFF"/>
                </a:solidFill>
              </a:rPr>
              <a:t>Sozial Media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</a:t>
            </a:r>
          </a:p>
          <a:p>
            <a:r>
              <a:rPr lang="en-US" sz="1500">
                <a:solidFill>
                  <a:srgbClr val="FEFFFF"/>
                </a:solidFill>
              </a:rPr>
              <a:t>Online-Werbung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 mit hohem Marketingbudget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Hoch</a:t>
            </a:r>
          </a:p>
          <a:p>
            <a:r>
              <a:rPr lang="en-US" sz="1500">
                <a:solidFill>
                  <a:srgbClr val="FEFFFF"/>
                </a:solidFill>
              </a:rPr>
              <a:t>Gemeinschaftsbildung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 </a:t>
            </a:r>
            <a:r>
              <a:rPr lang="en-US" sz="1500">
                <a:solidFill>
                  <a:srgbClr val="FEFFFF"/>
                </a:solidFill>
              </a:rPr>
              <a:t>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Kreativitätsanspruch</a:t>
            </a:r>
          </a:p>
          <a:p>
            <a:r>
              <a:rPr lang="en-US" sz="1500">
                <a:solidFill>
                  <a:srgbClr val="FEFFFF"/>
                </a:solidFill>
              </a:rPr>
              <a:t>Spielplattformen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Spiele, die nicht über das Budget verfügen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Niedrig</a:t>
            </a:r>
            <a:endParaRPr lang="en-US" sz="1500" b="1">
              <a:solidFill>
                <a:srgbClr val="FEFFFF"/>
              </a:solidFill>
            </a:endParaRPr>
          </a:p>
          <a:p>
            <a:r>
              <a:rPr lang="en-US" sz="1500">
                <a:solidFill>
                  <a:srgbClr val="FEFFFF"/>
                </a:solidFill>
              </a:rPr>
              <a:t>Influencer Marketing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Niedrig-Hoch</a:t>
            </a:r>
            <a:endParaRPr lang="en-US" sz="1500" b="1">
              <a:solidFill>
                <a:srgbClr val="FEFFFF"/>
              </a:solidFill>
            </a:endParaRPr>
          </a:p>
          <a:p>
            <a:pPr lvl="1"/>
            <a:endParaRPr lang="en-US" sz="1500" b="1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A5B075-6988-EE1D-CED5-36E66C02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Die Reaktion auf unser Playtesting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BADFF754-CEA5-4A23-C485-7AC4F5DF4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2386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6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9DB9C5-A47B-D3EF-1F81-CBB76363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Ist unser Spiel fertig?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1AEF6-A762-C689-250F-092E932F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Nein ist es nicht.</a:t>
            </a:r>
          </a:p>
          <a:p>
            <a:endParaRPr lang="de-AT" sz="2400">
              <a:solidFill>
                <a:srgbClr val="FEFFFF"/>
              </a:solidFill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8D600D2-DCA9-6AD0-F60B-F1F533AD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884877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2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77BAC-386F-090E-7721-4090FE32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Sollen wir unsere Ressourcen jetzt schon für die Vermarktung des Spieles verwenden?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E67A7-F504-A49E-D98C-FDB3C512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Ressourcen und Zeit intensiv.</a:t>
            </a:r>
          </a:p>
          <a:p>
            <a:r>
              <a:rPr lang="de-AT" dirty="0"/>
              <a:t>Es darf nicht als „noch ein </a:t>
            </a:r>
            <a:r>
              <a:rPr lang="de-AT" dirty="0" err="1"/>
              <a:t>early</a:t>
            </a:r>
            <a:r>
              <a:rPr lang="de-AT" dirty="0"/>
              <a:t> Access“ Spiel abgewertet werden.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442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Video 5">
            <a:extLst>
              <a:ext uri="{FF2B5EF4-FFF2-40B4-BE49-F238E27FC236}">
                <a16:creationId xmlns:a16="http://schemas.microsoft.com/office/drawing/2014/main" id="{6CB8CADB-3B26-E252-15A4-B1F8AC392B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8E6F1-62A5-AFAD-EC29-EDF9F0EC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Fragen?</a:t>
            </a:r>
            <a:endParaRPr lang="de-AT" sz="520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B5A351A-7D8C-80D6-4358-53EE7A18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18480D-4A1F-512A-5F90-6257F4B43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solidFill>
                  <a:srgbClr val="FFFFFF"/>
                </a:solidFill>
              </a:rPr>
              <a:t>Danke für Ihre Aufmerksamkeit</a:t>
            </a:r>
            <a:endParaRPr lang="de-AT" sz="8000">
              <a:solidFill>
                <a:srgbClr val="FFFFFF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994339-C07B-F83E-2A63-33C832EC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de-AT" sz="3200">
              <a:solidFill>
                <a:srgbClr val="FEFFFF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56</Paragraphs>
  <Slides>10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Vermarktung des Spieles</vt:lpstr>
      <vt:lpstr>Agenda</vt:lpstr>
      <vt:lpstr>Spiele Marketing – Vorteile und Nachteile</vt:lpstr>
      <vt:lpstr>Welche Methoden gibt es?</vt:lpstr>
      <vt:lpstr>Die Reaktion auf unser Playtesting</vt:lpstr>
      <vt:lpstr>Ist unser Spiel fertig?</vt:lpstr>
      <vt:lpstr>Sollen wir unsere Ressourcen jetzt schon für die Vermarktung des Spieles verwenden?</vt:lpstr>
      <vt:lpstr>Fragen?</vt:lpstr>
      <vt:lpstr>Danke für Ihre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Vermarktung des Spieles</dc:title>
  <dc:creator>Danijel</dc:creator>
  <cp:lastModifiedBy>Danijel</cp:lastModifiedBy>
  <cp:revision>16</cp:revision>
  <dcterms:created xsi:type="dcterms:W3CDTF">2022-05-15T08:19:29Z</dcterms:created>
  <dcterms:modified xsi:type="dcterms:W3CDTF">2022-05-15T09:16:57Z</dcterms:modified>
</cp:coreProperties>
</file>