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Textebene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Textebene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Textebene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Textebene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Bildplatzhalt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bene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ISHJARTA</a:t>
            </a:r>
          </a:p>
        </p:txBody>
      </p:sp>
      <p:sp>
        <p:nvSpPr>
          <p:cNvPr id="95" name="Untertitel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WAS IST EIN ROGUE-LIKE?</a:t>
            </a:r>
          </a:p>
        </p:txBody>
      </p:sp>
      <p:sp>
        <p:nvSpPr>
          <p:cNvPr id="98" name="Textplatzhalter 6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/>
          <p:nvPr>
            <p:ph type="title"/>
          </p:nvPr>
        </p:nvSpPr>
        <p:spPr>
          <a:xfrm>
            <a:off x="831850" y="1709739"/>
            <a:ext cx="10515600" cy="21955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01" name="Textplatzhalter 2"/>
          <p:cNvSpPr txBox="1"/>
          <p:nvPr>
            <p:ph type="body" sz="half" idx="1"/>
          </p:nvPr>
        </p:nvSpPr>
        <p:spPr>
          <a:xfrm>
            <a:off x="831850" y="4184072"/>
            <a:ext cx="10515600" cy="1905578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78">
                <a:solidFill>
                  <a:srgbClr val="FFFFFF"/>
                </a:solidFill>
              </a:defRPr>
            </a:pPr>
            <a:r>
              <a:t>HINTER DEN KULISSEN DES GAME-DEVELOPMENTS SCHAUEN</a:t>
            </a:r>
          </a:p>
          <a:p>
            <a:pPr marL="339470" indent="-339470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78">
                <a:solidFill>
                  <a:srgbClr val="FFFFFF"/>
                </a:solidFill>
              </a:defRPr>
            </a:pPr>
          </a:p>
          <a:p>
            <a:pPr marL="339470" indent="-339470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78">
                <a:solidFill>
                  <a:srgbClr val="FFFFFF"/>
                </a:solidFill>
              </a:defRPr>
            </a:pPr>
            <a:r>
              <a:t>KREATIVITÄT AUSLEBEN</a:t>
            </a:r>
          </a:p>
          <a:p>
            <a:pPr marL="339470" indent="-339470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78">
                <a:solidFill>
                  <a:srgbClr val="FFFFFF"/>
                </a:solidFill>
              </a:defRPr>
            </a:pPr>
          </a:p>
          <a:p>
            <a:pPr marL="339470" indent="-339470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78">
                <a:solidFill>
                  <a:srgbClr val="FFFFFF"/>
                </a:solidFill>
              </a:defRPr>
            </a:pPr>
            <a:r>
              <a:t>KNOWHOW ZUR PROGRAMMIERUNG UND GAME-DESIGN ERWEITERN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1" grpId="2"/>
      <p:bldP build="whole" bldLvl="1" animBg="1" rev="0" advAuto="0" spid="1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el 1"/>
          <p:cNvSpPr txBox="1"/>
          <p:nvPr>
            <p:ph type="title"/>
          </p:nvPr>
        </p:nvSpPr>
        <p:spPr>
          <a:xfrm>
            <a:off x="831850" y="1709738"/>
            <a:ext cx="10515600" cy="2354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ZIEL</a:t>
            </a:r>
          </a:p>
        </p:txBody>
      </p:sp>
      <p:sp>
        <p:nvSpPr>
          <p:cNvPr id="104" name="Textplatzhalter 2"/>
          <p:cNvSpPr txBox="1"/>
          <p:nvPr>
            <p:ph type="body" sz="half" idx="1"/>
          </p:nvPr>
        </p:nvSpPr>
        <p:spPr>
          <a:xfrm>
            <a:off x="831850" y="4230254"/>
            <a:ext cx="10515600" cy="1859396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68">
                <a:solidFill>
                  <a:srgbClr val="FFFFFF"/>
                </a:solidFill>
              </a:defRPr>
            </a:pPr>
            <a:r>
              <a:t>EIN FREUDE-BEREITENDES UND SPANNENDES SPIEL</a:t>
            </a:r>
          </a:p>
          <a:p>
            <a:pPr marL="322325" indent="-322325" defTabSz="859536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68">
                <a:solidFill>
                  <a:srgbClr val="FFFFFF"/>
                </a:solidFill>
              </a:defRPr>
            </a:pPr>
          </a:p>
          <a:p>
            <a:pPr marL="322325" indent="-322325" defTabSz="859536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68">
                <a:solidFill>
                  <a:srgbClr val="FFFFFF"/>
                </a:solidFill>
              </a:defRPr>
            </a:pPr>
            <a:r>
              <a:t>ES SOLL ZUR UNTERHALTUNG UND ZUM STRESSABBAU BEITRAGEN</a:t>
            </a:r>
          </a:p>
          <a:p>
            <a:pPr marL="322325" indent="-322325" defTabSz="859536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68">
                <a:solidFill>
                  <a:srgbClr val="FFFFFF"/>
                </a:solidFill>
              </a:defRPr>
            </a:pPr>
          </a:p>
          <a:p>
            <a:pPr marL="322325" indent="-322325" defTabSz="859536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68">
                <a:solidFill>
                  <a:srgbClr val="FFFFFF"/>
                </a:solidFill>
              </a:defRPr>
            </a:pPr>
            <a:r>
              <a:t>GRAPHISCH-ANSEHNLICHES DESIGN UND GUTE GAME-QUALITÄT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" grpId="1"/>
      <p:bldP build="p" bldLvl="1" animBg="1" rev="0" advAuto="0" spid="10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el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PROZEDURAL GENERIERTE LEVEL</a:t>
            </a:r>
          </a:p>
        </p:txBody>
      </p:sp>
      <p:sp>
        <p:nvSpPr>
          <p:cNvPr id="107" name="Textplatzhalter 3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el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Textplatzhalter 2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1" name="Grafik 4" descr="Grafik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15"/>
            <a:ext cx="12192000" cy="6740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el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LIVE DEMO</a:t>
            </a:r>
          </a:p>
        </p:txBody>
      </p:sp>
      <p:sp>
        <p:nvSpPr>
          <p:cNvPr id="114" name="Textplatzhalter 4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TECHNOLOGIEN</a:t>
            </a:r>
          </a:p>
        </p:txBody>
      </p:sp>
      <p:pic>
        <p:nvPicPr>
          <p:cNvPr id="11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7773" y="2859881"/>
            <a:ext cx="1724026" cy="1724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6235" y="2957684"/>
            <a:ext cx="2943226" cy="1185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feld 6"/>
          <p:cNvSpPr txBox="1"/>
          <p:nvPr/>
        </p:nvSpPr>
        <p:spPr>
          <a:xfrm>
            <a:off x="205111" y="2490548"/>
            <a:ext cx="359250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SPIELE-ENGINE</a:t>
            </a:r>
          </a:p>
        </p:txBody>
      </p:sp>
      <p:sp>
        <p:nvSpPr>
          <p:cNvPr id="120" name="Textfeld 7"/>
          <p:cNvSpPr txBox="1"/>
          <p:nvPr/>
        </p:nvSpPr>
        <p:spPr>
          <a:xfrm>
            <a:off x="8041955" y="2505753"/>
            <a:ext cx="285178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GRAFIK-DESIGN</a:t>
            </a:r>
          </a:p>
        </p:txBody>
      </p:sp>
      <p:sp>
        <p:nvSpPr>
          <p:cNvPr id="121" name="Textfeld 8"/>
          <p:cNvSpPr txBox="1"/>
          <p:nvPr/>
        </p:nvSpPr>
        <p:spPr>
          <a:xfrm>
            <a:off x="4580397" y="2490548"/>
            <a:ext cx="276823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PROGRAMMIERSPRACHE</a:t>
            </a:r>
          </a:p>
        </p:txBody>
      </p:sp>
      <p:pic>
        <p:nvPicPr>
          <p:cNvPr id="122" name="Grafik 9" descr="Grafik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390" y="3124498"/>
            <a:ext cx="3683946" cy="1459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4" presetID="7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Class="entr" nodeType="afterEffect" presetSubtype="4" presetID="7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Class="entr" nodeType="afterEffect" presetSubtype="4" presetID="7" grpId="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6"/>
      <p:bldP build="whole" bldLvl="1" animBg="1" rev="0" advAuto="0" spid="120" grpId="7"/>
      <p:bldP build="whole" bldLvl="1" animBg="1" rev="0" advAuto="0" spid="119" grpId="2"/>
      <p:bldP build="whole" bldLvl="1" animBg="1" rev="0" advAuto="0" spid="117" grpId="4"/>
      <p:bldP build="whole" bldLvl="1" animBg="1" rev="0" advAuto="0" spid="116" grpId="1"/>
      <p:bldP build="whole" bldLvl="1" animBg="1" rev="0" advAuto="0" spid="122" grpId="3"/>
      <p:bldP build="whole" bldLvl="1" animBg="1" rev="0" advAuto="0" spid="121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ZUKUNFT DES SPIELES</a:t>
            </a:r>
          </a:p>
        </p:txBody>
      </p:sp>
      <p:sp>
        <p:nvSpPr>
          <p:cNvPr id="125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Ausbauen der Mechaniken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Weitere Levels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Umfangreichere Gegnerauswahl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Mehr Sounds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