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Thin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bold.fntdata"/><Relationship Id="rId25" Type="http://schemas.openxmlformats.org/officeDocument/2006/relationships/font" Target="fonts/RobotoThin-regular.fntdata"/><Relationship Id="rId28" Type="http://schemas.openxmlformats.org/officeDocument/2006/relationships/font" Target="fonts/RobotoThin-boldItalic.fntdata"/><Relationship Id="rId27" Type="http://schemas.openxmlformats.org/officeDocument/2006/relationships/font" Target="fonts/RobotoTh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d70ed6fe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d70ed6fe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d70ed6fe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d70ed6fe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d70ed6f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d70ed6f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d70ed6f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d70ed6f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d70ed6f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d70ed6f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d70ed6fe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d70ed6fe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d70ed6fe0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d70ed6fe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d70ed6fe0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d70ed6fe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d70ed6fe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d70ed6fe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d70ed6f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d70ed6f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d70ed6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d70ed6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d70ed6f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d70ed6f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d70ed6f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d70ed6f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d70ed6fe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d70ed6f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d70ed6fe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d70ed6fe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d70ed6fe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d70ed6fe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d70ed6fe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d70ed6fe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d70ed6fe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d70ed6fe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499450" y="2300475"/>
            <a:ext cx="41451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Darynka Rebellon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Adilson Rodríguez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Fredy Fernández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Richard Cuadros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3034" l="22244" r="21553" t="22318"/>
          <a:stretch/>
        </p:blipFill>
        <p:spPr>
          <a:xfrm>
            <a:off x="3691838" y="503550"/>
            <a:ext cx="1760325" cy="17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164575" y="3590750"/>
            <a:ext cx="6890400" cy="128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875" y="3742525"/>
            <a:ext cx="2738250" cy="9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de node.js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2496300"/>
            <a:ext cx="4675275" cy="2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525" y="203400"/>
            <a:ext cx="4203875" cy="23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Backlog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0" y="1820375"/>
            <a:ext cx="8407899" cy="18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Backlog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75" y="2010076"/>
            <a:ext cx="8520599" cy="14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11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de Usuario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00" y="920325"/>
            <a:ext cx="8403101" cy="28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50" y="383100"/>
            <a:ext cx="7943050" cy="33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00" y="450975"/>
            <a:ext cx="8253275" cy="3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0" y="464525"/>
            <a:ext cx="8212550" cy="37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50" y="369550"/>
            <a:ext cx="8690149" cy="30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de Retrospectiva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31"/>
          <p:cNvGrpSpPr/>
          <p:nvPr/>
        </p:nvGrpSpPr>
        <p:grpSpPr>
          <a:xfrm>
            <a:off x="1422895" y="3310996"/>
            <a:ext cx="5341666" cy="643356"/>
            <a:chOff x="1593000" y="2322568"/>
            <a:chExt cx="2939827" cy="643356"/>
          </a:xfrm>
        </p:grpSpPr>
        <p:sp>
          <p:nvSpPr>
            <p:cNvPr id="169" name="Google Shape;169;p3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Aprovechar la </a:t>
              </a: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integración</a:t>
              </a: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de terceros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74" name="Google Shape;174;p31"/>
          <p:cNvGrpSpPr/>
          <p:nvPr/>
        </p:nvGrpSpPr>
        <p:grpSpPr>
          <a:xfrm>
            <a:off x="1397907" y="1188456"/>
            <a:ext cx="5391643" cy="670377"/>
            <a:chOff x="1593000" y="2322568"/>
            <a:chExt cx="2939827" cy="643356"/>
          </a:xfrm>
        </p:grpSpPr>
        <p:sp>
          <p:nvSpPr>
            <p:cNvPr id="175" name="Google Shape;175;p3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2283021" y="2399970"/>
              <a:ext cx="2029200" cy="4959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Poner gran 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interés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en las clases 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sincrónicas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80" name="Google Shape;180;p31"/>
          <p:cNvGrpSpPr/>
          <p:nvPr/>
        </p:nvGrpSpPr>
        <p:grpSpPr>
          <a:xfrm>
            <a:off x="1397910" y="2305596"/>
            <a:ext cx="5391643" cy="643356"/>
            <a:chOff x="1593000" y="2322568"/>
            <a:chExt cx="2939827" cy="643356"/>
          </a:xfrm>
        </p:grpSpPr>
        <p:sp>
          <p:nvSpPr>
            <p:cNvPr id="181" name="Google Shape;181;p3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Incrementar la 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investigación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autónoma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86" name="Google Shape;186;p31"/>
          <p:cNvGrpSpPr/>
          <p:nvPr/>
        </p:nvGrpSpPr>
        <p:grpSpPr>
          <a:xfrm>
            <a:off x="1422895" y="4236821"/>
            <a:ext cx="5341666" cy="643356"/>
            <a:chOff x="1593000" y="2322568"/>
            <a:chExt cx="2939827" cy="643356"/>
          </a:xfrm>
        </p:grpSpPr>
        <p:sp>
          <p:nvSpPr>
            <p:cNvPr id="187" name="Google Shape;187;p3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Potencializar el proyecto </a:t>
              </a: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físico</a:t>
              </a: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a virtual</a:t>
              </a: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https://github.com/rscuadrosg/DesarrolloWEB-G36-MisionTIC.git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50" y="1656600"/>
            <a:ext cx="7164396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</a:t>
            </a:r>
            <a:r>
              <a:rPr lang="es"/>
              <a:t>Documentación</a:t>
            </a:r>
            <a:r>
              <a:rPr lang="es"/>
              <a:t> - Google Drive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https://drive.google.com/drive/folders/1LF3hdI-D_MvIVikw_wn5Lx9-vL9fr3Aa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363" y="1810375"/>
            <a:ext cx="6739265" cy="30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Gestion de la configuracion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Instalación de entorno de desarrollo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00" y="1708725"/>
            <a:ext cx="5602075" cy="32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r>
              <a:rPr lang="es"/>
              <a:t> de visual studio code y </a:t>
            </a:r>
            <a:r>
              <a:rPr lang="es"/>
              <a:t>extensiones</a:t>
            </a:r>
            <a:r>
              <a:rPr lang="es"/>
              <a:t>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00" y="1017725"/>
            <a:ext cx="4137850" cy="23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850" y="2421900"/>
            <a:ext cx="4511751" cy="2536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0" y="232900"/>
            <a:ext cx="4325313" cy="24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825" y="2491200"/>
            <a:ext cx="4488025" cy="25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249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48950"/>
            <a:ext cx="4433592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de postman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38" y="1120550"/>
            <a:ext cx="71499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0"/>
            <a:ext cx="5053076" cy="253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375" y="2571750"/>
            <a:ext cx="4814849" cy="25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