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73A31E-9EE2-41AF-A3ED-D13EEE47FA2A}" v="134" dt="2022-01-17T09:56:43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ra Djebali" userId="f7f545574fd69929" providerId="LiveId" clId="{5673A31E-9EE2-41AF-A3ED-D13EEE47FA2A}"/>
    <pc:docChg chg="undo custSel addSld modSld">
      <pc:chgData name="Sarra Djebali" userId="f7f545574fd69929" providerId="LiveId" clId="{5673A31E-9EE2-41AF-A3ED-D13EEE47FA2A}" dt="2022-01-17T09:57:03.922" v="554" actId="14100"/>
      <pc:docMkLst>
        <pc:docMk/>
      </pc:docMkLst>
      <pc:sldChg chg="addSp delSp modSp new mod setBg modAnim">
        <pc:chgData name="Sarra Djebali" userId="f7f545574fd69929" providerId="LiveId" clId="{5673A31E-9EE2-41AF-A3ED-D13EEE47FA2A}" dt="2022-01-17T09:57:03.922" v="554" actId="14100"/>
        <pc:sldMkLst>
          <pc:docMk/>
          <pc:sldMk cId="2333059331" sldId="256"/>
        </pc:sldMkLst>
        <pc:spChg chg="del mod">
          <ac:chgData name="Sarra Djebali" userId="f7f545574fd69929" providerId="LiveId" clId="{5673A31E-9EE2-41AF-A3ED-D13EEE47FA2A}" dt="2022-01-17T09:34:30.682" v="3" actId="478"/>
          <ac:spMkLst>
            <pc:docMk/>
            <pc:sldMk cId="2333059331" sldId="256"/>
            <ac:spMk id="2" creationId="{8F4F2D19-225F-4BAA-9087-D457286BDD10}"/>
          </ac:spMkLst>
        </pc:spChg>
        <pc:spChg chg="del">
          <ac:chgData name="Sarra Djebali" userId="f7f545574fd69929" providerId="LiveId" clId="{5673A31E-9EE2-41AF-A3ED-D13EEE47FA2A}" dt="2022-01-17T09:34:27.714" v="1" actId="478"/>
          <ac:spMkLst>
            <pc:docMk/>
            <pc:sldMk cId="2333059331" sldId="256"/>
            <ac:spMk id="3" creationId="{EFCBBE5F-23B3-4A6E-8FFC-D3484A718122}"/>
          </ac:spMkLst>
        </pc:spChg>
        <pc:spChg chg="add mod">
          <ac:chgData name="Sarra Djebali" userId="f7f545574fd69929" providerId="LiveId" clId="{5673A31E-9EE2-41AF-A3ED-D13EEE47FA2A}" dt="2022-01-17T09:52:51.451" v="389" actId="1076"/>
          <ac:spMkLst>
            <pc:docMk/>
            <pc:sldMk cId="2333059331" sldId="256"/>
            <ac:spMk id="14" creationId="{1298F4FF-3A09-4D9C-A941-24D83598EDB1}"/>
          </ac:spMkLst>
        </pc:spChg>
        <pc:spChg chg="add del mod">
          <ac:chgData name="Sarra Djebali" userId="f7f545574fd69929" providerId="LiveId" clId="{5673A31E-9EE2-41AF-A3ED-D13EEE47FA2A}" dt="2022-01-17T09:52:41.595" v="387" actId="478"/>
          <ac:spMkLst>
            <pc:docMk/>
            <pc:sldMk cId="2333059331" sldId="256"/>
            <ac:spMk id="15" creationId="{C8E7AAB7-38B6-461E-A00C-2C30A3EFCA68}"/>
          </ac:spMkLst>
        </pc:spChg>
        <pc:spChg chg="add del mod">
          <ac:chgData name="Sarra Djebali" userId="f7f545574fd69929" providerId="LiveId" clId="{5673A31E-9EE2-41AF-A3ED-D13EEE47FA2A}" dt="2022-01-17T09:52:38.187" v="386" actId="478"/>
          <ac:spMkLst>
            <pc:docMk/>
            <pc:sldMk cId="2333059331" sldId="256"/>
            <ac:spMk id="16" creationId="{DB8BC563-DCFB-4BB1-A20B-389A270D3B01}"/>
          </ac:spMkLst>
        </pc:spChg>
        <pc:spChg chg="add mod">
          <ac:chgData name="Sarra Djebali" userId="f7f545574fd69929" providerId="LiveId" clId="{5673A31E-9EE2-41AF-A3ED-D13EEE47FA2A}" dt="2022-01-17T09:52:07.894" v="319" actId="1037"/>
          <ac:spMkLst>
            <pc:docMk/>
            <pc:sldMk cId="2333059331" sldId="256"/>
            <ac:spMk id="17" creationId="{40CCD621-E1A4-4D87-B331-252D7680DB12}"/>
          </ac:spMkLst>
        </pc:spChg>
        <pc:spChg chg="add mod">
          <ac:chgData name="Sarra Djebali" userId="f7f545574fd69929" providerId="LiveId" clId="{5673A31E-9EE2-41AF-A3ED-D13EEE47FA2A}" dt="2022-01-17T09:53:32.142" v="418" actId="1076"/>
          <ac:spMkLst>
            <pc:docMk/>
            <pc:sldMk cId="2333059331" sldId="256"/>
            <ac:spMk id="18" creationId="{AD770324-7828-4282-8BDE-C07D5861D5C9}"/>
          </ac:spMkLst>
        </pc:spChg>
        <pc:spChg chg="add mod">
          <ac:chgData name="Sarra Djebali" userId="f7f545574fd69929" providerId="LiveId" clId="{5673A31E-9EE2-41AF-A3ED-D13EEE47FA2A}" dt="2022-01-17T09:53:16.847" v="415" actId="1076"/>
          <ac:spMkLst>
            <pc:docMk/>
            <pc:sldMk cId="2333059331" sldId="256"/>
            <ac:spMk id="19" creationId="{0457F371-5D66-48CB-AE56-F3BF936246D1}"/>
          </ac:spMkLst>
        </pc:spChg>
        <pc:spChg chg="add mod">
          <ac:chgData name="Sarra Djebali" userId="f7f545574fd69929" providerId="LiveId" clId="{5673A31E-9EE2-41AF-A3ED-D13EEE47FA2A}" dt="2022-01-17T09:57:00.641" v="553" actId="1076"/>
          <ac:spMkLst>
            <pc:docMk/>
            <pc:sldMk cId="2333059331" sldId="256"/>
            <ac:spMk id="20" creationId="{3A2CCD0C-AB2F-48B9-9863-1028D666367C}"/>
          </ac:spMkLst>
        </pc:spChg>
        <pc:spChg chg="add del mod">
          <ac:chgData name="Sarra Djebali" userId="f7f545574fd69929" providerId="LiveId" clId="{5673A31E-9EE2-41AF-A3ED-D13EEE47FA2A}" dt="2022-01-17T09:52:44.063" v="388" actId="478"/>
          <ac:spMkLst>
            <pc:docMk/>
            <pc:sldMk cId="2333059331" sldId="256"/>
            <ac:spMk id="27" creationId="{43B80839-A865-4FA1-9AAD-9AB650B579F3}"/>
          </ac:spMkLst>
        </pc:spChg>
        <pc:spChg chg="add mod">
          <ac:chgData name="Sarra Djebali" userId="f7f545574fd69929" providerId="LiveId" clId="{5673A31E-9EE2-41AF-A3ED-D13EEE47FA2A}" dt="2022-01-17T09:52:28.308" v="382" actId="1037"/>
          <ac:spMkLst>
            <pc:docMk/>
            <pc:sldMk cId="2333059331" sldId="256"/>
            <ac:spMk id="28" creationId="{AE51699D-C474-4D27-B00B-664363C59FC2}"/>
          </ac:spMkLst>
        </pc:spChg>
        <pc:spChg chg="add mod">
          <ac:chgData name="Sarra Djebali" userId="f7f545574fd69929" providerId="LiveId" clId="{5673A31E-9EE2-41AF-A3ED-D13EEE47FA2A}" dt="2022-01-17T09:52:28.308" v="382" actId="1037"/>
          <ac:spMkLst>
            <pc:docMk/>
            <pc:sldMk cId="2333059331" sldId="256"/>
            <ac:spMk id="29" creationId="{013E0AE1-3AB0-4F95-A7AE-F1EEA5D5666F}"/>
          </ac:spMkLst>
        </pc:spChg>
        <pc:spChg chg="add del mod">
          <ac:chgData name="Sarra Djebali" userId="f7f545574fd69929" providerId="LiveId" clId="{5673A31E-9EE2-41AF-A3ED-D13EEE47FA2A}" dt="2022-01-17T09:52:56.765" v="391" actId="478"/>
          <ac:spMkLst>
            <pc:docMk/>
            <pc:sldMk cId="2333059331" sldId="256"/>
            <ac:spMk id="30" creationId="{7C964315-73D2-4E3F-870F-E0ADAFD5260E}"/>
          </ac:spMkLst>
        </pc:spChg>
        <pc:spChg chg="add del mod">
          <ac:chgData name="Sarra Djebali" userId="f7f545574fd69929" providerId="LiveId" clId="{5673A31E-9EE2-41AF-A3ED-D13EEE47FA2A}" dt="2022-01-17T09:53:05.066" v="395" actId="478"/>
          <ac:spMkLst>
            <pc:docMk/>
            <pc:sldMk cId="2333059331" sldId="256"/>
            <ac:spMk id="31" creationId="{5823C534-6766-4E8C-B8C9-542E3997BC3E}"/>
          </ac:spMkLst>
        </pc:spChg>
        <pc:spChg chg="add del mod">
          <ac:chgData name="Sarra Djebali" userId="f7f545574fd69929" providerId="LiveId" clId="{5673A31E-9EE2-41AF-A3ED-D13EEE47FA2A}" dt="2022-01-17T09:53:02.861" v="394" actId="478"/>
          <ac:spMkLst>
            <pc:docMk/>
            <pc:sldMk cId="2333059331" sldId="256"/>
            <ac:spMk id="32" creationId="{9B3EE4AC-25E5-4805-B65A-72599C5D447F}"/>
          </ac:spMkLst>
        </pc:spChg>
        <pc:spChg chg="add mod">
          <ac:chgData name="Sarra Djebali" userId="f7f545574fd69929" providerId="LiveId" clId="{5673A31E-9EE2-41AF-A3ED-D13EEE47FA2A}" dt="2022-01-17T09:56:13.400" v="528" actId="571"/>
          <ac:spMkLst>
            <pc:docMk/>
            <pc:sldMk cId="2333059331" sldId="256"/>
            <ac:spMk id="34" creationId="{62110482-78EF-4319-9A4A-8A37E8D34E8C}"/>
          </ac:spMkLst>
        </pc:spChg>
        <pc:spChg chg="add mod">
          <ac:chgData name="Sarra Djebali" userId="f7f545574fd69929" providerId="LiveId" clId="{5673A31E-9EE2-41AF-A3ED-D13EEE47FA2A}" dt="2022-01-17T09:56:13.400" v="528" actId="571"/>
          <ac:spMkLst>
            <pc:docMk/>
            <pc:sldMk cId="2333059331" sldId="256"/>
            <ac:spMk id="35" creationId="{B44B0F52-FCD1-4BE0-8519-10F52556D0A8}"/>
          </ac:spMkLst>
        </pc:spChg>
        <pc:spChg chg="add mod">
          <ac:chgData name="Sarra Djebali" userId="f7f545574fd69929" providerId="LiveId" clId="{5673A31E-9EE2-41AF-A3ED-D13EEE47FA2A}" dt="2022-01-17T09:56:13.400" v="528" actId="571"/>
          <ac:spMkLst>
            <pc:docMk/>
            <pc:sldMk cId="2333059331" sldId="256"/>
            <ac:spMk id="36" creationId="{A69424AE-BD06-4796-8855-2657403E0448}"/>
          </ac:spMkLst>
        </pc:spChg>
        <pc:spChg chg="add mod">
          <ac:chgData name="Sarra Djebali" userId="f7f545574fd69929" providerId="LiveId" clId="{5673A31E-9EE2-41AF-A3ED-D13EEE47FA2A}" dt="2022-01-17T09:56:13.400" v="528" actId="571"/>
          <ac:spMkLst>
            <pc:docMk/>
            <pc:sldMk cId="2333059331" sldId="256"/>
            <ac:spMk id="42" creationId="{7FDCE30A-61DD-4BF0-94E9-656AE7F0764D}"/>
          </ac:spMkLst>
        </pc:spChg>
        <pc:spChg chg="add mod">
          <ac:chgData name="Sarra Djebali" userId="f7f545574fd69929" providerId="LiveId" clId="{5673A31E-9EE2-41AF-A3ED-D13EEE47FA2A}" dt="2022-01-17T09:56:13.400" v="528" actId="571"/>
          <ac:spMkLst>
            <pc:docMk/>
            <pc:sldMk cId="2333059331" sldId="256"/>
            <ac:spMk id="43" creationId="{1579B639-FC53-45EE-9C9F-09546E4F1E72}"/>
          </ac:spMkLst>
        </pc:spChg>
        <pc:picChg chg="add del mod">
          <ac:chgData name="Sarra Djebali" userId="f7f545574fd69929" providerId="LiveId" clId="{5673A31E-9EE2-41AF-A3ED-D13EEE47FA2A}" dt="2022-01-17T09:52:54.713" v="390" actId="478"/>
          <ac:picMkLst>
            <pc:docMk/>
            <pc:sldMk cId="2333059331" sldId="256"/>
            <ac:picMk id="4" creationId="{8C8034AD-DD67-46E7-82F2-12DC291AAA4E}"/>
          </ac:picMkLst>
        </pc:picChg>
        <pc:picChg chg="add del mod">
          <ac:chgData name="Sarra Djebali" userId="f7f545574fd69929" providerId="LiveId" clId="{5673A31E-9EE2-41AF-A3ED-D13EEE47FA2A}" dt="2022-01-17T09:52:34.677" v="385" actId="478"/>
          <ac:picMkLst>
            <pc:docMk/>
            <pc:sldMk cId="2333059331" sldId="256"/>
            <ac:picMk id="5" creationId="{2F1622C7-AFE4-4026-8900-D73C6F20D776}"/>
          </ac:picMkLst>
        </pc:picChg>
        <pc:picChg chg="add mod">
          <ac:chgData name="Sarra Djebali" userId="f7f545574fd69929" providerId="LiveId" clId="{5673A31E-9EE2-41AF-A3ED-D13EEE47FA2A}" dt="2022-01-17T09:52:28.308" v="382" actId="1037"/>
          <ac:picMkLst>
            <pc:docMk/>
            <pc:sldMk cId="2333059331" sldId="256"/>
            <ac:picMk id="6" creationId="{F1BB3445-DF43-4E31-9B7F-877693AFA630}"/>
          </ac:picMkLst>
        </pc:picChg>
        <pc:picChg chg="add del mod">
          <ac:chgData name="Sarra Djebali" userId="f7f545574fd69929" providerId="LiveId" clId="{5673A31E-9EE2-41AF-A3ED-D13EEE47FA2A}" dt="2022-01-17T09:52:32.450" v="383" actId="478"/>
          <ac:picMkLst>
            <pc:docMk/>
            <pc:sldMk cId="2333059331" sldId="256"/>
            <ac:picMk id="7" creationId="{8DCE8CA2-27EC-4204-9FEB-42BEF4E3B485}"/>
          </ac:picMkLst>
        </pc:picChg>
        <pc:picChg chg="add del mod">
          <ac:chgData name="Sarra Djebali" userId="f7f545574fd69929" providerId="LiveId" clId="{5673A31E-9EE2-41AF-A3ED-D13EEE47FA2A}" dt="2022-01-17T09:52:58.536" v="392" actId="478"/>
          <ac:picMkLst>
            <pc:docMk/>
            <pc:sldMk cId="2333059331" sldId="256"/>
            <ac:picMk id="8" creationId="{BA304D77-E5E1-45D8-9306-10FDBE4A1B30}"/>
          </ac:picMkLst>
        </pc:picChg>
        <pc:picChg chg="add del mod">
          <ac:chgData name="Sarra Djebali" userId="f7f545574fd69929" providerId="LiveId" clId="{5673A31E-9EE2-41AF-A3ED-D13EEE47FA2A}" dt="2022-01-17T09:53:00.844" v="393" actId="478"/>
          <ac:picMkLst>
            <pc:docMk/>
            <pc:sldMk cId="2333059331" sldId="256"/>
            <ac:picMk id="9" creationId="{8257C657-7E78-42DA-B13D-3F3C9F51A115}"/>
          </ac:picMkLst>
        </pc:picChg>
        <pc:picChg chg="add mod">
          <ac:chgData name="Sarra Djebali" userId="f7f545574fd69929" providerId="LiveId" clId="{5673A31E-9EE2-41AF-A3ED-D13EEE47FA2A}" dt="2022-01-17T09:55:53.911" v="525" actId="1076"/>
          <ac:picMkLst>
            <pc:docMk/>
            <pc:sldMk cId="2333059331" sldId="256"/>
            <ac:picMk id="11" creationId="{1BC9A8E1-51D2-4F3F-BE7A-633A6643AC80}"/>
          </ac:picMkLst>
        </pc:picChg>
        <pc:picChg chg="add del mod">
          <ac:chgData name="Sarra Djebali" userId="f7f545574fd69929" providerId="LiveId" clId="{5673A31E-9EE2-41AF-A3ED-D13EEE47FA2A}" dt="2022-01-17T09:53:27.412" v="417" actId="478"/>
          <ac:picMkLst>
            <pc:docMk/>
            <pc:sldMk cId="2333059331" sldId="256"/>
            <ac:picMk id="13" creationId="{3ACD301B-399F-496D-9C8F-E7383D14228F}"/>
          </ac:picMkLst>
        </pc:picChg>
        <pc:picChg chg="add mod">
          <ac:chgData name="Sarra Djebali" userId="f7f545574fd69929" providerId="LiveId" clId="{5673A31E-9EE2-41AF-A3ED-D13EEE47FA2A}" dt="2022-01-17T09:52:28.308" v="382" actId="1037"/>
          <ac:picMkLst>
            <pc:docMk/>
            <pc:sldMk cId="2333059331" sldId="256"/>
            <ac:picMk id="21" creationId="{2A330B6B-64D0-4DD2-9D83-0D22191C0CB8}"/>
          </ac:picMkLst>
        </pc:picChg>
        <pc:picChg chg="add mod">
          <ac:chgData name="Sarra Djebali" userId="f7f545574fd69929" providerId="LiveId" clId="{5673A31E-9EE2-41AF-A3ED-D13EEE47FA2A}" dt="2022-01-17T09:52:28.308" v="382" actId="1037"/>
          <ac:picMkLst>
            <pc:docMk/>
            <pc:sldMk cId="2333059331" sldId="256"/>
            <ac:picMk id="22" creationId="{9B316F2A-8C8A-4F79-B382-938D0AD1BA0B}"/>
          </ac:picMkLst>
        </pc:picChg>
        <pc:picChg chg="add mod">
          <ac:chgData name="Sarra Djebali" userId="f7f545574fd69929" providerId="LiveId" clId="{5673A31E-9EE2-41AF-A3ED-D13EEE47FA2A}" dt="2022-01-17T09:52:28.308" v="382" actId="1037"/>
          <ac:picMkLst>
            <pc:docMk/>
            <pc:sldMk cId="2333059331" sldId="256"/>
            <ac:picMk id="23" creationId="{F609CD99-887D-4862-875F-06DC14F541F0}"/>
          </ac:picMkLst>
        </pc:picChg>
        <pc:picChg chg="add mod">
          <ac:chgData name="Sarra Djebali" userId="f7f545574fd69929" providerId="LiveId" clId="{5673A31E-9EE2-41AF-A3ED-D13EEE47FA2A}" dt="2022-01-17T09:52:28.308" v="382" actId="1037"/>
          <ac:picMkLst>
            <pc:docMk/>
            <pc:sldMk cId="2333059331" sldId="256"/>
            <ac:picMk id="24" creationId="{F434FA90-C275-4BA4-BA0D-0C75D5E28D9D}"/>
          </ac:picMkLst>
        </pc:picChg>
        <pc:picChg chg="add mod">
          <ac:chgData name="Sarra Djebali" userId="f7f545574fd69929" providerId="LiveId" clId="{5673A31E-9EE2-41AF-A3ED-D13EEE47FA2A}" dt="2022-01-17T09:57:03.922" v="554" actId="14100"/>
          <ac:picMkLst>
            <pc:docMk/>
            <pc:sldMk cId="2333059331" sldId="256"/>
            <ac:picMk id="25" creationId="{B26D5FF7-C243-4E53-A860-CAEA63DAA2F8}"/>
          </ac:picMkLst>
        </pc:picChg>
        <pc:picChg chg="add mod">
          <ac:chgData name="Sarra Djebali" userId="f7f545574fd69929" providerId="LiveId" clId="{5673A31E-9EE2-41AF-A3ED-D13EEE47FA2A}" dt="2022-01-17T09:53:34.248" v="419" actId="1076"/>
          <ac:picMkLst>
            <pc:docMk/>
            <pc:sldMk cId="2333059331" sldId="256"/>
            <ac:picMk id="26" creationId="{0E6AD231-A01A-4FD4-BDD5-8BD4D8A30758}"/>
          </ac:picMkLst>
        </pc:picChg>
        <pc:picChg chg="add mod">
          <ac:chgData name="Sarra Djebali" userId="f7f545574fd69929" providerId="LiveId" clId="{5673A31E-9EE2-41AF-A3ED-D13EEE47FA2A}" dt="2022-01-17T09:56:13.400" v="528" actId="571"/>
          <ac:picMkLst>
            <pc:docMk/>
            <pc:sldMk cId="2333059331" sldId="256"/>
            <ac:picMk id="33" creationId="{33D156D0-7F38-4FAE-A599-612467CB9645}"/>
          </ac:picMkLst>
        </pc:picChg>
        <pc:picChg chg="add mod">
          <ac:chgData name="Sarra Djebali" userId="f7f545574fd69929" providerId="LiveId" clId="{5673A31E-9EE2-41AF-A3ED-D13EEE47FA2A}" dt="2022-01-17T09:56:13.400" v="528" actId="571"/>
          <ac:picMkLst>
            <pc:docMk/>
            <pc:sldMk cId="2333059331" sldId="256"/>
            <ac:picMk id="37" creationId="{6543D24C-895B-4F2A-AF1F-E6AFC6F7158F}"/>
          </ac:picMkLst>
        </pc:picChg>
        <pc:picChg chg="add mod">
          <ac:chgData name="Sarra Djebali" userId="f7f545574fd69929" providerId="LiveId" clId="{5673A31E-9EE2-41AF-A3ED-D13EEE47FA2A}" dt="2022-01-17T09:56:13.400" v="528" actId="571"/>
          <ac:picMkLst>
            <pc:docMk/>
            <pc:sldMk cId="2333059331" sldId="256"/>
            <ac:picMk id="38" creationId="{2E7C316A-E2B6-4778-AB2F-3F8E2E5EB624}"/>
          </ac:picMkLst>
        </pc:picChg>
        <pc:picChg chg="add mod">
          <ac:chgData name="Sarra Djebali" userId="f7f545574fd69929" providerId="LiveId" clId="{5673A31E-9EE2-41AF-A3ED-D13EEE47FA2A}" dt="2022-01-17T09:56:13.400" v="528" actId="571"/>
          <ac:picMkLst>
            <pc:docMk/>
            <pc:sldMk cId="2333059331" sldId="256"/>
            <ac:picMk id="39" creationId="{D25AA0BB-A85E-49D2-98AB-FE13A773131E}"/>
          </ac:picMkLst>
        </pc:picChg>
        <pc:picChg chg="add mod">
          <ac:chgData name="Sarra Djebali" userId="f7f545574fd69929" providerId="LiveId" clId="{5673A31E-9EE2-41AF-A3ED-D13EEE47FA2A}" dt="2022-01-17T09:56:13.400" v="528" actId="571"/>
          <ac:picMkLst>
            <pc:docMk/>
            <pc:sldMk cId="2333059331" sldId="256"/>
            <ac:picMk id="40" creationId="{591D266D-53EC-4BAC-89EF-591816D54CC0}"/>
          </ac:picMkLst>
        </pc:picChg>
        <pc:picChg chg="add mod">
          <ac:chgData name="Sarra Djebali" userId="f7f545574fd69929" providerId="LiveId" clId="{5673A31E-9EE2-41AF-A3ED-D13EEE47FA2A}" dt="2022-01-17T09:56:13.400" v="528" actId="571"/>
          <ac:picMkLst>
            <pc:docMk/>
            <pc:sldMk cId="2333059331" sldId="256"/>
            <ac:picMk id="41" creationId="{761F4D02-33EE-48B5-A6B5-D8D8233EECD6}"/>
          </ac:picMkLst>
        </pc:picChg>
      </pc:sldChg>
      <pc:sldChg chg="addSp delSp modSp new mod">
        <pc:chgData name="Sarra Djebali" userId="f7f545574fd69929" providerId="LiveId" clId="{5673A31E-9EE2-41AF-A3ED-D13EEE47FA2A}" dt="2022-01-17T09:55:42.766" v="524" actId="1076"/>
        <pc:sldMkLst>
          <pc:docMk/>
          <pc:sldMk cId="3743248476" sldId="257"/>
        </pc:sldMkLst>
        <pc:spChg chg="del">
          <ac:chgData name="Sarra Djebali" userId="f7f545574fd69929" providerId="LiveId" clId="{5673A31E-9EE2-41AF-A3ED-D13EEE47FA2A}" dt="2022-01-17T09:42:46.471" v="117" actId="478"/>
          <ac:spMkLst>
            <pc:docMk/>
            <pc:sldMk cId="3743248476" sldId="257"/>
            <ac:spMk id="2" creationId="{780E451E-6726-476A-B3F8-C65E9A75995B}"/>
          </ac:spMkLst>
        </pc:spChg>
        <pc:spChg chg="del">
          <ac:chgData name="Sarra Djebali" userId="f7f545574fd69929" providerId="LiveId" clId="{5673A31E-9EE2-41AF-A3ED-D13EEE47FA2A}" dt="2022-01-17T09:42:49.478" v="118" actId="478"/>
          <ac:spMkLst>
            <pc:docMk/>
            <pc:sldMk cId="3743248476" sldId="257"/>
            <ac:spMk id="3" creationId="{4C0FDBEF-1215-4212-9851-4752974A0224}"/>
          </ac:spMkLst>
        </pc:spChg>
        <pc:spChg chg="add mod">
          <ac:chgData name="Sarra Djebali" userId="f7f545574fd69929" providerId="LiveId" clId="{5673A31E-9EE2-41AF-A3ED-D13EEE47FA2A}" dt="2022-01-17T09:54:21.523" v="453" actId="1076"/>
          <ac:spMkLst>
            <pc:docMk/>
            <pc:sldMk cId="3743248476" sldId="257"/>
            <ac:spMk id="9" creationId="{296FA94C-605C-4F15-92FD-E0FA2081686C}"/>
          </ac:spMkLst>
        </pc:spChg>
        <pc:spChg chg="add mod">
          <ac:chgData name="Sarra Djebali" userId="f7f545574fd69929" providerId="LiveId" clId="{5673A31E-9EE2-41AF-A3ED-D13EEE47FA2A}" dt="2022-01-17T09:55:33.876" v="522" actId="122"/>
          <ac:spMkLst>
            <pc:docMk/>
            <pc:sldMk cId="3743248476" sldId="257"/>
            <ac:spMk id="10" creationId="{E5E27E1C-9B2B-470A-9AA5-E5A3EF1B01D7}"/>
          </ac:spMkLst>
        </pc:spChg>
        <pc:spChg chg="add mod">
          <ac:chgData name="Sarra Djebali" userId="f7f545574fd69929" providerId="LiveId" clId="{5673A31E-9EE2-41AF-A3ED-D13EEE47FA2A}" dt="2022-01-17T09:55:25.651" v="520" actId="1076"/>
          <ac:spMkLst>
            <pc:docMk/>
            <pc:sldMk cId="3743248476" sldId="257"/>
            <ac:spMk id="11" creationId="{6C075AC6-EC99-4FEE-BD76-030F5DFCF588}"/>
          </ac:spMkLst>
        </pc:spChg>
        <pc:picChg chg="add mod">
          <ac:chgData name="Sarra Djebali" userId="f7f545574fd69929" providerId="LiveId" clId="{5673A31E-9EE2-41AF-A3ED-D13EEE47FA2A}" dt="2022-01-17T09:43:10.515" v="122" actId="14100"/>
          <ac:picMkLst>
            <pc:docMk/>
            <pc:sldMk cId="3743248476" sldId="257"/>
            <ac:picMk id="5" creationId="{8C08028C-D3D6-443C-BDCC-12587E81737A}"/>
          </ac:picMkLst>
        </pc:picChg>
        <pc:picChg chg="add mod">
          <ac:chgData name="Sarra Djebali" userId="f7f545574fd69929" providerId="LiveId" clId="{5673A31E-9EE2-41AF-A3ED-D13EEE47FA2A}" dt="2022-01-17T09:55:42.766" v="524" actId="1076"/>
          <ac:picMkLst>
            <pc:docMk/>
            <pc:sldMk cId="3743248476" sldId="257"/>
            <ac:picMk id="6" creationId="{4887C1D2-CC43-47FC-A47D-68F7E7D13815}"/>
          </ac:picMkLst>
        </pc:picChg>
        <pc:picChg chg="add mod">
          <ac:chgData name="Sarra Djebali" userId="f7f545574fd69929" providerId="LiveId" clId="{5673A31E-9EE2-41AF-A3ED-D13EEE47FA2A}" dt="2022-01-17T09:47:37.367" v="151" actId="1076"/>
          <ac:picMkLst>
            <pc:docMk/>
            <pc:sldMk cId="3743248476" sldId="257"/>
            <ac:picMk id="7" creationId="{A1FD3D28-6A2A-4967-9465-2DAC97E5F524}"/>
          </ac:picMkLst>
        </pc:picChg>
        <pc:picChg chg="add mod">
          <ac:chgData name="Sarra Djebali" userId="f7f545574fd69929" providerId="LiveId" clId="{5673A31E-9EE2-41AF-A3ED-D13EEE47FA2A}" dt="2022-01-17T09:55:41.665" v="523" actId="14100"/>
          <ac:picMkLst>
            <pc:docMk/>
            <pc:sldMk cId="3743248476" sldId="257"/>
            <ac:picMk id="8" creationId="{FB2325DF-0EAD-40B3-8DDF-8A7C23897076}"/>
          </ac:picMkLst>
        </pc:picChg>
      </pc:sldChg>
      <pc:sldMasterChg chg="addSldLayout">
        <pc:chgData name="Sarra Djebali" userId="f7f545574fd69929" providerId="LiveId" clId="{5673A31E-9EE2-41AF-A3ED-D13EEE47FA2A}" dt="2022-01-17T09:34:24.120" v="0" actId="680"/>
        <pc:sldMasterMkLst>
          <pc:docMk/>
          <pc:sldMasterMk cId="452381169" sldId="2147483648"/>
        </pc:sldMasterMkLst>
        <pc:sldLayoutChg chg="add">
          <pc:chgData name="Sarra Djebali" userId="f7f545574fd69929" providerId="LiveId" clId="{5673A31E-9EE2-41AF-A3ED-D13EEE47FA2A}" dt="2022-01-17T09:34:24.120" v="0" actId="680"/>
          <pc:sldLayoutMkLst>
            <pc:docMk/>
            <pc:sldMasterMk cId="452381169" sldId="2147483648"/>
            <pc:sldLayoutMk cId="1467964848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BF555-5920-4106-9BBE-FB9D44FC78C7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0BF1A-84A5-49CF-A91C-32A3CEA2DD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134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8273F1-E767-4941-A4F4-69407B5ED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AE3EC9-730F-4EC1-A422-6FCB34F41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146796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38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F1BB3445-DF43-4E31-9B7F-877693AFA63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21" r="55440"/>
          <a:stretch/>
        </p:blipFill>
        <p:spPr bwMode="auto">
          <a:xfrm>
            <a:off x="2761158" y="271902"/>
            <a:ext cx="1476936" cy="1690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BC9A8E1-51D2-4F3F-BE7A-633A6643A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723"/>
            <a:ext cx="2057938" cy="115759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1298F4FF-3A09-4D9C-A941-24D83598EDB1}"/>
              </a:ext>
            </a:extLst>
          </p:cNvPr>
          <p:cNvSpPr txBox="1"/>
          <p:nvPr/>
        </p:nvSpPr>
        <p:spPr>
          <a:xfrm>
            <a:off x="2516333" y="1932051"/>
            <a:ext cx="196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Photorésistance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0CCD621-E1A4-4D87-B331-252D7680DB12}"/>
              </a:ext>
            </a:extLst>
          </p:cNvPr>
          <p:cNvSpPr txBox="1"/>
          <p:nvPr/>
        </p:nvSpPr>
        <p:spPr>
          <a:xfrm>
            <a:off x="5497486" y="4364573"/>
            <a:ext cx="235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Arduino UNO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D770324-7828-4282-8BDE-C07D5861D5C9}"/>
              </a:ext>
            </a:extLst>
          </p:cNvPr>
          <p:cNvSpPr txBox="1"/>
          <p:nvPr/>
        </p:nvSpPr>
        <p:spPr>
          <a:xfrm>
            <a:off x="1937973" y="6101945"/>
            <a:ext cx="287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Matrix LED 8x8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457F371-5D66-48CB-AE56-F3BF936246D1}"/>
              </a:ext>
            </a:extLst>
          </p:cNvPr>
          <p:cNvSpPr txBox="1"/>
          <p:nvPr/>
        </p:nvSpPr>
        <p:spPr>
          <a:xfrm>
            <a:off x="5311000" y="6094987"/>
            <a:ext cx="211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Ventilateur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A2CCD0C-AB2F-48B9-9863-1028D666367C}"/>
              </a:ext>
            </a:extLst>
          </p:cNvPr>
          <p:cNvSpPr txBox="1"/>
          <p:nvPr/>
        </p:nvSpPr>
        <p:spPr>
          <a:xfrm>
            <a:off x="8661285" y="6090050"/>
            <a:ext cx="191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Pompe</a:t>
            </a:r>
          </a:p>
        </p:txBody>
      </p:sp>
      <p:pic>
        <p:nvPicPr>
          <p:cNvPr id="21" name="Picture 2" descr="https://core-electronics.com.au/media/catalog/product/cache/1/image/fe1bcd18654db18f328c2faaaf3c690a/a/r/arduinouno-tri-org_2.jpg">
            <a:extLst>
              <a:ext uri="{FF2B5EF4-FFF2-40B4-BE49-F238E27FC236}">
                <a16:creationId xmlns:a16="http://schemas.microsoft.com/office/drawing/2014/main" id="{2A330B6B-64D0-4DD2-9D83-0D22191C0C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18" b="18903"/>
          <a:stretch/>
        </p:blipFill>
        <p:spPr bwMode="auto">
          <a:xfrm>
            <a:off x="4951697" y="2415090"/>
            <a:ext cx="3053429" cy="19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 21" descr="Image associÃ©e">
            <a:extLst>
              <a:ext uri="{FF2B5EF4-FFF2-40B4-BE49-F238E27FC236}">
                <a16:creationId xmlns:a16="http://schemas.microsoft.com/office/drawing/2014/main" id="{9B316F2A-8C8A-4F79-B382-938D0AD1BA0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411" y="277410"/>
            <a:ext cx="1594867" cy="1839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7">
            <a:extLst>
              <a:ext uri="{FF2B5EF4-FFF2-40B4-BE49-F238E27FC236}">
                <a16:creationId xmlns:a16="http://schemas.microsoft.com/office/drawing/2014/main" id="{F609CD99-887D-4862-875F-06DC14F541F0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819" y="514123"/>
            <a:ext cx="1594867" cy="1304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8">
            <a:extLst>
              <a:ext uri="{FF2B5EF4-FFF2-40B4-BE49-F238E27FC236}">
                <a16:creationId xmlns:a16="http://schemas.microsoft.com/office/drawing/2014/main" id="{F434FA90-C275-4BA4-BA0D-0C75D5E28D9D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449" y="4856736"/>
            <a:ext cx="1319619" cy="123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13">
            <a:extLst>
              <a:ext uri="{FF2B5EF4-FFF2-40B4-BE49-F238E27FC236}">
                <a16:creationId xmlns:a16="http://schemas.microsoft.com/office/drawing/2014/main" id="{B26D5FF7-C243-4E53-A860-CAEA63DAA2F8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178" y="4545439"/>
            <a:ext cx="1919302" cy="1607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0E6AD231-A01A-4FD4-BDD5-8BD4D8A307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2792752" y="4446747"/>
            <a:ext cx="1323565" cy="1864728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AE51699D-C474-4D27-B00B-664363C59FC2}"/>
              </a:ext>
            </a:extLst>
          </p:cNvPr>
          <p:cNvSpPr txBox="1"/>
          <p:nvPr/>
        </p:nvSpPr>
        <p:spPr>
          <a:xfrm>
            <a:off x="5110987" y="1932051"/>
            <a:ext cx="289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Capteur température DHT11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13E0AE1-3AB0-4F95-A7AE-F1EEA5D5666F}"/>
              </a:ext>
            </a:extLst>
          </p:cNvPr>
          <p:cNvSpPr txBox="1"/>
          <p:nvPr/>
        </p:nvSpPr>
        <p:spPr>
          <a:xfrm>
            <a:off x="8633195" y="1943230"/>
            <a:ext cx="276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Capteur d’humidité de sol  </a:t>
            </a:r>
          </a:p>
        </p:txBody>
      </p:sp>
      <p:pic>
        <p:nvPicPr>
          <p:cNvPr id="33" name="Picture 6">
            <a:extLst>
              <a:ext uri="{FF2B5EF4-FFF2-40B4-BE49-F238E27FC236}">
                <a16:creationId xmlns:a16="http://schemas.microsoft.com/office/drawing/2014/main" id="{33D156D0-7F38-4FAE-A599-612467CB964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21" r="55440"/>
          <a:stretch/>
        </p:blipFill>
        <p:spPr bwMode="auto">
          <a:xfrm>
            <a:off x="2761159" y="271902"/>
            <a:ext cx="1476936" cy="1690182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62110482-78EF-4319-9A4A-8A37E8D34E8C}"/>
              </a:ext>
            </a:extLst>
          </p:cNvPr>
          <p:cNvSpPr txBox="1"/>
          <p:nvPr/>
        </p:nvSpPr>
        <p:spPr>
          <a:xfrm>
            <a:off x="2516334" y="1932051"/>
            <a:ext cx="196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Photorésistance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44B0F52-FCD1-4BE0-8519-10F52556D0A8}"/>
              </a:ext>
            </a:extLst>
          </p:cNvPr>
          <p:cNvSpPr txBox="1"/>
          <p:nvPr/>
        </p:nvSpPr>
        <p:spPr>
          <a:xfrm>
            <a:off x="5497487" y="4364573"/>
            <a:ext cx="235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Arduino UNO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69424AE-BD06-4796-8855-2657403E0448}"/>
              </a:ext>
            </a:extLst>
          </p:cNvPr>
          <p:cNvSpPr txBox="1"/>
          <p:nvPr/>
        </p:nvSpPr>
        <p:spPr>
          <a:xfrm>
            <a:off x="5311001" y="6094987"/>
            <a:ext cx="211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Ventilateur</a:t>
            </a:r>
          </a:p>
        </p:txBody>
      </p:sp>
      <p:pic>
        <p:nvPicPr>
          <p:cNvPr id="37" name="Picture 2" descr="https://core-electronics.com.au/media/catalog/product/cache/1/image/fe1bcd18654db18f328c2faaaf3c690a/a/r/arduinouno-tri-org_2.jpg">
            <a:extLst>
              <a:ext uri="{FF2B5EF4-FFF2-40B4-BE49-F238E27FC236}">
                <a16:creationId xmlns:a16="http://schemas.microsoft.com/office/drawing/2014/main" id="{6543D24C-895B-4F2A-AF1F-E6AFC6F715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18" b="18903"/>
          <a:stretch/>
        </p:blipFill>
        <p:spPr bwMode="auto">
          <a:xfrm>
            <a:off x="4951698" y="2415090"/>
            <a:ext cx="3053429" cy="19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Image 37" descr="Image associÃ©e">
            <a:extLst>
              <a:ext uri="{FF2B5EF4-FFF2-40B4-BE49-F238E27FC236}">
                <a16:creationId xmlns:a16="http://schemas.microsoft.com/office/drawing/2014/main" id="{2E7C316A-E2B6-4778-AB2F-3F8E2E5EB62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412" y="277410"/>
            <a:ext cx="1594867" cy="1839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7">
            <a:extLst>
              <a:ext uri="{FF2B5EF4-FFF2-40B4-BE49-F238E27FC236}">
                <a16:creationId xmlns:a16="http://schemas.microsoft.com/office/drawing/2014/main" id="{D25AA0BB-A85E-49D2-98AB-FE13A773131E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820" y="514123"/>
            <a:ext cx="1594867" cy="1304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8">
            <a:extLst>
              <a:ext uri="{FF2B5EF4-FFF2-40B4-BE49-F238E27FC236}">
                <a16:creationId xmlns:a16="http://schemas.microsoft.com/office/drawing/2014/main" id="{591D266D-53EC-4BAC-89EF-591816D54CC0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450" y="4856736"/>
            <a:ext cx="1319619" cy="123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761F4D02-33EE-48B5-A6B5-D8D8233EEC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2792753" y="4446747"/>
            <a:ext cx="1323565" cy="1864728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7FDCE30A-61DD-4BF0-94E9-656AE7F0764D}"/>
              </a:ext>
            </a:extLst>
          </p:cNvPr>
          <p:cNvSpPr txBox="1"/>
          <p:nvPr/>
        </p:nvSpPr>
        <p:spPr>
          <a:xfrm>
            <a:off x="5110988" y="1932051"/>
            <a:ext cx="289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Capteur température DHT11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579B639-FC53-45EE-9C9F-09546E4F1E72}"/>
              </a:ext>
            </a:extLst>
          </p:cNvPr>
          <p:cNvSpPr txBox="1"/>
          <p:nvPr/>
        </p:nvSpPr>
        <p:spPr>
          <a:xfrm>
            <a:off x="8633196" y="1943230"/>
            <a:ext cx="276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Capteur d’humidité de sol  </a:t>
            </a:r>
          </a:p>
        </p:txBody>
      </p:sp>
    </p:spTree>
    <p:extLst>
      <p:ext uri="{BB962C8B-B14F-4D97-AF65-F5344CB8AC3E}">
        <p14:creationId xmlns:p14="http://schemas.microsoft.com/office/powerpoint/2010/main" val="233305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C08028C-D3D6-443C-BDCC-12587E817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962"/>
            <a:ext cx="2023353" cy="1713106"/>
          </a:xfrm>
          <a:prstGeom prst="rect">
            <a:avLst/>
          </a:prstGeom>
        </p:spPr>
      </p:pic>
      <p:pic>
        <p:nvPicPr>
          <p:cNvPr id="6" name="Image 5" descr="Une image contenant table, table de travail&#10;&#10;Description générée automatiquement">
            <a:extLst>
              <a:ext uri="{FF2B5EF4-FFF2-40B4-BE49-F238E27FC236}">
                <a16:creationId xmlns:a16="http://schemas.microsoft.com/office/drawing/2014/main" id="{4887C1D2-CC43-47FC-A47D-68F7E7D13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704" y="230737"/>
            <a:ext cx="3770048" cy="3012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1FD3D28-6A2A-4967-9465-2DAC97E5F5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040" y="2649915"/>
            <a:ext cx="3309408" cy="2974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FB2325DF-0EAD-40B3-8DDF-8A7C238970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08" y="2830729"/>
            <a:ext cx="3309408" cy="292177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96FA94C-605C-4F15-92FD-E0FA2081686C}"/>
              </a:ext>
            </a:extLst>
          </p:cNvPr>
          <p:cNvSpPr txBox="1"/>
          <p:nvPr/>
        </p:nvSpPr>
        <p:spPr>
          <a:xfrm>
            <a:off x="4913140" y="3429000"/>
            <a:ext cx="287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Vue 3D de prototype conçu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5E27E1C-9B2B-470A-9AA5-E5A3EF1B01D7}"/>
              </a:ext>
            </a:extLst>
          </p:cNvPr>
          <p:cNvSpPr txBox="1"/>
          <p:nvPr/>
        </p:nvSpPr>
        <p:spPr>
          <a:xfrm>
            <a:off x="1011676" y="5801355"/>
            <a:ext cx="30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Conception en vue de face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C075AC6-EC99-4FEE-BD76-030F5DFCF588}"/>
              </a:ext>
            </a:extLst>
          </p:cNvPr>
          <p:cNvSpPr txBox="1"/>
          <p:nvPr/>
        </p:nvSpPr>
        <p:spPr>
          <a:xfrm>
            <a:off x="8830430" y="5801355"/>
            <a:ext cx="31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Conception en vue d’arrière</a:t>
            </a:r>
          </a:p>
        </p:txBody>
      </p:sp>
    </p:spTree>
    <p:extLst>
      <p:ext uri="{BB962C8B-B14F-4D97-AF65-F5344CB8AC3E}">
        <p14:creationId xmlns:p14="http://schemas.microsoft.com/office/powerpoint/2010/main" val="37432484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40</Words>
  <Application>Microsoft Office PowerPoint</Application>
  <PresentationFormat>Grand écran</PresentationFormat>
  <Paragraphs>15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Sarra Djebali</dc:creator>
  <cp:lastModifiedBy>Sarra Djebali</cp:lastModifiedBy>
  <cp:revision>1</cp:revision>
  <dcterms:created xsi:type="dcterms:W3CDTF">2022-01-17T09:31:12Z</dcterms:created>
  <dcterms:modified xsi:type="dcterms:W3CDTF">2022-01-17T09:57:06Z</dcterms:modified>
</cp:coreProperties>
</file>