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E5490-8F10-40BD-AC45-95CBB112EB30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15D9B-3E91-462E-B5FB-0C75F322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3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Cow and Pig implement Animal. Which one does Spring pick?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15D9B-3E91-462E-B5FB-0C75F3224F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1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1224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1224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4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8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5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0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6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7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3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9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8764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9EE8C-9281-4FDB-A549-BE9E6356810E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07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514-FF19-E347-19CB-4A36FC4D1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490949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BB826-2AE0-12BD-C99D-69DD5851C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490949" cy="1655762"/>
          </a:xfrm>
        </p:spPr>
        <p:txBody>
          <a:bodyPr/>
          <a:lstStyle/>
          <a:p>
            <a:r>
              <a:rPr lang="en-US" dirty="0"/>
              <a:t>Breakout: 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278511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7ED4-8DCA-2E2F-FC48-2B3F64BB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in this video?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B28F-FA94-E874-B5AC-D2E35B2E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Dependency Injection (</a:t>
            </a:r>
            <a:r>
              <a:rPr lang="en-US" dirty="0">
                <a:solidFill>
                  <a:srgbClr val="00B0F0"/>
                </a:solidFill>
              </a:rPr>
              <a:t>DI</a:t>
            </a:r>
            <a:r>
              <a:rPr lang="en-US" dirty="0"/>
              <a:t>)?</a:t>
            </a:r>
          </a:p>
          <a:p>
            <a:r>
              <a:rPr lang="en-US" dirty="0"/>
              <a:t>How to </a:t>
            </a:r>
            <a:r>
              <a:rPr lang="en-US" dirty="0">
                <a:solidFill>
                  <a:schemeClr val="accent2"/>
                </a:solidFill>
              </a:rPr>
              <a:t>code</a:t>
            </a:r>
            <a:r>
              <a:rPr lang="en-US" dirty="0"/>
              <a:t> it</a:t>
            </a:r>
          </a:p>
          <a:p>
            <a:r>
              <a:rPr lang="en-US" dirty="0"/>
              <a:t>How to </a:t>
            </a:r>
            <a:r>
              <a:rPr lang="en-US" dirty="0">
                <a:solidFill>
                  <a:srgbClr val="92D050"/>
                </a:solidFill>
              </a:rPr>
              <a:t>control</a:t>
            </a:r>
            <a:r>
              <a:rPr lang="en-US" dirty="0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36945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D04A-8169-5724-3F10-5E44BACA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starts with the Component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1C511-1581-3587-7BC4-3993C46A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the functionality of </a:t>
            </a:r>
            <a:r>
              <a:rPr lang="en-US" dirty="0">
                <a:solidFill>
                  <a:srgbClr val="92D050"/>
                </a:solidFill>
              </a:rPr>
              <a:t>@SpringBootApplication</a:t>
            </a:r>
          </a:p>
          <a:p>
            <a:r>
              <a:rPr lang="en-US" dirty="0"/>
              <a:t>Starts in </a:t>
            </a:r>
            <a:r>
              <a:rPr lang="en-US" dirty="0">
                <a:solidFill>
                  <a:srgbClr val="FFFF00"/>
                </a:solidFill>
              </a:rPr>
              <a:t>current package</a:t>
            </a:r>
            <a:r>
              <a:rPr lang="en-US" dirty="0"/>
              <a:t> and all </a:t>
            </a:r>
            <a:r>
              <a:rPr lang="en-US" dirty="0" err="1"/>
              <a:t>subpackages</a:t>
            </a:r>
            <a:endParaRPr lang="en-US" dirty="0"/>
          </a:p>
          <a:p>
            <a:r>
              <a:rPr lang="en-US" dirty="0"/>
              <a:t>Spring loads classes that it can </a:t>
            </a:r>
            <a:r>
              <a:rPr lang="en-US" dirty="0">
                <a:solidFill>
                  <a:schemeClr val="accent2"/>
                </a:solidFill>
              </a:rPr>
              <a:t>manage</a:t>
            </a:r>
          </a:p>
          <a:p>
            <a:pPr lvl="1"/>
            <a:r>
              <a:rPr lang="en-US" dirty="0"/>
              <a:t>@Component</a:t>
            </a:r>
          </a:p>
          <a:p>
            <a:pPr lvl="1"/>
            <a:r>
              <a:rPr lang="en-US" dirty="0"/>
              <a:t>@Service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72569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597B5E-D188-C014-B469-120DEA40C807}"/>
              </a:ext>
            </a:extLst>
          </p:cNvPr>
          <p:cNvSpPr/>
          <p:nvPr/>
        </p:nvSpPr>
        <p:spPr>
          <a:xfrm>
            <a:off x="600501" y="1916372"/>
            <a:ext cx="2442950" cy="426606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4BD55-1784-6BDA-7707-3A3382FC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lifecycle management and injection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7EC3AA-25CA-961E-0EDB-F94F123BB701}"/>
              </a:ext>
            </a:extLst>
          </p:cNvPr>
          <p:cNvSpPr/>
          <p:nvPr/>
        </p:nvSpPr>
        <p:spPr>
          <a:xfrm>
            <a:off x="948519" y="2611923"/>
            <a:ext cx="1787857" cy="90238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finds Bean to manage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16F38769-1D35-9DEF-614A-FF56347E8A35}"/>
              </a:ext>
            </a:extLst>
          </p:cNvPr>
          <p:cNvSpPr/>
          <p:nvPr/>
        </p:nvSpPr>
        <p:spPr>
          <a:xfrm>
            <a:off x="928047" y="4273386"/>
            <a:ext cx="1787857" cy="1433015"/>
          </a:xfrm>
          <a:prstGeom prst="flowChartMultidocumen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Places Bean into Bean Registry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5FA8DA-D0F7-7BCC-668C-E0E25FA7C788}"/>
              </a:ext>
            </a:extLst>
          </p:cNvPr>
          <p:cNvSpPr txBox="1"/>
          <p:nvPr/>
        </p:nvSpPr>
        <p:spPr>
          <a:xfrm>
            <a:off x="907576" y="211868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Component Scan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A43E61-80F7-556A-27F7-39383E3CA595}"/>
              </a:ext>
            </a:extLst>
          </p:cNvPr>
          <p:cNvSpPr/>
          <p:nvPr/>
        </p:nvSpPr>
        <p:spPr>
          <a:xfrm>
            <a:off x="3653050" y="1916373"/>
            <a:ext cx="2442950" cy="426606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4D845B2-C9E2-904C-445A-024F53091AEF}"/>
              </a:ext>
            </a:extLst>
          </p:cNvPr>
          <p:cNvSpPr/>
          <p:nvPr/>
        </p:nvSpPr>
        <p:spPr>
          <a:xfrm>
            <a:off x="4001068" y="2611924"/>
            <a:ext cx="1787857" cy="52706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@Autowired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514E21-505C-2266-7E85-1F557737FE12}"/>
              </a:ext>
            </a:extLst>
          </p:cNvPr>
          <p:cNvSpPr txBox="1"/>
          <p:nvPr/>
        </p:nvSpPr>
        <p:spPr>
          <a:xfrm>
            <a:off x="3960125" y="211868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77E08C6-2FF9-01BA-FE89-3EFE76A7CF77}"/>
              </a:ext>
            </a:extLst>
          </p:cNvPr>
          <p:cNvSpPr/>
          <p:nvPr/>
        </p:nvSpPr>
        <p:spPr>
          <a:xfrm>
            <a:off x="4001068" y="3336327"/>
            <a:ext cx="1787857" cy="52706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Variable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51124B-A1A2-1A8F-4BAF-0721AB5F60A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1842447" y="3514310"/>
            <a:ext cx="1" cy="75907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7FE870-1212-858E-E975-AE6F1D42D724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2715904" y="3599858"/>
            <a:ext cx="1285164" cy="139003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7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EBD2-117B-C3CF-C5E7-AA489448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injection works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D0EFA9-6D64-3DA5-3D90-BD59A1CA063B}"/>
              </a:ext>
            </a:extLst>
          </p:cNvPr>
          <p:cNvSpPr/>
          <p:nvPr/>
        </p:nvSpPr>
        <p:spPr>
          <a:xfrm>
            <a:off x="710116" y="2167342"/>
            <a:ext cx="1653702" cy="6906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 Animal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FB7583-C071-485A-91DE-5A0A7D724787}"/>
              </a:ext>
            </a:extLst>
          </p:cNvPr>
          <p:cNvSpPr/>
          <p:nvPr/>
        </p:nvSpPr>
        <p:spPr>
          <a:xfrm>
            <a:off x="710116" y="3370329"/>
            <a:ext cx="1653702" cy="6906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 class </a:t>
            </a:r>
            <a:r>
              <a:rPr lang="en-US" dirty="0" err="1"/>
              <a:t>FarmAnimal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D8972E-2F3A-DFA9-C80E-F21CDE8CFDBF}"/>
              </a:ext>
            </a:extLst>
          </p:cNvPr>
          <p:cNvSpPr/>
          <p:nvPr/>
        </p:nvSpPr>
        <p:spPr>
          <a:xfrm>
            <a:off x="710116" y="4573316"/>
            <a:ext cx="1653702" cy="6906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Pig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0E46B9-D253-7F74-EFF7-A81A6575A6CC}"/>
              </a:ext>
            </a:extLst>
          </p:cNvPr>
          <p:cNvSpPr/>
          <p:nvPr/>
        </p:nvSpPr>
        <p:spPr>
          <a:xfrm>
            <a:off x="3049935" y="1926099"/>
            <a:ext cx="2442950" cy="16731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5601B7-6FFC-3144-A7D7-1C0A5BEB6AAC}"/>
              </a:ext>
            </a:extLst>
          </p:cNvPr>
          <p:cNvSpPr/>
          <p:nvPr/>
        </p:nvSpPr>
        <p:spPr>
          <a:xfrm>
            <a:off x="3397953" y="2621650"/>
            <a:ext cx="1787857" cy="52706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@Autowired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Animal </a:t>
            </a:r>
            <a:r>
              <a:rPr lang="en-US" dirty="0" err="1">
                <a:solidFill>
                  <a:schemeClr val="bg1"/>
                </a:solidFill>
              </a:rPr>
              <a:t>animal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1DF787-536F-56AF-531E-E50024C4230F}"/>
              </a:ext>
            </a:extLst>
          </p:cNvPr>
          <p:cNvSpPr txBox="1"/>
          <p:nvPr/>
        </p:nvSpPr>
        <p:spPr>
          <a:xfrm>
            <a:off x="3357010" y="212841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F5CC0D-57C7-9D93-9643-FA0A02703D4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363818" y="2885181"/>
            <a:ext cx="1034135" cy="203346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7A004C-74A7-FADB-0C28-D14C59D9AFE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536967" y="4060993"/>
            <a:ext cx="0" cy="512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F04AC3-7F08-C9A9-3868-84C112C84B1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536967" y="2858006"/>
            <a:ext cx="0" cy="512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46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EBD2-117B-C3CF-C5E7-AA489448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injection doesn't work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D0EFA9-6D64-3DA5-3D90-BD59A1CA063B}"/>
              </a:ext>
            </a:extLst>
          </p:cNvPr>
          <p:cNvSpPr/>
          <p:nvPr/>
        </p:nvSpPr>
        <p:spPr>
          <a:xfrm>
            <a:off x="710116" y="2177073"/>
            <a:ext cx="1653702" cy="6906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Interface Animal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CFB7583-C071-485A-91DE-5A0A7D724787}"/>
              </a:ext>
            </a:extLst>
          </p:cNvPr>
          <p:cNvSpPr/>
          <p:nvPr/>
        </p:nvSpPr>
        <p:spPr>
          <a:xfrm>
            <a:off x="710116" y="3380060"/>
            <a:ext cx="1653702" cy="69066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 class </a:t>
            </a:r>
            <a:r>
              <a:rPr lang="en-US" dirty="0" err="1"/>
              <a:t>FarmAnimal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D8972E-2F3A-DFA9-C80E-F21CDE8CFDBF}"/>
              </a:ext>
            </a:extLst>
          </p:cNvPr>
          <p:cNvSpPr/>
          <p:nvPr/>
        </p:nvSpPr>
        <p:spPr>
          <a:xfrm>
            <a:off x="710116" y="4583047"/>
            <a:ext cx="1653702" cy="6906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Pig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0E46B9-D253-7F74-EFF7-A81A6575A6CC}"/>
              </a:ext>
            </a:extLst>
          </p:cNvPr>
          <p:cNvSpPr/>
          <p:nvPr/>
        </p:nvSpPr>
        <p:spPr>
          <a:xfrm>
            <a:off x="3049935" y="1935830"/>
            <a:ext cx="2442950" cy="16731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5601B7-6FFC-3144-A7D7-1C0A5BEB6AAC}"/>
              </a:ext>
            </a:extLst>
          </p:cNvPr>
          <p:cNvSpPr/>
          <p:nvPr/>
        </p:nvSpPr>
        <p:spPr>
          <a:xfrm>
            <a:off x="3397953" y="2631381"/>
            <a:ext cx="1787857" cy="52706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@Autowired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Animal </a:t>
            </a:r>
            <a:r>
              <a:rPr lang="en-US" dirty="0" err="1">
                <a:solidFill>
                  <a:schemeClr val="bg1"/>
                </a:solidFill>
              </a:rPr>
              <a:t>animal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1DF787-536F-56AF-531E-E50024C4230F}"/>
              </a:ext>
            </a:extLst>
          </p:cNvPr>
          <p:cNvSpPr txBox="1"/>
          <p:nvPr/>
        </p:nvSpPr>
        <p:spPr>
          <a:xfrm>
            <a:off x="3357010" y="213814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7A004C-74A7-FADB-0C28-D14C59D9AFE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536967" y="4070724"/>
            <a:ext cx="0" cy="512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F04AC3-7F08-C9A9-3868-84C112C84B1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536967" y="2867737"/>
            <a:ext cx="0" cy="5123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486131B-54BC-E18C-D0C1-23B6A8B4532C}"/>
              </a:ext>
            </a:extLst>
          </p:cNvPr>
          <p:cNvSpPr/>
          <p:nvPr/>
        </p:nvSpPr>
        <p:spPr>
          <a:xfrm>
            <a:off x="3465030" y="4583047"/>
            <a:ext cx="1653702" cy="69066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Cow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A3DB6F-4EC4-C2C7-3F83-B18854946DD6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>
            <a:off x="1536967" y="4070724"/>
            <a:ext cx="1928063" cy="857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17E39A-4676-5BCB-6BF2-390CC5EFC4CA}"/>
              </a:ext>
            </a:extLst>
          </p:cNvPr>
          <p:cNvCxnSpPr>
            <a:cxnSpLocks/>
          </p:cNvCxnSpPr>
          <p:nvPr/>
        </p:nvCxnSpPr>
        <p:spPr>
          <a:xfrm flipV="1">
            <a:off x="2363818" y="2894912"/>
            <a:ext cx="1034135" cy="2033467"/>
          </a:xfrm>
          <a:prstGeom prst="straightConnector1">
            <a:avLst/>
          </a:prstGeom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017D53-BF96-069D-063B-D4035B6B1255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4291881" y="3158443"/>
            <a:ext cx="1" cy="1424604"/>
          </a:xfrm>
          <a:prstGeom prst="straightConnector1">
            <a:avLst/>
          </a:prstGeom>
          <a:ln w="254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548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D59DA-2AA7-57B1-AB94-AA2BE753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injection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28D9-B8B3-EAC7-3E6F-C8D329B7D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@Primary</a:t>
            </a:r>
          </a:p>
          <a:p>
            <a:r>
              <a:rPr lang="en-US" dirty="0"/>
              <a:t>@Qualifier</a:t>
            </a:r>
          </a:p>
        </p:txBody>
      </p:sp>
    </p:spTree>
    <p:extLst>
      <p:ext uri="{BB962C8B-B14F-4D97-AF65-F5344CB8AC3E}">
        <p14:creationId xmlns:p14="http://schemas.microsoft.com/office/powerpoint/2010/main" val="86500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83E2-EF3D-138D-5918-0651DDE1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see some code!</a:t>
            </a:r>
          </a:p>
        </p:txBody>
      </p:sp>
    </p:spTree>
    <p:extLst>
      <p:ext uri="{BB962C8B-B14F-4D97-AF65-F5344CB8AC3E}">
        <p14:creationId xmlns:p14="http://schemas.microsoft.com/office/powerpoint/2010/main" val="288672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</TotalTime>
  <Words>139</Words>
  <Application>Microsoft Office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Spring Boot</vt:lpstr>
      <vt:lpstr>What's in this video?</vt:lpstr>
      <vt:lpstr>DI starts with the Component Scan</vt:lpstr>
      <vt:lpstr>Bean lifecycle management and injection</vt:lpstr>
      <vt:lpstr>How injection works</vt:lpstr>
      <vt:lpstr>How injection doesn't work</vt:lpstr>
      <vt:lpstr>Fixing injection issues</vt:lpstr>
      <vt:lpstr>Let's see some code!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Rob Hewitt</cp:lastModifiedBy>
  <cp:revision>47</cp:revision>
  <dcterms:created xsi:type="dcterms:W3CDTF">2022-12-09T18:29:56Z</dcterms:created>
  <dcterms:modified xsi:type="dcterms:W3CDTF">2022-12-20T17:20:44Z</dcterms:modified>
</cp:coreProperties>
</file>