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Lombok explained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project </a:t>
            </a:r>
            <a:r>
              <a:rPr lang="en-US" dirty="0">
                <a:solidFill>
                  <a:schemeClr val="accent1"/>
                </a:solidFill>
              </a:rPr>
              <a:t>Lombok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00B050"/>
                </a:solidFill>
              </a:rPr>
              <a:t>Coding</a:t>
            </a:r>
            <a:r>
              <a:rPr lang="en-US" dirty="0"/>
              <a:t> with Lombok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3C1-8D6A-AC71-99FC-9FA82367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Lombok?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1309-9B31-89C6-A6D0-0EF5EBB4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Lombok is a developer </a:t>
            </a:r>
            <a:r>
              <a:rPr lang="en-US" dirty="0">
                <a:solidFill>
                  <a:srgbClr val="00B050"/>
                </a:solidFill>
              </a:rPr>
              <a:t>productivity</a:t>
            </a:r>
            <a:r>
              <a:rPr lang="en-US" dirty="0"/>
              <a:t> tool</a:t>
            </a:r>
          </a:p>
          <a:p>
            <a:r>
              <a:rPr lang="en-US" dirty="0"/>
              <a:t>Lombok uses </a:t>
            </a:r>
            <a:r>
              <a:rPr lang="en-US" dirty="0">
                <a:solidFill>
                  <a:srgbClr val="00B0F0"/>
                </a:solidFill>
              </a:rPr>
              <a:t>annotations</a:t>
            </a:r>
            <a:r>
              <a:rPr lang="en-US" dirty="0"/>
              <a:t> to modify class files</a:t>
            </a:r>
          </a:p>
          <a:p>
            <a:r>
              <a:rPr lang="en-US" dirty="0"/>
              <a:t>It's technically a </a:t>
            </a:r>
            <a:r>
              <a:rPr lang="en-US" dirty="0">
                <a:solidFill>
                  <a:schemeClr val="accent4"/>
                </a:solidFill>
              </a:rPr>
              <a:t>hack</a:t>
            </a:r>
            <a:r>
              <a:rPr lang="en-US" dirty="0"/>
              <a:t> using a back door to modify class files</a:t>
            </a:r>
          </a:p>
          <a:p>
            <a:r>
              <a:rPr lang="en-US" dirty="0"/>
              <a:t>The Java community keeps threatening to </a:t>
            </a:r>
            <a:r>
              <a:rPr lang="en-US" dirty="0">
                <a:solidFill>
                  <a:schemeClr val="accent2"/>
                </a:solidFill>
              </a:rPr>
              <a:t>close</a:t>
            </a:r>
            <a:r>
              <a:rPr lang="en-US" dirty="0"/>
              <a:t> that door</a:t>
            </a:r>
          </a:p>
        </p:txBody>
      </p:sp>
    </p:spTree>
    <p:extLst>
      <p:ext uri="{BB962C8B-B14F-4D97-AF65-F5344CB8AC3E}">
        <p14:creationId xmlns:p14="http://schemas.microsoft.com/office/powerpoint/2010/main" val="24555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3E3-C185-0EF9-1463-0EA98AF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39B-C192-670D-35B5-C146AC5F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@Data</a:t>
            </a:r>
            <a:r>
              <a:rPr lang="en-US" dirty="0"/>
              <a:t> – all getters, setters,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hashCode</a:t>
            </a:r>
            <a:r>
              <a:rPr lang="en-US" dirty="0"/>
              <a:t>, equals</a:t>
            </a:r>
          </a:p>
          <a:p>
            <a:r>
              <a:rPr lang="en-US" dirty="0">
                <a:solidFill>
                  <a:srgbClr val="92D050"/>
                </a:solidFill>
              </a:rPr>
              <a:t>@Value</a:t>
            </a:r>
            <a:r>
              <a:rPr lang="en-US" dirty="0"/>
              <a:t> – all getters,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hashCode</a:t>
            </a:r>
            <a:r>
              <a:rPr lang="en-US" dirty="0"/>
              <a:t>, equals</a:t>
            </a:r>
          </a:p>
          <a:p>
            <a:r>
              <a:rPr lang="en-US" dirty="0">
                <a:solidFill>
                  <a:srgbClr val="FFFF00"/>
                </a:solidFill>
              </a:rPr>
              <a:t>@Builder</a:t>
            </a:r>
            <a:r>
              <a:rPr lang="en-US" dirty="0"/>
              <a:t> – implements Builder Design Pattern</a:t>
            </a:r>
          </a:p>
          <a:p>
            <a:r>
              <a:rPr lang="en-US" dirty="0">
                <a:solidFill>
                  <a:srgbClr val="00B0F0"/>
                </a:solidFill>
              </a:rPr>
              <a:t>@Slf4j</a:t>
            </a:r>
            <a:r>
              <a:rPr lang="en-US" dirty="0"/>
              <a:t> – sets up Slf4j logging</a:t>
            </a:r>
          </a:p>
        </p:txBody>
      </p:sp>
    </p:spTree>
    <p:extLst>
      <p:ext uri="{BB962C8B-B14F-4D97-AF65-F5344CB8AC3E}">
        <p14:creationId xmlns:p14="http://schemas.microsoft.com/office/powerpoint/2010/main" val="23822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20F-0D06-3715-75B9-DC6F573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Lombok into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A02B-2801-54E2-66E1-9B8ACA91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install Lombok into the IDE before you can use any Lombok features</a:t>
            </a:r>
          </a:p>
          <a:p>
            <a:r>
              <a:rPr lang="en-US" dirty="0"/>
              <a:t>What do you do if Lombok </a:t>
            </a:r>
            <a:r>
              <a:rPr lang="en-US" dirty="0">
                <a:solidFill>
                  <a:srgbClr val="92D050"/>
                </a:solidFill>
              </a:rPr>
              <a:t>won't </a:t>
            </a:r>
            <a:r>
              <a:rPr lang="en-US" dirty="0"/>
              <a:t>install?</a:t>
            </a:r>
          </a:p>
          <a:p>
            <a:pPr lvl="1"/>
            <a:r>
              <a:rPr lang="en-US" dirty="0"/>
              <a:t>Ensure that there are </a:t>
            </a:r>
            <a:r>
              <a:rPr lang="en-US" dirty="0">
                <a:solidFill>
                  <a:schemeClr val="accent4"/>
                </a:solidFill>
              </a:rPr>
              <a:t>no spaces</a:t>
            </a:r>
            <a:r>
              <a:rPr lang="en-US" dirty="0"/>
              <a:t> in the Eclipse installation path</a:t>
            </a:r>
          </a:p>
          <a:p>
            <a:pPr lvl="1"/>
            <a:r>
              <a:rPr lang="en-US" dirty="0"/>
              <a:t>Write getters, setters and other methods </a:t>
            </a:r>
            <a:r>
              <a:rPr lang="en-US" dirty="0">
                <a:solidFill>
                  <a:schemeClr val="accent2"/>
                </a:solidFill>
              </a:rPr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260060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20F-0D06-3715-75B9-DC6F573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Lombok into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A02B-2801-54E2-66E1-9B8ACA91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start by </a:t>
            </a:r>
            <a:r>
              <a:rPr lang="en-US" dirty="0">
                <a:solidFill>
                  <a:srgbClr val="92D050"/>
                </a:solidFill>
              </a:rPr>
              <a:t>installing</a:t>
            </a:r>
            <a:r>
              <a:rPr lang="en-US" dirty="0"/>
              <a:t> Lombok, then we'll </a:t>
            </a:r>
            <a:r>
              <a:rPr lang="en-US"/>
              <a:t>show you how </a:t>
            </a:r>
            <a:r>
              <a:rPr lang="en-US" dirty="0"/>
              <a:t>to use it</a:t>
            </a:r>
          </a:p>
        </p:txBody>
      </p:sp>
    </p:spTree>
    <p:extLst>
      <p:ext uri="{BB962C8B-B14F-4D97-AF65-F5344CB8AC3E}">
        <p14:creationId xmlns:p14="http://schemas.microsoft.com/office/powerpoint/2010/main" val="422400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163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Spring Boot</vt:lpstr>
      <vt:lpstr>What's in this video?</vt:lpstr>
      <vt:lpstr>What is project Lombok?</vt:lpstr>
      <vt:lpstr>Lombok annotations</vt:lpstr>
      <vt:lpstr>Installing Lombok into Eclipse</vt:lpstr>
      <vt:lpstr>Installing Lombok into 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55</cp:revision>
  <dcterms:created xsi:type="dcterms:W3CDTF">2022-12-09T18:29:56Z</dcterms:created>
  <dcterms:modified xsi:type="dcterms:W3CDTF">2023-02-02T21:02:10Z</dcterms:modified>
</cp:coreProperties>
</file>