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Porting the </a:t>
            </a:r>
            <a:br>
              <a:rPr lang="en-US" dirty="0"/>
            </a:br>
            <a:r>
              <a:rPr lang="en-US" dirty="0"/>
              <a:t>Recipe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7ED4-8DCA-2E2F-FC48-2B3F64B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B28F-FA94-E874-B5AC-D2E35B2E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Spring Boot application</a:t>
            </a:r>
          </a:p>
          <a:p>
            <a:r>
              <a:rPr lang="en-US" dirty="0"/>
              <a:t>Create the entities</a:t>
            </a:r>
          </a:p>
          <a:p>
            <a:r>
              <a:rPr lang="en-US" dirty="0"/>
              <a:t>Code a simple "fetch all recipes" operation</a:t>
            </a:r>
          </a:p>
        </p:txBody>
      </p:sp>
    </p:spTree>
    <p:extLst>
      <p:ext uri="{BB962C8B-B14F-4D97-AF65-F5344CB8AC3E}">
        <p14:creationId xmlns:p14="http://schemas.microsoft.com/office/powerpoint/2010/main" val="369450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9860-3556-1788-FB20-88EDF219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</a:t>
            </a:r>
            <a:r>
              <a:rPr lang="en-US"/>
              <a:t>code it!</a:t>
            </a:r>
          </a:p>
        </p:txBody>
      </p:sp>
    </p:spTree>
    <p:extLst>
      <p:ext uri="{BB962C8B-B14F-4D97-AF65-F5344CB8AC3E}">
        <p14:creationId xmlns:p14="http://schemas.microsoft.com/office/powerpoint/2010/main" val="221549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Spring Boot</vt:lpstr>
      <vt:lpstr>What's in this video?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63</cp:revision>
  <dcterms:created xsi:type="dcterms:W3CDTF">2022-12-09T18:29:56Z</dcterms:created>
  <dcterms:modified xsi:type="dcterms:W3CDTF">2022-12-21T18:00:58Z</dcterms:modified>
</cp:coreProperties>
</file>