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67" r:id="rId3"/>
    <p:sldId id="27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24"/>
    <a:srgbClr val="317B33"/>
    <a:srgbClr val="59A145"/>
    <a:srgbClr val="4F8F3D"/>
    <a:srgbClr val="2B6B2D"/>
    <a:srgbClr val="00AC4E"/>
    <a:srgbClr val="488438"/>
    <a:srgbClr val="D60000"/>
    <a:srgbClr val="2D1EF6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9" autoAdjust="0"/>
  </p:normalViewPr>
  <p:slideViewPr>
    <p:cSldViewPr>
      <p:cViewPr>
        <p:scale>
          <a:sx n="95" d="100"/>
          <a:sy n="95" d="100"/>
        </p:scale>
        <p:origin x="-205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18" Type="http://schemas.microsoft.com/office/2007/relationships/hdphoto" Target="../media/hdphoto6.wdp"/><Relationship Id="rId3" Type="http://schemas.openxmlformats.org/officeDocument/2006/relationships/image" Target="../media/image1.png"/><Relationship Id="rId21" Type="http://schemas.microsoft.com/office/2007/relationships/hdphoto" Target="../media/hdphoto7.wdp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microsoft.com/office/2007/relationships/hdphoto" Target="../media/hdphoto9.wdp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24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microsoft.com/office/2007/relationships/hdphoto" Target="../media/hdphoto8.wdp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8.jpeg"/><Relationship Id="rId3" Type="http://schemas.openxmlformats.org/officeDocument/2006/relationships/image" Target="../media/image16.png"/><Relationship Id="rId21" Type="http://schemas.microsoft.com/office/2007/relationships/hdphoto" Target="../media/hdphoto16.wdp"/><Relationship Id="rId34" Type="http://schemas.microsoft.com/office/2007/relationships/hdphoto" Target="../media/hdphoto20.wdp"/><Relationship Id="rId7" Type="http://schemas.openxmlformats.org/officeDocument/2006/relationships/image" Target="../media/image20.png"/><Relationship Id="rId12" Type="http://schemas.microsoft.com/office/2007/relationships/hdphoto" Target="../media/hdphoto12.wdp"/><Relationship Id="rId17" Type="http://schemas.microsoft.com/office/2007/relationships/hdphoto" Target="../media/hdphoto14.wdp"/><Relationship Id="rId25" Type="http://schemas.microsoft.com/office/2007/relationships/hdphoto" Target="../media/hdphoto17.wdp"/><Relationship Id="rId33" Type="http://schemas.openxmlformats.org/officeDocument/2006/relationships/image" Target="../media/image33.png"/><Relationship Id="rId38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32" Type="http://schemas.microsoft.com/office/2007/relationships/hdphoto" Target="../media/hdphoto19.wdp"/><Relationship Id="rId37" Type="http://schemas.openxmlformats.org/officeDocument/2006/relationships/image" Target="../media/image36.png"/><Relationship Id="rId40" Type="http://schemas.microsoft.com/office/2007/relationships/hdphoto" Target="../media/hdphoto21.wdp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microsoft.com/office/2007/relationships/hdphoto" Target="../media/hdphoto11.wdp"/><Relationship Id="rId19" Type="http://schemas.microsoft.com/office/2007/relationships/hdphoto" Target="../media/hdphoto15.wdp"/><Relationship Id="rId31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microsoft.com/office/2007/relationships/hdphoto" Target="../media/hdphoto13.wdp"/><Relationship Id="rId22" Type="http://schemas.openxmlformats.org/officeDocument/2006/relationships/image" Target="../media/image4.png"/><Relationship Id="rId27" Type="http://schemas.microsoft.com/office/2007/relationships/hdphoto" Target="../media/hdphoto18.wdp"/><Relationship Id="rId30" Type="http://schemas.microsoft.com/office/2007/relationships/hdphoto" Target="../media/hdphoto4.wdp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2,8“ 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5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8574" y="50328"/>
            <a:ext cx="2952328" cy="2214246"/>
            <a:chOff x="68574" y="50328"/>
            <a:chExt cx="2952328" cy="2214246"/>
          </a:xfrm>
        </p:grpSpPr>
        <p:sp>
          <p:nvSpPr>
            <p:cNvPr id="146" name="Rechteck 145"/>
            <p:cNvSpPr>
              <a:spLocks noChangeAspect="1"/>
            </p:cNvSpPr>
            <p:nvPr/>
          </p:nvSpPr>
          <p:spPr>
            <a:xfrm>
              <a:off x="68574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100085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2" name="Abgerundetes Rechteck 151"/>
            <p:cNvSpPr/>
            <p:nvPr/>
          </p:nvSpPr>
          <p:spPr>
            <a:xfrm>
              <a:off x="829551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3" name="Abgerundetes Rechteck 162"/>
            <p:cNvSpPr/>
            <p:nvPr/>
          </p:nvSpPr>
          <p:spPr>
            <a:xfrm>
              <a:off x="1554263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7" name="Abgerundetes Rechteck 166"/>
            <p:cNvSpPr/>
            <p:nvPr/>
          </p:nvSpPr>
          <p:spPr>
            <a:xfrm>
              <a:off x="2283729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8" name="Abgerundetes Rechteck 167"/>
            <p:cNvSpPr/>
            <p:nvPr/>
          </p:nvSpPr>
          <p:spPr>
            <a:xfrm>
              <a:off x="100084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0" name="Abgerundetes Rechteck 169"/>
            <p:cNvSpPr/>
            <p:nvPr/>
          </p:nvSpPr>
          <p:spPr>
            <a:xfrm>
              <a:off x="829550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1554262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2283728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5732" y="4596208"/>
            <a:ext cx="2952328" cy="2214246"/>
            <a:chOff x="85732" y="4596208"/>
            <a:chExt cx="2952328" cy="2214246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85732" y="4596208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29" name="Rechteck 128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54" name="Rechteck 153"/>
            <p:cNvSpPr/>
            <p:nvPr/>
          </p:nvSpPr>
          <p:spPr>
            <a:xfrm>
              <a:off x="139732" y="5174624"/>
              <a:ext cx="2844971" cy="127675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862489" y="5139461"/>
              <a:ext cx="198000" cy="198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69738" y="50328"/>
            <a:ext cx="2952328" cy="2214246"/>
            <a:chOff x="6069738" y="50328"/>
            <a:chExt cx="2952328" cy="2214246"/>
          </a:xfrm>
        </p:grpSpPr>
        <p:sp>
          <p:nvSpPr>
            <p:cNvPr id="282" name="Rechteck 281"/>
            <p:cNvSpPr>
              <a:spLocks noChangeAspect="1"/>
            </p:cNvSpPr>
            <p:nvPr/>
          </p:nvSpPr>
          <p:spPr>
            <a:xfrm>
              <a:off x="6069738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Abgerundetes Rechteck 282"/>
            <p:cNvSpPr/>
            <p:nvPr/>
          </p:nvSpPr>
          <p:spPr>
            <a:xfrm>
              <a:off x="6098181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4" name="Abgerundetes Rechteck 283"/>
            <p:cNvSpPr/>
            <p:nvPr/>
          </p:nvSpPr>
          <p:spPr>
            <a:xfrm>
              <a:off x="6827647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5" name="Abgerundetes Rechteck 284"/>
            <p:cNvSpPr/>
            <p:nvPr/>
          </p:nvSpPr>
          <p:spPr>
            <a:xfrm>
              <a:off x="7552359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6" name="Abgerundetes Rechteck 285"/>
            <p:cNvSpPr/>
            <p:nvPr/>
          </p:nvSpPr>
          <p:spPr>
            <a:xfrm>
              <a:off x="8281825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7" name="Abgerundetes Rechteck 286"/>
            <p:cNvSpPr/>
            <p:nvPr/>
          </p:nvSpPr>
          <p:spPr>
            <a:xfrm>
              <a:off x="6098180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8" name="Abgerundetes Rechteck 287"/>
            <p:cNvSpPr/>
            <p:nvPr/>
          </p:nvSpPr>
          <p:spPr>
            <a:xfrm>
              <a:off x="6827646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9" name="Abgerundetes Rechteck 288"/>
            <p:cNvSpPr/>
            <p:nvPr/>
          </p:nvSpPr>
          <p:spPr>
            <a:xfrm>
              <a:off x="7552358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0" name="Abgerundetes Rechteck 289"/>
            <p:cNvSpPr/>
            <p:nvPr/>
          </p:nvSpPr>
          <p:spPr>
            <a:xfrm>
              <a:off x="8281824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056715" y="50328"/>
            <a:ext cx="2952328" cy="2214246"/>
            <a:chOff x="3056715" y="50328"/>
            <a:chExt cx="2952328" cy="2214246"/>
          </a:xfrm>
        </p:grpSpPr>
        <p:sp>
          <p:nvSpPr>
            <p:cNvPr id="292" name="Rechteck 291"/>
            <p:cNvSpPr>
              <a:spLocks noChangeAspect="1"/>
            </p:cNvSpPr>
            <p:nvPr/>
          </p:nvSpPr>
          <p:spPr>
            <a:xfrm>
              <a:off x="3056715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Abgerundetes Rechteck 292"/>
            <p:cNvSpPr/>
            <p:nvPr/>
          </p:nvSpPr>
          <p:spPr>
            <a:xfrm>
              <a:off x="3085158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4" name="Abgerundetes Rechteck 293"/>
            <p:cNvSpPr/>
            <p:nvPr/>
          </p:nvSpPr>
          <p:spPr>
            <a:xfrm>
              <a:off x="3814624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5" name="Abgerundetes Rechteck 294"/>
            <p:cNvSpPr/>
            <p:nvPr/>
          </p:nvSpPr>
          <p:spPr>
            <a:xfrm>
              <a:off x="4539336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6" name="Abgerundetes Rechteck 295"/>
            <p:cNvSpPr/>
            <p:nvPr/>
          </p:nvSpPr>
          <p:spPr>
            <a:xfrm>
              <a:off x="5268802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7" name="Abgerundetes Rechteck 296"/>
            <p:cNvSpPr/>
            <p:nvPr/>
          </p:nvSpPr>
          <p:spPr>
            <a:xfrm>
              <a:off x="3085157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8" name="Abgerundetes Rechteck 297"/>
            <p:cNvSpPr/>
            <p:nvPr/>
          </p:nvSpPr>
          <p:spPr>
            <a:xfrm>
              <a:off x="3814623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4539335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0" name="Abgerundetes Rechteck 299"/>
            <p:cNvSpPr/>
            <p:nvPr/>
          </p:nvSpPr>
          <p:spPr>
            <a:xfrm>
              <a:off x="5268801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078098" y="4582258"/>
            <a:ext cx="2952328" cy="2214246"/>
            <a:chOff x="3078098" y="4582258"/>
            <a:chExt cx="2952328" cy="2214246"/>
          </a:xfrm>
        </p:grpSpPr>
        <p:sp>
          <p:nvSpPr>
            <p:cNvPr id="218" name="Rechteck 217"/>
            <p:cNvSpPr>
              <a:spLocks noChangeAspect="1"/>
            </p:cNvSpPr>
            <p:nvPr/>
          </p:nvSpPr>
          <p:spPr>
            <a:xfrm>
              <a:off x="3078098" y="45822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Abgerundetes Rechteck 198"/>
            <p:cNvSpPr/>
            <p:nvPr/>
          </p:nvSpPr>
          <p:spPr>
            <a:xfrm>
              <a:off x="5147609" y="5044989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22" name="Grafik 32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432" y="4980293"/>
              <a:ext cx="706318" cy="706318"/>
            </a:xfrm>
            <a:prstGeom prst="rect">
              <a:avLst/>
            </a:prstGeom>
          </p:spPr>
        </p:pic>
        <p:sp>
          <p:nvSpPr>
            <p:cNvPr id="198" name="Abgerundetes Rechteck 197"/>
            <p:cNvSpPr/>
            <p:nvPr/>
          </p:nvSpPr>
          <p:spPr>
            <a:xfrm>
              <a:off x="4161491" y="5049737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939" y="5000258"/>
              <a:ext cx="854645" cy="854645"/>
            </a:xfrm>
            <a:prstGeom prst="rect">
              <a:avLst/>
            </a:prstGeom>
          </p:spPr>
        </p:pic>
        <p:sp>
          <p:nvSpPr>
            <p:cNvPr id="219" name="Rechteck 218"/>
            <p:cNvSpPr/>
            <p:nvPr/>
          </p:nvSpPr>
          <p:spPr>
            <a:xfrm>
              <a:off x="3122605" y="4625305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197" name="Abgerundetes Rechteck 196"/>
            <p:cNvSpPr/>
            <p:nvPr/>
          </p:nvSpPr>
          <p:spPr>
            <a:xfrm>
              <a:off x="3159350" y="5047582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0" name="Abgerundetes Rechteck 219"/>
            <p:cNvSpPr/>
            <p:nvPr/>
          </p:nvSpPr>
          <p:spPr>
            <a:xfrm>
              <a:off x="3627754" y="5859316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1" name="Abgerundetes Rechteck 220"/>
            <p:cNvSpPr/>
            <p:nvPr/>
          </p:nvSpPr>
          <p:spPr>
            <a:xfrm>
              <a:off x="4691481" y="5861471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4711028" y="6320950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255" y="5171015"/>
              <a:ext cx="633917" cy="536785"/>
            </a:xfrm>
            <a:prstGeom prst="rect">
              <a:avLst/>
            </a:prstGeom>
          </p:spPr>
        </p:pic>
        <p:grpSp>
          <p:nvGrpSpPr>
            <p:cNvPr id="63" name="Gruppieren 62"/>
            <p:cNvGrpSpPr/>
            <p:nvPr/>
          </p:nvGrpSpPr>
          <p:grpSpPr>
            <a:xfrm>
              <a:off x="4846738" y="6008799"/>
              <a:ext cx="475027" cy="379618"/>
              <a:chOff x="13983028" y="1349094"/>
              <a:chExt cx="475027" cy="3796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4" name="Rechteck 273"/>
              <p:cNvSpPr/>
              <p:nvPr/>
            </p:nvSpPr>
            <p:spPr>
              <a:xfrm>
                <a:off x="13983028" y="1476633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277" name="Gerade Verbindung 276"/>
              <p:cNvCxnSpPr/>
              <p:nvPr/>
            </p:nvCxnSpPr>
            <p:spPr>
              <a:xfrm>
                <a:off x="14124297" y="1349094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4127563" y="1619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81" name="Gerade Verbindung 280"/>
              <p:cNvCxnSpPr/>
              <p:nvPr/>
            </p:nvCxnSpPr>
            <p:spPr>
              <a:xfrm rot="5400000">
                <a:off x="14274086" y="1512193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91" name="Gerade Verbindung 290"/>
              <p:cNvCxnSpPr/>
              <p:nvPr/>
            </p:nvCxnSpPr>
            <p:spPr>
              <a:xfrm rot="5400000">
                <a:off x="14349360" y="1514816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1" name="Gerade Verbindung 300"/>
              <p:cNvCxnSpPr/>
              <p:nvPr/>
            </p:nvCxnSpPr>
            <p:spPr>
              <a:xfrm>
                <a:off x="14454787" y="1357790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7" name="Gerade Verbindung 306"/>
              <p:cNvCxnSpPr/>
              <p:nvPr/>
            </p:nvCxnSpPr>
            <p:spPr>
              <a:xfrm>
                <a:off x="14458054" y="1602685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8" name="Gerade Verbindung 307"/>
              <p:cNvCxnSpPr/>
              <p:nvPr/>
            </p:nvCxnSpPr>
            <p:spPr>
              <a:xfrm rot="9300000">
                <a:off x="14435325" y="1501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3733789" y="6021473"/>
              <a:ext cx="574783" cy="459338"/>
              <a:chOff x="12910018" y="1350532"/>
              <a:chExt cx="475027" cy="379618"/>
            </a:xfrm>
          </p:grpSpPr>
          <p:sp>
            <p:nvSpPr>
              <p:cNvPr id="310" name="Rechteck 309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311" name="Gerade Verbindung 310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2" name="Gerade Verbindung 311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3" name="Gerade Verbindung 312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6" name="Gerade Verbindung 315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8" name="Gerade Verbindung 317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27" name="Rechteck 226"/>
            <p:cNvSpPr/>
            <p:nvPr/>
          </p:nvSpPr>
          <p:spPr>
            <a:xfrm>
              <a:off x="5142213" y="5481416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084168" y="2317637"/>
            <a:ext cx="2952328" cy="2214246"/>
            <a:chOff x="6084168" y="2317637"/>
            <a:chExt cx="2952328" cy="2214246"/>
          </a:xfrm>
        </p:grpSpPr>
        <p:sp>
          <p:nvSpPr>
            <p:cNvPr id="159" name="Rechteck 158"/>
            <p:cNvSpPr>
              <a:spLocks noChangeAspect="1"/>
            </p:cNvSpPr>
            <p:nvPr/>
          </p:nvSpPr>
          <p:spPr>
            <a:xfrm>
              <a:off x="6084168" y="2317637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6128675" y="2360684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6624228" y="273799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1" name="Abgerundetes Rechteck 140"/>
            <p:cNvSpPr/>
            <p:nvPr/>
          </p:nvSpPr>
          <p:spPr>
            <a:xfrm>
              <a:off x="7632340" y="273799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6624228" y="359820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3" name="Abgerundetes Rechteck 142"/>
            <p:cNvSpPr/>
            <p:nvPr/>
          </p:nvSpPr>
          <p:spPr>
            <a:xfrm>
              <a:off x="7632340" y="359820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235" name="Grafik 2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650" y="3692645"/>
              <a:ext cx="158478" cy="610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" name="Gruppieren 13"/>
            <p:cNvGrpSpPr/>
            <p:nvPr/>
          </p:nvGrpSpPr>
          <p:grpSpPr>
            <a:xfrm>
              <a:off x="7725797" y="2801224"/>
              <a:ext cx="868391" cy="788583"/>
              <a:chOff x="7602366" y="2768566"/>
              <a:chExt cx="868391" cy="788583"/>
            </a:xfrm>
          </p:grpSpPr>
          <p:pic>
            <p:nvPicPr>
              <p:cNvPr id="243" name="Grafik 2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100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4439" y="2850831"/>
                <a:ext cx="706318" cy="706318"/>
              </a:xfrm>
              <a:prstGeom prst="rect">
                <a:avLst/>
              </a:prstGeom>
            </p:spPr>
          </p:pic>
          <p:pic>
            <p:nvPicPr>
              <p:cNvPr id="39" name="Grafik 38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45" t="30581" r="25669" b="29084"/>
              <a:stretch/>
            </p:blipFill>
            <p:spPr>
              <a:xfrm>
                <a:off x="7707033" y="2768566"/>
                <a:ext cx="404425" cy="3212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2366" y="3034992"/>
                <a:ext cx="366092" cy="4026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12" cstate="print">
              <a:clrChange>
                <a:clrFrom>
                  <a:srgbClr val="FDFDF1"/>
                </a:clrFrom>
                <a:clrTo>
                  <a:srgbClr val="FDFDF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11500"/>
                      </a14:imgEffect>
                      <a14:imgEffect>
                        <a14:saturation sat="8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9" t="9091" r="51976" b="54653"/>
            <a:stretch/>
          </p:blipFill>
          <p:spPr>
            <a:xfrm rot="10800000">
              <a:off x="6702623" y="3705110"/>
              <a:ext cx="681293" cy="585012"/>
            </a:xfrm>
            <a:prstGeom prst="rect">
              <a:avLst/>
            </a:prstGeom>
          </p:spPr>
        </p:pic>
        <p:pic>
          <p:nvPicPr>
            <p:cNvPr id="253" name="Grafik 252"/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6660195" y="2792948"/>
              <a:ext cx="711627" cy="6650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5316" b="100000" l="633" r="72785">
                          <a14:foregroundMark x1="42405" y1="36709" x2="42405" y2="36709"/>
                          <a14:foregroundMark x1="62025" y1="46203" x2="62025" y2="46203"/>
                          <a14:foregroundMark x1="58228" y1="52532" x2="58228" y2="52532"/>
                          <a14:foregroundMark x1="69620" y1="66456" x2="69620" y2="66456"/>
                          <a14:foregroundMark x1="56962" y1="72785" x2="56962" y2="72785"/>
                          <a14:foregroundMark x1="62025" y1="83544" x2="62025" y2="83544"/>
                          <a14:foregroundMark x1="46203" y1="92405" x2="46203" y2="92405"/>
                          <a14:foregroundMark x1="42405" y1="94937" x2="42405" y2="94937"/>
                          <a14:foregroundMark x1="22785" y1="86709" x2="22785" y2="86709"/>
                          <a14:foregroundMark x1="29114" y1="62025" x2="29114" y2="62025"/>
                          <a14:foregroundMark x1="11392" y1="69620" x2="11392" y2="69620"/>
                          <a14:foregroundMark x1="6962" y1="70886" x2="6962" y2="70886"/>
                          <a14:foregroundMark x1="23418" y1="41772" x2="23418" y2="417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677" y="2960458"/>
              <a:ext cx="473116" cy="4731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uppieren 7"/>
          <p:cNvGrpSpPr/>
          <p:nvPr/>
        </p:nvGrpSpPr>
        <p:grpSpPr>
          <a:xfrm>
            <a:off x="67820" y="2309240"/>
            <a:ext cx="2952328" cy="2214246"/>
            <a:chOff x="67820" y="2309240"/>
            <a:chExt cx="2952328" cy="2214246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7820" y="2309240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94" name="Rechteck 9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0" name="Abgerundetes Rechteck 9"/>
            <p:cNvSpPr/>
            <p:nvPr/>
          </p:nvSpPr>
          <p:spPr>
            <a:xfrm>
              <a:off x="607880" y="2729595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1615992" y="2729595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607880" y="358980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1615992" y="358980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89" y="2813771"/>
              <a:ext cx="158478" cy="610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53" y="3669703"/>
              <a:ext cx="619549" cy="6195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1656645" y="2755899"/>
              <a:ext cx="782790" cy="7315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19" cstate="print">
              <a:clrChange>
                <a:clrFrom>
                  <a:srgbClr val="2D2D2D"/>
                </a:clrFrom>
                <a:clrTo>
                  <a:srgbClr val="2D2D2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032" y="3632569"/>
              <a:ext cx="722524" cy="714585"/>
            </a:xfrm>
            <a:prstGeom prst="rect">
              <a:avLst/>
            </a:prstGeom>
            <a:effectLst/>
          </p:spPr>
        </p:pic>
      </p:grp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3066349" y="2317637"/>
            <a:ext cx="2952328" cy="2214246"/>
            <a:chOff x="3066349" y="2317637"/>
            <a:chExt cx="2952328" cy="2214246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3066349" y="2317637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34" name="Rechteck 13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25" name="Abgerundetes Rechteck 124"/>
            <p:cNvSpPr/>
            <p:nvPr/>
          </p:nvSpPr>
          <p:spPr>
            <a:xfrm>
              <a:off x="3147601" y="3059699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149742" y="3061854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8" name="Abgerundetes Rechteck 127"/>
            <p:cNvSpPr/>
            <p:nvPr/>
          </p:nvSpPr>
          <p:spPr>
            <a:xfrm>
              <a:off x="5135860" y="3064060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colorTemperature colorTemp="7375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089" y="3154369"/>
              <a:ext cx="612453" cy="614336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artisticCrisscrossEtching/>
                      </a14:imgEffect>
                      <a14:imgEffect>
                        <a14:sharpenSoften amount="12000"/>
                      </a14:imgEffect>
                      <a14:imgEffect>
                        <a14:colorTemperature colorTemp="2500"/>
                      </a14:imgEffect>
                      <a14:imgEffect>
                        <a14:saturation sat="400000"/>
                      </a14:imgEffect>
                      <a14:imgEffect>
                        <a14:brightnessContrast bright="89000" contras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683" y="3092799"/>
              <a:ext cx="747642" cy="747642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495" y="3224458"/>
              <a:ext cx="629754" cy="483650"/>
            </a:xfrm>
            <a:prstGeom prst="rect">
              <a:avLst/>
            </a:prstGeom>
          </p:spPr>
        </p:pic>
      </p:grpSp>
      <p:grpSp>
        <p:nvGrpSpPr>
          <p:cNvPr id="18" name="Gruppieren 17"/>
          <p:cNvGrpSpPr/>
          <p:nvPr/>
        </p:nvGrpSpPr>
        <p:grpSpPr>
          <a:xfrm>
            <a:off x="6087080" y="4579844"/>
            <a:ext cx="2952328" cy="2214246"/>
            <a:chOff x="6087080" y="4579844"/>
            <a:chExt cx="2952328" cy="2214246"/>
          </a:xfrm>
        </p:grpSpPr>
        <p:sp>
          <p:nvSpPr>
            <p:cNvPr id="346" name="Rechteck 345"/>
            <p:cNvSpPr>
              <a:spLocks noChangeAspect="1"/>
            </p:cNvSpPr>
            <p:nvPr/>
          </p:nvSpPr>
          <p:spPr>
            <a:xfrm>
              <a:off x="6087080" y="4579844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Abgerundetes Rechteck 346"/>
            <p:cNvSpPr/>
            <p:nvPr/>
          </p:nvSpPr>
          <p:spPr>
            <a:xfrm>
              <a:off x="8156591" y="5042575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48" name="Grafik 34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414" y="4977879"/>
              <a:ext cx="706318" cy="706318"/>
            </a:xfrm>
            <a:prstGeom prst="rect">
              <a:avLst/>
            </a:prstGeom>
          </p:spPr>
        </p:pic>
        <p:sp>
          <p:nvSpPr>
            <p:cNvPr id="349" name="Abgerundetes Rechteck 348"/>
            <p:cNvSpPr/>
            <p:nvPr/>
          </p:nvSpPr>
          <p:spPr>
            <a:xfrm>
              <a:off x="7170473" y="5047323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50" name="Grafik 34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921" y="4997844"/>
              <a:ext cx="854645" cy="854645"/>
            </a:xfrm>
            <a:prstGeom prst="rect">
              <a:avLst/>
            </a:prstGeom>
          </p:spPr>
        </p:pic>
        <p:sp>
          <p:nvSpPr>
            <p:cNvPr id="351" name="Rechteck 350"/>
            <p:cNvSpPr/>
            <p:nvPr/>
          </p:nvSpPr>
          <p:spPr>
            <a:xfrm>
              <a:off x="6131587" y="4622891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352" name="Abgerundetes Rechteck 351"/>
            <p:cNvSpPr/>
            <p:nvPr/>
          </p:nvSpPr>
          <p:spPr>
            <a:xfrm>
              <a:off x="6168332" y="5045168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53" name="Abgerundetes Rechteck 352"/>
            <p:cNvSpPr/>
            <p:nvPr/>
          </p:nvSpPr>
          <p:spPr>
            <a:xfrm>
              <a:off x="6636736" y="5856902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54" name="Abgerundetes Rechteck 353"/>
            <p:cNvSpPr/>
            <p:nvPr/>
          </p:nvSpPr>
          <p:spPr>
            <a:xfrm>
              <a:off x="7700463" y="5859057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55" name="Rechteck 354"/>
            <p:cNvSpPr/>
            <p:nvPr/>
          </p:nvSpPr>
          <p:spPr>
            <a:xfrm>
              <a:off x="7720010" y="6318536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  <p:pic>
          <p:nvPicPr>
            <p:cNvPr id="356" name="Grafik 35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237" y="5168601"/>
              <a:ext cx="633917" cy="536785"/>
            </a:xfrm>
            <a:prstGeom prst="rect">
              <a:avLst/>
            </a:prstGeom>
          </p:spPr>
        </p:pic>
        <p:grpSp>
          <p:nvGrpSpPr>
            <p:cNvPr id="357" name="Gruppieren 356"/>
            <p:cNvGrpSpPr/>
            <p:nvPr/>
          </p:nvGrpSpPr>
          <p:grpSpPr>
            <a:xfrm>
              <a:off x="7855720" y="6006385"/>
              <a:ext cx="475027" cy="379618"/>
              <a:chOff x="13983028" y="1349094"/>
              <a:chExt cx="475027" cy="3796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8" name="Rechteck 367"/>
              <p:cNvSpPr/>
              <p:nvPr/>
            </p:nvSpPr>
            <p:spPr>
              <a:xfrm>
                <a:off x="13983028" y="1476633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369" name="Gerade Verbindung 368"/>
              <p:cNvCxnSpPr/>
              <p:nvPr/>
            </p:nvCxnSpPr>
            <p:spPr>
              <a:xfrm>
                <a:off x="14124297" y="1349094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0" name="Gerade Verbindung 369"/>
              <p:cNvCxnSpPr/>
              <p:nvPr/>
            </p:nvCxnSpPr>
            <p:spPr>
              <a:xfrm>
                <a:off x="14127563" y="1619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1" name="Gerade Verbindung 370"/>
              <p:cNvCxnSpPr/>
              <p:nvPr/>
            </p:nvCxnSpPr>
            <p:spPr>
              <a:xfrm rot="5400000">
                <a:off x="14274086" y="1512193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2" name="Gerade Verbindung 371"/>
              <p:cNvCxnSpPr/>
              <p:nvPr/>
            </p:nvCxnSpPr>
            <p:spPr>
              <a:xfrm rot="5400000">
                <a:off x="14349360" y="1514816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3" name="Gerade Verbindung 372"/>
              <p:cNvCxnSpPr/>
              <p:nvPr/>
            </p:nvCxnSpPr>
            <p:spPr>
              <a:xfrm>
                <a:off x="14454787" y="1357790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4458054" y="1602685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 rot="9300000">
                <a:off x="14435325" y="1501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358" name="Gruppieren 357"/>
            <p:cNvGrpSpPr/>
            <p:nvPr/>
          </p:nvGrpSpPr>
          <p:grpSpPr>
            <a:xfrm>
              <a:off x="6742771" y="6019059"/>
              <a:ext cx="574783" cy="459338"/>
              <a:chOff x="12910018" y="1350532"/>
              <a:chExt cx="475027" cy="379618"/>
            </a:xfrm>
          </p:grpSpPr>
          <p:sp>
            <p:nvSpPr>
              <p:cNvPr id="360" name="Rechteck 359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361" name="Gerade Verbindung 360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2" name="Gerade Verbindung 361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5" name="Gerade Verbindung 364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8151195" y="5479002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95959"/>
              </a:clrFrom>
              <a:clrTo>
                <a:srgbClr val="59595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43" y="5600444"/>
            <a:ext cx="231775" cy="231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128" name="Gruppieren 127"/>
          <p:cNvGrpSpPr/>
          <p:nvPr/>
        </p:nvGrpSpPr>
        <p:grpSpPr>
          <a:xfrm>
            <a:off x="8012374" y="5600443"/>
            <a:ext cx="244800" cy="231775"/>
            <a:chOff x="8012374" y="5600443"/>
            <a:chExt cx="244800" cy="231775"/>
          </a:xfrm>
        </p:grpSpPr>
        <p:sp>
          <p:nvSpPr>
            <p:cNvPr id="6" name="Rechteck 5"/>
            <p:cNvSpPr/>
            <p:nvPr/>
          </p:nvSpPr>
          <p:spPr>
            <a:xfrm>
              <a:off x="8012374" y="5600443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595959"/>
                </a:clrFrom>
                <a:clrTo>
                  <a:srgbClr val="59595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699" y="5600443"/>
              <a:ext cx="2444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hteck 7"/>
          <p:cNvSpPr/>
          <p:nvPr/>
        </p:nvSpPr>
        <p:spPr>
          <a:xfrm>
            <a:off x="8628216" y="5592972"/>
            <a:ext cx="244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9" name="Gruppieren 128"/>
          <p:cNvGrpSpPr/>
          <p:nvPr/>
        </p:nvGrpSpPr>
        <p:grpSpPr>
          <a:xfrm>
            <a:off x="8046395" y="5913138"/>
            <a:ext cx="244800" cy="230400"/>
            <a:chOff x="8046395" y="5913138"/>
            <a:chExt cx="244800" cy="23040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8046395" y="5913138"/>
              <a:ext cx="244800" cy="230400"/>
              <a:chOff x="6310934" y="5260323"/>
              <a:chExt cx="244800" cy="230400"/>
            </a:xfrm>
            <a:solidFill>
              <a:schemeClr val="tx1"/>
            </a:solidFill>
          </p:grpSpPr>
          <p:sp>
            <p:nvSpPr>
              <p:cNvPr id="12" name="Rechteck 11"/>
              <p:cNvSpPr/>
              <p:nvPr/>
            </p:nvSpPr>
            <p:spPr>
              <a:xfrm>
                <a:off x="6310934" y="5260323"/>
                <a:ext cx="244800" cy="23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576" y="5277127"/>
                <a:ext cx="197676" cy="197676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Gerade Verbindung 10"/>
            <p:cNvCxnSpPr/>
            <p:nvPr/>
          </p:nvCxnSpPr>
          <p:spPr>
            <a:xfrm rot="660000">
              <a:off x="8061277" y="5955338"/>
              <a:ext cx="219878" cy="144000"/>
            </a:xfrm>
            <a:prstGeom prst="line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5" name="Gruppieren 124"/>
          <p:cNvGrpSpPr/>
          <p:nvPr/>
        </p:nvGrpSpPr>
        <p:grpSpPr>
          <a:xfrm>
            <a:off x="6150484" y="6069461"/>
            <a:ext cx="1512000" cy="438968"/>
            <a:chOff x="6150484" y="6069461"/>
            <a:chExt cx="1512000" cy="438968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6150484" y="6069461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186484" y="6109862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6172396" y="5036384"/>
            <a:ext cx="2952328" cy="441384"/>
            <a:chOff x="6172396" y="5036384"/>
            <a:chExt cx="2952328" cy="441384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6172396" y="5036384"/>
              <a:ext cx="2952328" cy="441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245484" y="5078188"/>
              <a:ext cx="2806152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8329148" y="5913619"/>
            <a:ext cx="244800" cy="230400"/>
            <a:chOff x="8329148" y="5913619"/>
            <a:chExt cx="244800" cy="230400"/>
          </a:xfrm>
        </p:grpSpPr>
        <p:sp>
          <p:nvSpPr>
            <p:cNvPr id="21" name="Rechteck 20"/>
            <p:cNvSpPr/>
            <p:nvPr/>
          </p:nvSpPr>
          <p:spPr>
            <a:xfrm>
              <a:off x="8329148" y="5913619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397" y="5928287"/>
              <a:ext cx="206303" cy="206303"/>
            </a:xfrm>
            <a:prstGeom prst="rect">
              <a:avLst/>
            </a:prstGeom>
          </p:spPr>
        </p:pic>
      </p:grpSp>
      <p:grpSp>
        <p:nvGrpSpPr>
          <p:cNvPr id="131" name="Gruppieren 130"/>
          <p:cNvGrpSpPr/>
          <p:nvPr/>
        </p:nvGrpSpPr>
        <p:grpSpPr>
          <a:xfrm>
            <a:off x="8551283" y="5867488"/>
            <a:ext cx="363099" cy="331528"/>
            <a:chOff x="8551283" y="5867488"/>
            <a:chExt cx="363099" cy="331528"/>
          </a:xfrm>
        </p:grpSpPr>
        <p:sp>
          <p:nvSpPr>
            <p:cNvPr id="24" name="Rechteck 23"/>
            <p:cNvSpPr/>
            <p:nvPr/>
          </p:nvSpPr>
          <p:spPr>
            <a:xfrm>
              <a:off x="8609112" y="5924374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8551283" y="5867488"/>
              <a:ext cx="363099" cy="331528"/>
              <a:chOff x="2027533" y="-443220"/>
              <a:chExt cx="363099" cy="331528"/>
            </a:xfrm>
          </p:grpSpPr>
          <p:sp>
            <p:nvSpPr>
              <p:cNvPr id="26" name="Textfeld 25"/>
              <p:cNvSpPr txBox="1"/>
              <p:nvPr/>
            </p:nvSpPr>
            <p:spPr>
              <a:xfrm>
                <a:off x="2027533" y="-44322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11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137036" y="-377742"/>
                <a:ext cx="2535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8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2068120" y="-296358"/>
                <a:ext cx="23596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6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</p:grpSp>
      </p:grpSp>
      <p:grpSp>
        <p:nvGrpSpPr>
          <p:cNvPr id="2" name="Gruppieren 1"/>
          <p:cNvGrpSpPr/>
          <p:nvPr/>
        </p:nvGrpSpPr>
        <p:grpSpPr>
          <a:xfrm>
            <a:off x="75778" y="14946"/>
            <a:ext cx="2952328" cy="2214246"/>
            <a:chOff x="75778" y="14946"/>
            <a:chExt cx="2952328" cy="2214246"/>
          </a:xfrm>
        </p:grpSpPr>
        <p:sp>
          <p:nvSpPr>
            <p:cNvPr id="30" name="Rechteck 29"/>
            <p:cNvSpPr>
              <a:spLocks noChangeAspect="1"/>
            </p:cNvSpPr>
            <p:nvPr/>
          </p:nvSpPr>
          <p:spPr>
            <a:xfrm>
              <a:off x="75778" y="14946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66" y="400535"/>
              <a:ext cx="2461952" cy="80198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38100" stA="60000" endPos="99000" dir="5400000" sy="-100000" algn="bl" rotWithShape="0"/>
            </a:effectLst>
          </p:spPr>
        </p:pic>
      </p:grpSp>
      <p:grpSp>
        <p:nvGrpSpPr>
          <p:cNvPr id="122" name="Gruppieren 121"/>
          <p:cNvGrpSpPr/>
          <p:nvPr/>
        </p:nvGrpSpPr>
        <p:grpSpPr>
          <a:xfrm>
            <a:off x="3095139" y="2275448"/>
            <a:ext cx="2952328" cy="2214246"/>
            <a:chOff x="3100075" y="2335047"/>
            <a:chExt cx="2952328" cy="2214246"/>
          </a:xfrm>
          <a:effectLst>
            <a:glow rad="127000">
              <a:schemeClr val="bg1"/>
            </a:glow>
          </a:effectLst>
        </p:grpSpPr>
        <p:sp>
          <p:nvSpPr>
            <p:cNvPr id="33" name="Rechteck 32"/>
            <p:cNvSpPr>
              <a:spLocks noChangeAspect="1"/>
            </p:cNvSpPr>
            <p:nvPr/>
          </p:nvSpPr>
          <p:spPr>
            <a:xfrm>
              <a:off x="3100075" y="2335047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144582" y="2378094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640135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48247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640135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4648247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09" b="99438" l="0" r="100000">
                          <a14:foregroundMark x1="52247" y1="94382" x2="52247" y2="94382"/>
                          <a14:backgroundMark x1="36517" y1="30337" x2="36517" y2="30337"/>
                          <a14:backgroundMark x1="62921" y1="30337" x2="62921" y2="30337"/>
                          <a14:backgroundMark x1="61236" y1="55056" x2="61236" y2="55056"/>
                          <a14:backgroundMark x1="38202" y1="55056" x2="38202" y2="55056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312" y="2774448"/>
              <a:ext cx="741251" cy="741251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56" b="96000" l="2493" r="96953"/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303" y="3645535"/>
              <a:ext cx="605180" cy="754381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91000" contrast="-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5154" r="-380" b="34609"/>
            <a:stretch/>
          </p:blipFill>
          <p:spPr>
            <a:xfrm>
              <a:off x="4680224" y="3769705"/>
              <a:ext cx="795607" cy="441646"/>
            </a:xfrm>
            <a:prstGeom prst="rect">
              <a:avLst/>
            </a:prstGeom>
            <a:noFill/>
            <a:effectLst>
              <a:softEdge rad="0"/>
            </a:effectLst>
            <a:scene3d>
              <a:camera prst="orthographicFront"/>
              <a:lightRig rig="chilly" dir="t"/>
            </a:scene3d>
            <a:sp3d prstMaterial="powder">
              <a:extrusionClr>
                <a:schemeClr val="bg1"/>
              </a:extrusionClr>
            </a:sp3d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4702" l="0" r="94702">
                          <a14:foregroundMark x1="33775" y1="25166" x2="33775" y2="25166"/>
                          <a14:foregroundMark x1="49007" y1="25828" x2="69536" y2="27815"/>
                          <a14:foregroundMark x1="39073" y1="92715" x2="58940" y2="94702"/>
                          <a14:foregroundMark x1="83444" y1="7285" x2="94702" y2="2649"/>
                          <a14:foregroundMark x1="18543" y1="9272" x2="6623" y2="662"/>
                          <a14:foregroundMark x1="2649" y1="3974" x2="2649" y2="3974"/>
                          <a14:foregroundMark x1="52980" y1="68874" x2="52980" y2="68874"/>
                          <a14:foregroundMark x1="7947" y1="662" x2="7947" y2="662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8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865" y="2836200"/>
              <a:ext cx="626517" cy="626517"/>
            </a:xfrm>
            <a:prstGeom prst="rect">
              <a:avLst/>
            </a:prstGeom>
          </p:spPr>
        </p:pic>
      </p:grpSp>
      <p:grpSp>
        <p:nvGrpSpPr>
          <p:cNvPr id="3" name="Gruppieren 2"/>
          <p:cNvGrpSpPr/>
          <p:nvPr/>
        </p:nvGrpSpPr>
        <p:grpSpPr>
          <a:xfrm>
            <a:off x="3095139" y="30985"/>
            <a:ext cx="2952328" cy="2214246"/>
            <a:chOff x="3095139" y="30985"/>
            <a:chExt cx="2952328" cy="2214246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3095139" y="30985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54" name="Rechteck 5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3635199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643311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3635199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4643311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13101" r="1593" b="38601"/>
            <a:stretch/>
          </p:blipFill>
          <p:spPr>
            <a:xfrm>
              <a:off x="4690767" y="572410"/>
              <a:ext cx="774323" cy="402457"/>
            </a:xfrm>
            <a:prstGeom prst="rect">
              <a:avLst/>
            </a:prstGeom>
          </p:spPr>
        </p:pic>
        <p:sp>
          <p:nvSpPr>
            <p:cNvPr id="50" name="Rechteck 49"/>
            <p:cNvSpPr/>
            <p:nvPr/>
          </p:nvSpPr>
          <p:spPr>
            <a:xfrm>
              <a:off x="4679202" y="811521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PID</a:t>
              </a:r>
            </a:p>
          </p:txBody>
        </p:sp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99118" l="483" r="100000">
                          <a14:foregroundMark x1="42029" y1="51176" x2="42029" y2="51176"/>
                          <a14:foregroundMark x1="18841" y1="15294" x2="18841" y2="15294"/>
                          <a14:foregroundMark x1="32850" y1="69412" x2="32850" y2="69412"/>
                          <a14:foregroundMark x1="60870" y1="75882" x2="60870" y2="75882"/>
                        </a14:backgroundRemoval>
                      </a14:imgEffect>
                      <a14:imgEffect>
                        <a14:sharpenSoften amount="-91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719" y="1375137"/>
              <a:ext cx="397055" cy="652170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192" b="91018" l="3205" r="95513">
                          <a14:foregroundMark x1="62179" y1="47904" x2="62179" y2="47904"/>
                          <a14:foregroundMark x1="38462" y1="32934" x2="38462" y2="32934"/>
                        </a14:backgroundRemoval>
                      </a14:imgEffect>
                      <a14:imgEffect>
                        <a14:sharpenSoften amount="-94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47"/>
            <a:stretch/>
          </p:blipFill>
          <p:spPr>
            <a:xfrm rot="5400000">
              <a:off x="4777710" y="1380311"/>
              <a:ext cx="647165" cy="64182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 rotWithShape="1">
            <a:blip r:embed="rId2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42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7000" contras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3671602" y="478287"/>
              <a:ext cx="782790" cy="7315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9" name="Gruppieren 98"/>
          <p:cNvGrpSpPr/>
          <p:nvPr/>
        </p:nvGrpSpPr>
        <p:grpSpPr>
          <a:xfrm>
            <a:off x="75778" y="2275448"/>
            <a:ext cx="2952328" cy="2214246"/>
            <a:chOff x="75778" y="2335047"/>
            <a:chExt cx="2952328" cy="2214246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75778" y="2335047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58" name="Abgerundetes Rechteck 57"/>
            <p:cNvSpPr/>
            <p:nvPr/>
          </p:nvSpPr>
          <p:spPr>
            <a:xfrm>
              <a:off x="615838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1623950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615838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1623950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399" y="2839578"/>
              <a:ext cx="158478" cy="610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72" y="2826366"/>
              <a:ext cx="392117" cy="405757"/>
            </a:xfrm>
            <a:prstGeom prst="rect">
              <a:avLst/>
            </a:prstGeom>
          </p:spPr>
        </p:pic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-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378" y="2852318"/>
              <a:ext cx="355849" cy="355849"/>
            </a:xfrm>
            <a:prstGeom prst="rect">
              <a:avLst/>
            </a:prstGeom>
          </p:spPr>
        </p:pic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26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5556" l="0" r="96226">
                          <a14:foregroundMark x1="37107" y1="5556" x2="53459" y2="1111"/>
                          <a14:foregroundMark x1="92453" y1="31111" x2="92453" y2="34444"/>
                          <a14:foregroundMark x1="70440" y1="95556" x2="70440" y2="95556"/>
                          <a14:foregroundMark x1="3774" y1="82222" x2="3774" y2="82222"/>
                          <a14:foregroundMark x1="96855" y1="50000" x2="96855" y2="50000"/>
                        </a14:backgroundRemoval>
                      </a14:imgEffect>
                      <a14:imgEffect>
                        <a14:brightnessContrast contrast="6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150" y="3784616"/>
              <a:ext cx="779695" cy="44133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-2498" r="-2" b="619"/>
            <a:stretch/>
          </p:blipFill>
          <p:spPr>
            <a:xfrm>
              <a:off x="826667" y="2839578"/>
              <a:ext cx="154019" cy="6120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t="7840" r="-4" b="58568"/>
            <a:stretch/>
          </p:blipFill>
          <p:spPr>
            <a:xfrm>
              <a:off x="826745" y="3095426"/>
              <a:ext cx="154019" cy="201822"/>
            </a:xfrm>
            <a:prstGeom prst="rect">
              <a:avLst/>
            </a:prstGeom>
            <a:effectLst/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9635" r="-6" b="71027"/>
            <a:stretch/>
          </p:blipFill>
          <p:spPr>
            <a:xfrm>
              <a:off x="827699" y="2984976"/>
              <a:ext cx="154019" cy="116190"/>
            </a:xfrm>
            <a:prstGeom prst="rect">
              <a:avLst/>
            </a:prstGeom>
            <a:effectLst/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 rotWithShape="1">
            <a:blip r:embed="rId29" cstate="print">
              <a:clrChange>
                <a:clrFrom>
                  <a:srgbClr val="FDFDF1"/>
                </a:clrFrom>
                <a:clrTo>
                  <a:srgbClr val="FDFDF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colorTemperature colorTemp="11500"/>
                      </a14:imgEffect>
                      <a14:imgEffect>
                        <a14:saturation sat="8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9" t="9091" r="51976" b="54653"/>
            <a:stretch/>
          </p:blipFill>
          <p:spPr>
            <a:xfrm rot="10800000">
              <a:off x="702989" y="3715773"/>
              <a:ext cx="681293" cy="585012"/>
            </a:xfrm>
            <a:prstGeom prst="rect">
              <a:avLst/>
            </a:prstGeom>
          </p:spPr>
        </p:pic>
      </p:grpSp>
      <p:grpSp>
        <p:nvGrpSpPr>
          <p:cNvPr id="95" name="Gruppieren 94"/>
          <p:cNvGrpSpPr/>
          <p:nvPr/>
        </p:nvGrpSpPr>
        <p:grpSpPr>
          <a:xfrm>
            <a:off x="6126023" y="24658"/>
            <a:ext cx="2952328" cy="2214246"/>
            <a:chOff x="6126023" y="24658"/>
            <a:chExt cx="2952328" cy="2214246"/>
          </a:xfrm>
        </p:grpSpPr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6126023" y="246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61553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674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2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73289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791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4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85025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1553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6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674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7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73289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8</a:t>
              </a:r>
            </a:p>
          </p:txBody>
        </p:sp>
        <p:sp>
          <p:nvSpPr>
            <p:cNvPr id="82" name="Abgerundetes Rechteck 81"/>
            <p:cNvSpPr/>
            <p:nvPr/>
          </p:nvSpPr>
          <p:spPr>
            <a:xfrm>
              <a:off x="791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9</a:t>
              </a: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025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61560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ym typeface="Wingdings" panose="05000000000000000000" pitchFamily="2" charset="2"/>
                </a:rPr>
                <a:t></a:t>
              </a:r>
              <a:endParaRPr lang="de-DE" sz="1400" dirty="0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7329673" y="17817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latin typeface="Bookman Old Style" panose="02050604050505020204" pitchFamily="18" charset="0"/>
                </a:rPr>
                <a:t>-</a:t>
              </a:r>
              <a:endParaRPr lang="de-DE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79092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Bookman Old Style" panose="02050604050505020204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094737" y="2274855"/>
            <a:ext cx="2992136" cy="2214246"/>
            <a:chOff x="6083745" y="2335047"/>
            <a:chExt cx="2992136" cy="2214246"/>
          </a:xfrm>
        </p:grpSpPr>
        <p:grpSp>
          <p:nvGrpSpPr>
            <p:cNvPr id="88" name="Gruppieren 87"/>
            <p:cNvGrpSpPr/>
            <p:nvPr/>
          </p:nvGrpSpPr>
          <p:grpSpPr>
            <a:xfrm>
              <a:off x="6123553" y="2335047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91" name="Rechteck 90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pic>
          <p:nvPicPr>
            <p:cNvPr id="89" name="Grafik 88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069" y="3012518"/>
              <a:ext cx="1061202" cy="1061202"/>
            </a:xfrm>
            <a:prstGeom prst="rect">
              <a:avLst/>
            </a:prstGeom>
          </p:spPr>
        </p:pic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33" cstate="print">
              <a:clrChange>
                <a:clrFrom>
                  <a:srgbClr val="2D2D2D"/>
                </a:clrFrom>
                <a:clrTo>
                  <a:srgbClr val="2D2D2D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45" y="2817763"/>
              <a:ext cx="1371895" cy="1356818"/>
            </a:xfrm>
            <a:prstGeom prst="rect">
              <a:avLst/>
            </a:prstGeom>
          </p:spPr>
        </p:pic>
      </p:grpSp>
      <p:sp>
        <p:nvSpPr>
          <p:cNvPr id="93" name="Rechteck 92"/>
          <p:cNvSpPr>
            <a:spLocks noChangeAspect="1"/>
          </p:cNvSpPr>
          <p:nvPr/>
        </p:nvSpPr>
        <p:spPr>
          <a:xfrm>
            <a:off x="6156176" y="4691851"/>
            <a:ext cx="2952328" cy="5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 rot="10800000">
            <a:off x="6156176" y="4860763"/>
            <a:ext cx="2952328" cy="59055"/>
          </a:xfrm>
          <a:prstGeom prst="rect">
            <a:avLst/>
          </a:prstGeom>
          <a:gradFill>
            <a:gsLst>
              <a:gs pos="19000">
                <a:srgbClr val="FF0000">
                  <a:lumMod val="100000"/>
                </a:srgbClr>
              </a:gs>
              <a:gs pos="75000">
                <a:srgbClr val="25E545"/>
              </a:gs>
              <a:gs pos="45000">
                <a:srgbClr val="FFC000"/>
              </a:gs>
              <a:gs pos="100000">
                <a:srgbClr val="00B050"/>
              </a:gs>
            </a:gsLst>
            <a:lin ang="108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26" name="Gruppieren 125"/>
          <p:cNvGrpSpPr/>
          <p:nvPr/>
        </p:nvGrpSpPr>
        <p:grpSpPr>
          <a:xfrm>
            <a:off x="6150484" y="5555154"/>
            <a:ext cx="1512000" cy="438968"/>
            <a:chOff x="6150484" y="5555154"/>
            <a:chExt cx="1512000" cy="438968"/>
          </a:xfrm>
        </p:grpSpPr>
        <p:sp>
          <p:nvSpPr>
            <p:cNvPr id="96" name="Rechteck 95"/>
            <p:cNvSpPr>
              <a:spLocks noChangeAspect="1"/>
            </p:cNvSpPr>
            <p:nvPr/>
          </p:nvSpPr>
          <p:spPr>
            <a:xfrm>
              <a:off x="6150484" y="5555154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186484" y="5595555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7933" y="4599130"/>
            <a:ext cx="2952328" cy="2214246"/>
            <a:chOff x="67933" y="4599130"/>
            <a:chExt cx="2952328" cy="2214246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67933" y="4599130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10" name="Rechteck 109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01" name="Abgerundetes Rechteck 100"/>
            <p:cNvSpPr/>
            <p:nvPr/>
          </p:nvSpPr>
          <p:spPr>
            <a:xfrm>
              <a:off x="607993" y="5019485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1616105" y="5019485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607993" y="587969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1616105" y="5879697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05" name="Grafik 104"/>
            <p:cNvPicPr>
              <a:picLocks noChangeAspect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13101" r="1593" b="38601"/>
            <a:stretch/>
          </p:blipFill>
          <p:spPr>
            <a:xfrm>
              <a:off x="1663561" y="5140555"/>
              <a:ext cx="774323" cy="402457"/>
            </a:xfrm>
            <a:prstGeom prst="rect">
              <a:avLst/>
            </a:prstGeom>
          </p:spPr>
        </p:pic>
        <p:sp>
          <p:nvSpPr>
            <p:cNvPr id="106" name="Rechteck 105"/>
            <p:cNvSpPr/>
            <p:nvPr/>
          </p:nvSpPr>
          <p:spPr>
            <a:xfrm>
              <a:off x="1651996" y="5379666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PID</a:t>
              </a:r>
            </a:p>
          </p:txBody>
        </p:sp>
        <p:pic>
          <p:nvPicPr>
            <p:cNvPr id="107" name="Grafik 106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99118" l="483" r="100000">
                          <a14:foregroundMark x1="42029" y1="51176" x2="42029" y2="51176"/>
                          <a14:foregroundMark x1="18841" y1="15294" x2="18841" y2="15294"/>
                          <a14:foregroundMark x1="32850" y1="69412" x2="32850" y2="69412"/>
                          <a14:foregroundMark x1="60870" y1="75882" x2="60870" y2="75882"/>
                        </a14:backgroundRemoval>
                      </a14:imgEffect>
                      <a14:imgEffect>
                        <a14:sharpenSoften amount="-91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13" y="5943282"/>
              <a:ext cx="397055" cy="652170"/>
            </a:xfrm>
            <a:prstGeom prst="rect">
              <a:avLst/>
            </a:prstGeom>
          </p:spPr>
        </p:pic>
        <p:pic>
          <p:nvPicPr>
            <p:cNvPr id="108" name="Grafik 107"/>
            <p:cNvPicPr>
              <a:picLocks noChangeAspect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192" b="91018" l="3205" r="95513">
                          <a14:foregroundMark x1="62179" y1="47904" x2="62179" y2="47904"/>
                          <a14:foregroundMark x1="38462" y1="32934" x2="38462" y2="32934"/>
                        </a14:backgroundRemoval>
                      </a14:imgEffect>
                      <a14:imgEffect>
                        <a14:sharpenSoften amount="-94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47"/>
            <a:stretch/>
          </p:blipFill>
          <p:spPr>
            <a:xfrm rot="5400000">
              <a:off x="1750504" y="5948456"/>
              <a:ext cx="647165" cy="641823"/>
            </a:xfrm>
            <a:prstGeom prst="rect">
              <a:avLst/>
            </a:prstGeom>
          </p:spPr>
        </p:pic>
        <p:pic>
          <p:nvPicPr>
            <p:cNvPr id="109" name="Grafik 108"/>
            <p:cNvPicPr>
              <a:picLocks noChangeAspect="1"/>
            </p:cNvPicPr>
            <p:nvPr/>
          </p:nvPicPr>
          <p:blipFill rotWithShape="1">
            <a:blip r:embed="rId2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42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7000" contras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644396" y="5046432"/>
              <a:ext cx="782790" cy="7315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uppieren 123"/>
          <p:cNvGrpSpPr/>
          <p:nvPr/>
        </p:nvGrpSpPr>
        <p:grpSpPr>
          <a:xfrm>
            <a:off x="3106472" y="4599130"/>
            <a:ext cx="2952328" cy="2214246"/>
            <a:chOff x="3106472" y="4599130"/>
            <a:chExt cx="2952328" cy="2214246"/>
          </a:xfrm>
        </p:grpSpPr>
        <p:grpSp>
          <p:nvGrpSpPr>
            <p:cNvPr id="114" name="Gruppieren 113"/>
            <p:cNvGrpSpPr/>
            <p:nvPr/>
          </p:nvGrpSpPr>
          <p:grpSpPr>
            <a:xfrm>
              <a:off x="3106472" y="4599130"/>
              <a:ext cx="2952328" cy="2214246"/>
              <a:chOff x="3016972" y="2222866"/>
              <a:chExt cx="2952328" cy="2214246"/>
            </a:xfrm>
            <a:solidFill>
              <a:schemeClr val="tx1"/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3016972" y="2222866"/>
                <a:ext cx="2952328" cy="2214246"/>
                <a:chOff x="0" y="4544951"/>
                <a:chExt cx="2952328" cy="2214246"/>
              </a:xfrm>
              <a:grpFill/>
            </p:grpSpPr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0" y="4544951"/>
                  <a:ext cx="2952328" cy="22142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44507" y="4587998"/>
                  <a:ext cx="2202830" cy="276999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  <a:reflection endPos="0" dir="5400000" sy="-100000" algn="bl" rotWithShape="0"/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de-DE" sz="1200" b="1" dirty="0">
                      <a:solidFill>
                        <a:schemeClr val="bg1"/>
                      </a:solidFill>
                      <a:latin typeface="Century Schoolbook" panose="02040604050505020304" pitchFamily="18" charset="0"/>
                      <a:ea typeface="Batang" panose="02030600000101010101" pitchFamily="18" charset="-127"/>
                      <a:cs typeface="Simplified Arabic Fixed" panose="02070309020205020404" pitchFamily="49" charset="-78"/>
                    </a:rPr>
                    <a:t>WLAN-Thermometer</a:t>
                  </a:r>
                </a:p>
              </p:txBody>
            </p:sp>
          </p:grpSp>
          <p:pic>
            <p:nvPicPr>
              <p:cNvPr id="117" name="Grafik 116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1221" y="2779403"/>
                <a:ext cx="1146981" cy="1146981"/>
              </a:xfrm>
              <a:prstGeom prst="rect">
                <a:avLst/>
              </a:prstGeom>
              <a:grpFill/>
            </p:spPr>
          </p:pic>
          <p:pic>
            <p:nvPicPr>
              <p:cNvPr id="118" name="Grafik 117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022" y="3062288"/>
                <a:ext cx="1084569" cy="1084569"/>
              </a:xfrm>
              <a:prstGeom prst="rect">
                <a:avLst/>
              </a:prstGeom>
              <a:grpFill/>
            </p:spPr>
          </p:pic>
        </p:grpSp>
        <p:pic>
          <p:nvPicPr>
            <p:cNvPr id="115" name="Picture 2" descr="C:\Users\Schaefer\Desktop\unspecified.png"/>
            <p:cNvPicPr>
              <a:picLocks noChangeAspect="1" noChangeArrowheads="1"/>
            </p:cNvPicPr>
            <p:nvPr/>
          </p:nvPicPr>
          <p:blipFill rotWithShape="1">
            <a:blip r:embed="rId3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67" t="15454" r="16939" b="20233"/>
            <a:stretch/>
          </p:blipFill>
          <p:spPr bwMode="auto">
            <a:xfrm>
              <a:off x="3207973" y="5534960"/>
              <a:ext cx="1214573" cy="85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113" y="2274855"/>
            <a:ext cx="712295" cy="712295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7451" y="3041567"/>
            <a:ext cx="1316970" cy="933167"/>
          </a:xfrm>
          <a:prstGeom prst="rect">
            <a:avLst/>
          </a:prstGeom>
          <a:effectLst>
            <a:glow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526081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38</Words>
  <Application>Microsoft Office PowerPoint</Application>
  <PresentationFormat>Bildschirmpräsentation (4:3)</PresentationFormat>
  <Paragraphs>36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2,8“ NEU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Schaefer, Alexander</cp:lastModifiedBy>
  <cp:revision>372</cp:revision>
  <dcterms:created xsi:type="dcterms:W3CDTF">2015-07-14T07:42:20Z</dcterms:created>
  <dcterms:modified xsi:type="dcterms:W3CDTF">2016-08-22T06:08:08Z</dcterms:modified>
</cp:coreProperties>
</file>