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67" r:id="rId3"/>
    <p:sldId id="278" r:id="rId4"/>
    <p:sldId id="27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523"/>
    <a:srgbClr val="235724"/>
    <a:srgbClr val="317B33"/>
    <a:srgbClr val="59A145"/>
    <a:srgbClr val="4F8F3D"/>
    <a:srgbClr val="2B6B2D"/>
    <a:srgbClr val="00AC4E"/>
    <a:srgbClr val="488438"/>
    <a:srgbClr val="D60000"/>
    <a:srgbClr val="2D1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9" autoAdjust="0"/>
  </p:normalViewPr>
  <p:slideViewPr>
    <p:cSldViewPr>
      <p:cViewPr>
        <p:scale>
          <a:sx n="93" d="100"/>
          <a:sy n="93" d="100"/>
        </p:scale>
        <p:origin x="-2118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7593-08C0-4018-93B2-F3F391CB7703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CA7E-6653-45B2-98A6-438E18C05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9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CA7E-6653-45B2-98A6-438E18C0504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75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18" Type="http://schemas.microsoft.com/office/2007/relationships/hdphoto" Target="../media/hdphoto8.wdp"/><Relationship Id="rId26" Type="http://schemas.microsoft.com/office/2007/relationships/hdphoto" Target="../media/hdphoto11.wdp"/><Relationship Id="rId3" Type="http://schemas.openxmlformats.org/officeDocument/2006/relationships/image" Target="../media/image1.png"/><Relationship Id="rId21" Type="http://schemas.microsoft.com/office/2007/relationships/hdphoto" Target="../media/hdphoto9.wdp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microsoft.com/office/2007/relationships/hdphoto" Target="../media/hdphoto7.wdp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microsoft.com/office/2007/relationships/hdphoto" Target="../media/hdphoto10.wdp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microsoft.com/office/2007/relationships/hdphoto" Target="../media/hdphoto12.wdp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Relationship Id="rId22" Type="http://schemas.openxmlformats.org/officeDocument/2006/relationships/image" Target="../media/image11.png"/><Relationship Id="rId27" Type="http://schemas.openxmlformats.org/officeDocument/2006/relationships/image" Target="../media/image14.png"/><Relationship Id="rId30" Type="http://schemas.microsoft.com/office/2007/relationships/hdphoto" Target="../media/hdphoto13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26" Type="http://schemas.microsoft.com/office/2007/relationships/hdphoto" Target="../media/hdphoto21.wdp"/><Relationship Id="rId39" Type="http://schemas.openxmlformats.org/officeDocument/2006/relationships/image" Target="../media/image40.jpeg"/><Relationship Id="rId3" Type="http://schemas.openxmlformats.org/officeDocument/2006/relationships/image" Target="../media/image17.png"/><Relationship Id="rId21" Type="http://schemas.microsoft.com/office/2007/relationships/hdphoto" Target="../media/hdphoto10.wdp"/><Relationship Id="rId34" Type="http://schemas.openxmlformats.org/officeDocument/2006/relationships/image" Target="../media/image37.png"/><Relationship Id="rId7" Type="http://schemas.openxmlformats.org/officeDocument/2006/relationships/image" Target="../media/image21.png"/><Relationship Id="rId12" Type="http://schemas.microsoft.com/office/2007/relationships/hdphoto" Target="../media/hdphoto16.wdp"/><Relationship Id="rId17" Type="http://schemas.microsoft.com/office/2007/relationships/hdphoto" Target="../media/hdphoto18.wdp"/><Relationship Id="rId25" Type="http://schemas.openxmlformats.org/officeDocument/2006/relationships/image" Target="../media/image30.png"/><Relationship Id="rId33" Type="http://schemas.openxmlformats.org/officeDocument/2006/relationships/image" Target="../media/image36.png"/><Relationship Id="rId38" Type="http://schemas.openxmlformats.org/officeDocument/2006/relationships/image" Target="../media/image39.jpeg"/><Relationship Id="rId2" Type="http://schemas.openxmlformats.org/officeDocument/2006/relationships/image" Target="../media/image16.png"/><Relationship Id="rId16" Type="http://schemas.openxmlformats.org/officeDocument/2006/relationships/image" Target="../media/image26.png"/><Relationship Id="rId20" Type="http://schemas.openxmlformats.org/officeDocument/2006/relationships/image" Target="../media/image12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24" Type="http://schemas.microsoft.com/office/2007/relationships/hdphoto" Target="../media/hdphoto20.wdp"/><Relationship Id="rId32" Type="http://schemas.microsoft.com/office/2007/relationships/hdphoto" Target="../media/hdphoto22.wdp"/><Relationship Id="rId37" Type="http://schemas.microsoft.com/office/2007/relationships/hdphoto" Target="../media/hdphoto24.wdp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image" Target="../media/image32.png"/><Relationship Id="rId36" Type="http://schemas.openxmlformats.org/officeDocument/2006/relationships/image" Target="../media/image38.png"/><Relationship Id="rId10" Type="http://schemas.microsoft.com/office/2007/relationships/hdphoto" Target="../media/hdphoto15.wdp"/><Relationship Id="rId19" Type="http://schemas.microsoft.com/office/2007/relationships/hdphoto" Target="../media/hdphoto19.wdp"/><Relationship Id="rId31" Type="http://schemas.openxmlformats.org/officeDocument/2006/relationships/image" Target="../media/image35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microsoft.com/office/2007/relationships/hdphoto" Target="../media/hdphoto17.wdp"/><Relationship Id="rId22" Type="http://schemas.openxmlformats.org/officeDocument/2006/relationships/image" Target="../media/image28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microsoft.com/office/2007/relationships/hdphoto" Target="../media/hdphoto2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2,8“ NEU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5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8574" y="50328"/>
            <a:ext cx="2952328" cy="2214246"/>
            <a:chOff x="68574" y="50328"/>
            <a:chExt cx="2952328" cy="2214246"/>
          </a:xfrm>
        </p:grpSpPr>
        <p:sp>
          <p:nvSpPr>
            <p:cNvPr id="146" name="Rechteck 145"/>
            <p:cNvSpPr>
              <a:spLocks noChangeAspect="1"/>
            </p:cNvSpPr>
            <p:nvPr/>
          </p:nvSpPr>
          <p:spPr>
            <a:xfrm>
              <a:off x="68574" y="5032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Abgerundetes Rechteck 147"/>
            <p:cNvSpPr/>
            <p:nvPr/>
          </p:nvSpPr>
          <p:spPr>
            <a:xfrm>
              <a:off x="100085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2" name="Abgerundetes Rechteck 151"/>
            <p:cNvSpPr/>
            <p:nvPr/>
          </p:nvSpPr>
          <p:spPr>
            <a:xfrm>
              <a:off x="829551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63" name="Abgerundetes Rechteck 162"/>
            <p:cNvSpPr/>
            <p:nvPr/>
          </p:nvSpPr>
          <p:spPr>
            <a:xfrm>
              <a:off x="1554263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67" name="Abgerundetes Rechteck 166"/>
            <p:cNvSpPr/>
            <p:nvPr/>
          </p:nvSpPr>
          <p:spPr>
            <a:xfrm>
              <a:off x="2283729" y="637553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68" name="Abgerundetes Rechteck 167"/>
            <p:cNvSpPr/>
            <p:nvPr/>
          </p:nvSpPr>
          <p:spPr>
            <a:xfrm>
              <a:off x="100084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0" name="Abgerundetes Rechteck 169"/>
            <p:cNvSpPr/>
            <p:nvPr/>
          </p:nvSpPr>
          <p:spPr>
            <a:xfrm>
              <a:off x="829550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8" name="Abgerundetes Rechteck 177"/>
            <p:cNvSpPr/>
            <p:nvPr/>
          </p:nvSpPr>
          <p:spPr>
            <a:xfrm>
              <a:off x="1554262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2283728" y="1403619"/>
              <a:ext cx="697070" cy="678396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85732" y="4596208"/>
            <a:ext cx="2952328" cy="2214246"/>
            <a:chOff x="85732" y="4596208"/>
            <a:chExt cx="2952328" cy="2214246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85732" y="4596208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129" name="Rechteck 128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Rechteck 139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154" name="Rechteck 153"/>
            <p:cNvSpPr/>
            <p:nvPr/>
          </p:nvSpPr>
          <p:spPr>
            <a:xfrm>
              <a:off x="139732" y="5174624"/>
              <a:ext cx="2844971" cy="127675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solidFill>
                  <a:schemeClr val="lt1"/>
                </a:solidFill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862489" y="5139461"/>
              <a:ext cx="198000" cy="1980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069738" y="50328"/>
            <a:ext cx="2952328" cy="2214246"/>
            <a:chOff x="6069738" y="50328"/>
            <a:chExt cx="2952328" cy="2214246"/>
          </a:xfrm>
        </p:grpSpPr>
        <p:sp>
          <p:nvSpPr>
            <p:cNvPr id="282" name="Rechteck 281"/>
            <p:cNvSpPr>
              <a:spLocks noChangeAspect="1"/>
            </p:cNvSpPr>
            <p:nvPr/>
          </p:nvSpPr>
          <p:spPr>
            <a:xfrm>
              <a:off x="6069738" y="5032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3" name="Abgerundetes Rechteck 282"/>
            <p:cNvSpPr/>
            <p:nvPr/>
          </p:nvSpPr>
          <p:spPr>
            <a:xfrm>
              <a:off x="6098181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4" name="Abgerundetes Rechteck 283"/>
            <p:cNvSpPr/>
            <p:nvPr/>
          </p:nvSpPr>
          <p:spPr>
            <a:xfrm>
              <a:off x="6827647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5" name="Abgerundetes Rechteck 284"/>
            <p:cNvSpPr/>
            <p:nvPr/>
          </p:nvSpPr>
          <p:spPr>
            <a:xfrm>
              <a:off x="7552359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6" name="Abgerundetes Rechteck 285"/>
            <p:cNvSpPr/>
            <p:nvPr/>
          </p:nvSpPr>
          <p:spPr>
            <a:xfrm>
              <a:off x="8281825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7" name="Abgerundetes Rechteck 286"/>
            <p:cNvSpPr/>
            <p:nvPr/>
          </p:nvSpPr>
          <p:spPr>
            <a:xfrm>
              <a:off x="6098180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8" name="Abgerundetes Rechteck 287"/>
            <p:cNvSpPr/>
            <p:nvPr/>
          </p:nvSpPr>
          <p:spPr>
            <a:xfrm>
              <a:off x="6827646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9" name="Abgerundetes Rechteck 288"/>
            <p:cNvSpPr/>
            <p:nvPr/>
          </p:nvSpPr>
          <p:spPr>
            <a:xfrm>
              <a:off x="7552358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0" name="Abgerundetes Rechteck 289"/>
            <p:cNvSpPr/>
            <p:nvPr/>
          </p:nvSpPr>
          <p:spPr>
            <a:xfrm>
              <a:off x="8281824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056715" y="50328"/>
            <a:ext cx="2952328" cy="2214246"/>
            <a:chOff x="3056715" y="50328"/>
            <a:chExt cx="2952328" cy="2214246"/>
          </a:xfrm>
        </p:grpSpPr>
        <p:sp>
          <p:nvSpPr>
            <p:cNvPr id="292" name="Rechteck 291"/>
            <p:cNvSpPr>
              <a:spLocks noChangeAspect="1"/>
            </p:cNvSpPr>
            <p:nvPr/>
          </p:nvSpPr>
          <p:spPr>
            <a:xfrm>
              <a:off x="3056715" y="5032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3" name="Abgerundetes Rechteck 292"/>
            <p:cNvSpPr/>
            <p:nvPr/>
          </p:nvSpPr>
          <p:spPr>
            <a:xfrm>
              <a:off x="3085158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4" name="Abgerundetes Rechteck 293"/>
            <p:cNvSpPr/>
            <p:nvPr/>
          </p:nvSpPr>
          <p:spPr>
            <a:xfrm>
              <a:off x="3814624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5" name="Abgerundetes Rechteck 294"/>
            <p:cNvSpPr/>
            <p:nvPr/>
          </p:nvSpPr>
          <p:spPr>
            <a:xfrm>
              <a:off x="4539336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6" name="Abgerundetes Rechteck 295"/>
            <p:cNvSpPr/>
            <p:nvPr/>
          </p:nvSpPr>
          <p:spPr>
            <a:xfrm>
              <a:off x="5268802" y="637553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7" name="Abgerundetes Rechteck 296"/>
            <p:cNvSpPr/>
            <p:nvPr/>
          </p:nvSpPr>
          <p:spPr>
            <a:xfrm>
              <a:off x="3085157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8" name="Abgerundetes Rechteck 297"/>
            <p:cNvSpPr/>
            <p:nvPr/>
          </p:nvSpPr>
          <p:spPr>
            <a:xfrm>
              <a:off x="3814623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99" name="Abgerundetes Rechteck 298"/>
            <p:cNvSpPr/>
            <p:nvPr/>
          </p:nvSpPr>
          <p:spPr>
            <a:xfrm>
              <a:off x="4539335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00" name="Abgerundetes Rechteck 299"/>
            <p:cNvSpPr/>
            <p:nvPr/>
          </p:nvSpPr>
          <p:spPr>
            <a:xfrm>
              <a:off x="5268801" y="1403619"/>
              <a:ext cx="697070" cy="678396"/>
            </a:xfrm>
            <a:prstGeom prst="roundRect">
              <a:avLst>
                <a:gd name="adj" fmla="val 25271"/>
              </a:avLst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contourW="19050" prstMaterial="metal">
              <a:bevelT w="25400" h="25400" prst="artDeco"/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078098" y="4582258"/>
            <a:ext cx="2952328" cy="2214246"/>
            <a:chOff x="3078098" y="4582258"/>
            <a:chExt cx="2952328" cy="2214246"/>
          </a:xfrm>
        </p:grpSpPr>
        <p:sp>
          <p:nvSpPr>
            <p:cNvPr id="218" name="Rechteck 217"/>
            <p:cNvSpPr>
              <a:spLocks noChangeAspect="1"/>
            </p:cNvSpPr>
            <p:nvPr/>
          </p:nvSpPr>
          <p:spPr>
            <a:xfrm>
              <a:off x="3078098" y="458225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Abgerundetes Rechteck 198"/>
            <p:cNvSpPr/>
            <p:nvPr/>
          </p:nvSpPr>
          <p:spPr>
            <a:xfrm>
              <a:off x="5147609" y="5044989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322" name="Grafik 32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432" y="4980293"/>
              <a:ext cx="706318" cy="706318"/>
            </a:xfrm>
            <a:prstGeom prst="rect">
              <a:avLst/>
            </a:prstGeom>
          </p:spPr>
        </p:pic>
        <p:sp>
          <p:nvSpPr>
            <p:cNvPr id="198" name="Abgerundetes Rechteck 197"/>
            <p:cNvSpPr/>
            <p:nvPr/>
          </p:nvSpPr>
          <p:spPr>
            <a:xfrm>
              <a:off x="4161491" y="5049737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939" y="5000258"/>
              <a:ext cx="854645" cy="854645"/>
            </a:xfrm>
            <a:prstGeom prst="rect">
              <a:avLst/>
            </a:prstGeom>
          </p:spPr>
        </p:pic>
        <p:sp>
          <p:nvSpPr>
            <p:cNvPr id="219" name="Rechteck 218"/>
            <p:cNvSpPr/>
            <p:nvPr/>
          </p:nvSpPr>
          <p:spPr>
            <a:xfrm>
              <a:off x="3122605" y="4625305"/>
              <a:ext cx="2202830" cy="27699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  <p:sp>
          <p:nvSpPr>
            <p:cNvPr id="197" name="Abgerundetes Rechteck 196"/>
            <p:cNvSpPr/>
            <p:nvPr/>
          </p:nvSpPr>
          <p:spPr>
            <a:xfrm>
              <a:off x="3159350" y="5047582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20" name="Abgerundetes Rechteck 219"/>
            <p:cNvSpPr/>
            <p:nvPr/>
          </p:nvSpPr>
          <p:spPr>
            <a:xfrm>
              <a:off x="3627754" y="5859316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21" name="Abgerundetes Rechteck 220"/>
            <p:cNvSpPr/>
            <p:nvPr/>
          </p:nvSpPr>
          <p:spPr>
            <a:xfrm>
              <a:off x="4691481" y="5861471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31" name="Rechteck 230"/>
            <p:cNvSpPr/>
            <p:nvPr/>
          </p:nvSpPr>
          <p:spPr>
            <a:xfrm>
              <a:off x="4711028" y="6320950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PWM</a:t>
              </a:r>
            </a:p>
          </p:txBody>
        </p:sp>
        <p:pic>
          <p:nvPicPr>
            <p:cNvPr id="238" name="Grafik 237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  <a14:imgEffect>
                        <a14:brightnessContrast brigh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255" y="5171015"/>
              <a:ext cx="633917" cy="536785"/>
            </a:xfrm>
            <a:prstGeom prst="rect">
              <a:avLst/>
            </a:prstGeom>
          </p:spPr>
        </p:pic>
        <p:grpSp>
          <p:nvGrpSpPr>
            <p:cNvPr id="63" name="Gruppieren 62"/>
            <p:cNvGrpSpPr/>
            <p:nvPr/>
          </p:nvGrpSpPr>
          <p:grpSpPr>
            <a:xfrm>
              <a:off x="4846738" y="6008799"/>
              <a:ext cx="475027" cy="379618"/>
              <a:chOff x="13983028" y="1349094"/>
              <a:chExt cx="475027" cy="37961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4" name="Rechteck 273"/>
              <p:cNvSpPr/>
              <p:nvPr/>
            </p:nvSpPr>
            <p:spPr>
              <a:xfrm>
                <a:off x="13983028" y="1476633"/>
                <a:ext cx="264443" cy="12461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277" name="Gerade Verbindung 276"/>
              <p:cNvCxnSpPr/>
              <p:nvPr/>
            </p:nvCxnSpPr>
            <p:spPr>
              <a:xfrm>
                <a:off x="14124297" y="1349094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4127563" y="161928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81" name="Gerade Verbindung 280"/>
              <p:cNvCxnSpPr/>
              <p:nvPr/>
            </p:nvCxnSpPr>
            <p:spPr>
              <a:xfrm rot="5400000">
                <a:off x="14274086" y="1512193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91" name="Gerade Verbindung 290"/>
              <p:cNvCxnSpPr/>
              <p:nvPr/>
            </p:nvCxnSpPr>
            <p:spPr>
              <a:xfrm rot="5400000">
                <a:off x="14349360" y="1514816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01" name="Gerade Verbindung 300"/>
              <p:cNvCxnSpPr/>
              <p:nvPr/>
            </p:nvCxnSpPr>
            <p:spPr>
              <a:xfrm>
                <a:off x="14454787" y="1357790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07" name="Gerade Verbindung 306"/>
              <p:cNvCxnSpPr/>
              <p:nvPr/>
            </p:nvCxnSpPr>
            <p:spPr>
              <a:xfrm>
                <a:off x="14458054" y="1602685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08" name="Gerade Verbindung 307"/>
              <p:cNvCxnSpPr/>
              <p:nvPr/>
            </p:nvCxnSpPr>
            <p:spPr>
              <a:xfrm rot="9300000">
                <a:off x="14435325" y="150128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70" name="Gruppieren 69"/>
            <p:cNvGrpSpPr/>
            <p:nvPr/>
          </p:nvGrpSpPr>
          <p:grpSpPr>
            <a:xfrm>
              <a:off x="3733789" y="6021473"/>
              <a:ext cx="574783" cy="459338"/>
              <a:chOff x="12910018" y="1350532"/>
              <a:chExt cx="475027" cy="379618"/>
            </a:xfrm>
          </p:grpSpPr>
          <p:sp>
            <p:nvSpPr>
              <p:cNvPr id="310" name="Rechteck 309"/>
              <p:cNvSpPr/>
              <p:nvPr/>
            </p:nvSpPr>
            <p:spPr>
              <a:xfrm>
                <a:off x="12910018" y="1478071"/>
                <a:ext cx="264443" cy="12461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311" name="Gerade Verbindung 310"/>
              <p:cNvCxnSpPr/>
              <p:nvPr/>
            </p:nvCxnSpPr>
            <p:spPr>
              <a:xfrm>
                <a:off x="13051287" y="1350532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2" name="Gerade Verbindung 311"/>
              <p:cNvCxnSpPr/>
              <p:nvPr/>
            </p:nvCxnSpPr>
            <p:spPr>
              <a:xfrm>
                <a:off x="13054553" y="1620721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3" name="Gerade Verbindung 312"/>
              <p:cNvCxnSpPr/>
              <p:nvPr/>
            </p:nvCxnSpPr>
            <p:spPr>
              <a:xfrm rot="5400000">
                <a:off x="13201076" y="1513631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6" name="Gerade Verbindung 315"/>
              <p:cNvCxnSpPr/>
              <p:nvPr/>
            </p:nvCxnSpPr>
            <p:spPr>
              <a:xfrm rot="5400000">
                <a:off x="13276350" y="1512988"/>
                <a:ext cx="1" cy="5104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8" name="Gerade Verbindung 317"/>
              <p:cNvCxnSpPr/>
              <p:nvPr/>
            </p:nvCxnSpPr>
            <p:spPr>
              <a:xfrm>
                <a:off x="13381777" y="1359228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3385044" y="1604123"/>
                <a:ext cx="1" cy="10942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 rot="9300000">
                <a:off x="13362315" y="1497249"/>
                <a:ext cx="1" cy="12037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27" name="Rechteck 226"/>
            <p:cNvSpPr/>
            <p:nvPr/>
          </p:nvSpPr>
          <p:spPr>
            <a:xfrm>
              <a:off x="5142213" y="5481416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PWM</a:t>
              </a:r>
            </a:p>
          </p:txBody>
        </p:sp>
      </p:grpSp>
      <p:sp>
        <p:nvSpPr>
          <p:cNvPr id="159" name="Rechteck 158"/>
          <p:cNvSpPr>
            <a:spLocks noChangeAspect="1"/>
          </p:cNvSpPr>
          <p:nvPr/>
        </p:nvSpPr>
        <p:spPr>
          <a:xfrm>
            <a:off x="6084168" y="2317637"/>
            <a:ext cx="2952328" cy="221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128675" y="2360684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>
                <a:solidFill>
                  <a:schemeClr val="bg1"/>
                </a:solidFill>
                <a:latin typeface="Century Schoolbook" panose="02040604050505020304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WLAN-Thermometer</a:t>
            </a:r>
          </a:p>
        </p:txBody>
      </p:sp>
      <p:sp>
        <p:nvSpPr>
          <p:cNvPr id="139" name="Abgerundetes Rechteck 138"/>
          <p:cNvSpPr/>
          <p:nvPr/>
        </p:nvSpPr>
        <p:spPr>
          <a:xfrm>
            <a:off x="6624228" y="2737992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1" name="Abgerundetes Rechteck 140"/>
          <p:cNvSpPr/>
          <p:nvPr/>
        </p:nvSpPr>
        <p:spPr>
          <a:xfrm>
            <a:off x="7632340" y="2737992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2" name="Abgerundetes Rechteck 141"/>
          <p:cNvSpPr/>
          <p:nvPr/>
        </p:nvSpPr>
        <p:spPr>
          <a:xfrm>
            <a:off x="6624228" y="3598204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3" name="Abgerundetes Rechteck 142"/>
          <p:cNvSpPr/>
          <p:nvPr/>
        </p:nvSpPr>
        <p:spPr>
          <a:xfrm>
            <a:off x="7632340" y="3598204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9" name="Freihandform 48"/>
          <p:cNvSpPr/>
          <p:nvPr/>
        </p:nvSpPr>
        <p:spPr>
          <a:xfrm>
            <a:off x="-1976806" y="2339627"/>
            <a:ext cx="1702486" cy="3466813"/>
          </a:xfrm>
          <a:custGeom>
            <a:avLst/>
            <a:gdLst>
              <a:gd name="connsiteX0" fmla="*/ 239446 w 1702486"/>
              <a:gd name="connsiteY0" fmla="*/ 3466813 h 3466813"/>
              <a:gd name="connsiteX1" fmla="*/ 117526 w 1702486"/>
              <a:gd name="connsiteY1" fmla="*/ 479773 h 3466813"/>
              <a:gd name="connsiteX2" fmla="*/ 1702486 w 1702486"/>
              <a:gd name="connsiteY2" fmla="*/ 7333 h 346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2486" h="3466813">
                <a:moveTo>
                  <a:pt x="239446" y="3466813"/>
                </a:moveTo>
                <a:cubicBezTo>
                  <a:pt x="56566" y="2261583"/>
                  <a:pt x="-126314" y="1056353"/>
                  <a:pt x="117526" y="479773"/>
                </a:cubicBezTo>
                <a:cubicBezTo>
                  <a:pt x="361366" y="-96807"/>
                  <a:pt x="1608506" y="7333"/>
                  <a:pt x="1702486" y="7333"/>
                </a:cubicBezTo>
              </a:path>
            </a:pathLst>
          </a:cu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3066349" y="2317637"/>
            <a:ext cx="2952328" cy="2214246"/>
            <a:chOff x="3066349" y="2317637"/>
            <a:chExt cx="2952328" cy="2214246"/>
          </a:xfrm>
        </p:grpSpPr>
        <p:grpSp>
          <p:nvGrpSpPr>
            <p:cNvPr id="115" name="Gruppieren 114"/>
            <p:cNvGrpSpPr/>
            <p:nvPr/>
          </p:nvGrpSpPr>
          <p:grpSpPr>
            <a:xfrm>
              <a:off x="3066349" y="2317637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134" name="Rechteck 133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125" name="Abgerundetes Rechteck 124"/>
            <p:cNvSpPr/>
            <p:nvPr/>
          </p:nvSpPr>
          <p:spPr>
            <a:xfrm>
              <a:off x="3147601" y="3059699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4149742" y="3061854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8" name="Abgerundetes Rechteck 127"/>
            <p:cNvSpPr/>
            <p:nvPr/>
          </p:nvSpPr>
          <p:spPr>
            <a:xfrm>
              <a:off x="5135860" y="3064060"/>
              <a:ext cx="785542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colorTemperature colorTemp="7375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089" y="3154369"/>
              <a:ext cx="612453" cy="614336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risscrossEtching/>
                      </a14:imgEffect>
                      <a14:imgEffect>
                        <a14:sharpenSoften amount="12000"/>
                      </a14:imgEffect>
                      <a14:imgEffect>
                        <a14:colorTemperature colorTemp="2500"/>
                      </a14:imgEffect>
                      <a14:imgEffect>
                        <a14:saturation sat="400000"/>
                      </a14:imgEffect>
                      <a14:imgEffect>
                        <a14:brightnessContrast bright="89000" contrast="4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683" y="3092799"/>
              <a:ext cx="747642" cy="747642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495" y="3224458"/>
              <a:ext cx="629754" cy="483650"/>
            </a:xfrm>
            <a:prstGeom prst="rect">
              <a:avLst/>
            </a:prstGeom>
          </p:spPr>
        </p:pic>
      </p:grpSp>
      <p:sp>
        <p:nvSpPr>
          <p:cNvPr id="346" name="Rechteck 345"/>
          <p:cNvSpPr>
            <a:spLocks noChangeAspect="1"/>
          </p:cNvSpPr>
          <p:nvPr/>
        </p:nvSpPr>
        <p:spPr>
          <a:xfrm>
            <a:off x="6087080" y="4579844"/>
            <a:ext cx="2952328" cy="221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Abgerundetes Rechteck 346"/>
          <p:cNvSpPr/>
          <p:nvPr/>
        </p:nvSpPr>
        <p:spPr>
          <a:xfrm>
            <a:off x="8156591" y="5042575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348" name="Grafik 3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414" y="4977879"/>
            <a:ext cx="706318" cy="706318"/>
          </a:xfrm>
          <a:prstGeom prst="rect">
            <a:avLst/>
          </a:prstGeom>
        </p:spPr>
      </p:pic>
      <p:sp>
        <p:nvSpPr>
          <p:cNvPr id="349" name="Abgerundetes Rechteck 348"/>
          <p:cNvSpPr/>
          <p:nvPr/>
        </p:nvSpPr>
        <p:spPr>
          <a:xfrm>
            <a:off x="7170473" y="5047323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350" name="Grafik 34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21" y="4997844"/>
            <a:ext cx="854645" cy="854645"/>
          </a:xfrm>
          <a:prstGeom prst="rect">
            <a:avLst/>
          </a:prstGeom>
        </p:spPr>
      </p:pic>
      <p:sp>
        <p:nvSpPr>
          <p:cNvPr id="351" name="Rechteck 350"/>
          <p:cNvSpPr/>
          <p:nvPr/>
        </p:nvSpPr>
        <p:spPr>
          <a:xfrm>
            <a:off x="6131587" y="4622891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>
                <a:solidFill>
                  <a:schemeClr val="bg1"/>
                </a:solidFill>
                <a:latin typeface="Century Schoolbook" panose="02040604050505020304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WLAN-Thermometer</a:t>
            </a:r>
          </a:p>
        </p:txBody>
      </p:sp>
      <p:sp>
        <p:nvSpPr>
          <p:cNvPr id="352" name="Abgerundetes Rechteck 351"/>
          <p:cNvSpPr/>
          <p:nvPr/>
        </p:nvSpPr>
        <p:spPr>
          <a:xfrm>
            <a:off x="6168332" y="5045168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3" name="Abgerundetes Rechteck 352"/>
          <p:cNvSpPr/>
          <p:nvPr/>
        </p:nvSpPr>
        <p:spPr>
          <a:xfrm>
            <a:off x="6636736" y="5856902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4" name="Abgerundetes Rechteck 353"/>
          <p:cNvSpPr/>
          <p:nvPr/>
        </p:nvSpPr>
        <p:spPr>
          <a:xfrm>
            <a:off x="7700463" y="5859057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5" name="Rechteck 354"/>
          <p:cNvSpPr/>
          <p:nvPr/>
        </p:nvSpPr>
        <p:spPr>
          <a:xfrm>
            <a:off x="7720010" y="6318536"/>
            <a:ext cx="8267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16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PWM</a:t>
            </a:r>
          </a:p>
        </p:txBody>
      </p:sp>
      <p:pic>
        <p:nvPicPr>
          <p:cNvPr id="356" name="Grafik 355"/>
          <p:cNvPicPr>
            <a:picLocks noChangeAspect="1"/>
          </p:cNvPicPr>
          <p:nvPr/>
        </p:nvPicPr>
        <p:blipFill>
          <a:blip r:embed="rId7" cstate="print">
            <a:lum bright="70000" contrast="-70000"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brightnessContrast brigh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7" y="5168601"/>
            <a:ext cx="633917" cy="536785"/>
          </a:xfrm>
          <a:prstGeom prst="rect">
            <a:avLst/>
          </a:prstGeom>
        </p:spPr>
      </p:pic>
      <p:grpSp>
        <p:nvGrpSpPr>
          <p:cNvPr id="357" name="Gruppieren 356"/>
          <p:cNvGrpSpPr/>
          <p:nvPr/>
        </p:nvGrpSpPr>
        <p:grpSpPr>
          <a:xfrm>
            <a:off x="7855720" y="6006385"/>
            <a:ext cx="475027" cy="379618"/>
            <a:chOff x="13983028" y="1349094"/>
            <a:chExt cx="475027" cy="3796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8" name="Rechteck 367"/>
            <p:cNvSpPr/>
            <p:nvPr/>
          </p:nvSpPr>
          <p:spPr>
            <a:xfrm>
              <a:off x="13983028" y="1476633"/>
              <a:ext cx="264443" cy="12461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369" name="Gerade Verbindung 368"/>
            <p:cNvCxnSpPr/>
            <p:nvPr/>
          </p:nvCxnSpPr>
          <p:spPr>
            <a:xfrm>
              <a:off x="14124297" y="1349094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0" name="Gerade Verbindung 369"/>
            <p:cNvCxnSpPr/>
            <p:nvPr/>
          </p:nvCxnSpPr>
          <p:spPr>
            <a:xfrm>
              <a:off x="14127563" y="1619283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1" name="Gerade Verbindung 370"/>
            <p:cNvCxnSpPr/>
            <p:nvPr/>
          </p:nvCxnSpPr>
          <p:spPr>
            <a:xfrm rot="5400000">
              <a:off x="14274086" y="1512193"/>
              <a:ext cx="1" cy="5104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2" name="Gerade Verbindung 371"/>
            <p:cNvCxnSpPr/>
            <p:nvPr/>
          </p:nvCxnSpPr>
          <p:spPr>
            <a:xfrm rot="5400000">
              <a:off x="14349360" y="1514816"/>
              <a:ext cx="1" cy="5104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3" name="Gerade Verbindung 372"/>
            <p:cNvCxnSpPr/>
            <p:nvPr/>
          </p:nvCxnSpPr>
          <p:spPr>
            <a:xfrm>
              <a:off x="14454787" y="1357790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4" name="Gerade Verbindung 373"/>
            <p:cNvCxnSpPr/>
            <p:nvPr/>
          </p:nvCxnSpPr>
          <p:spPr>
            <a:xfrm>
              <a:off x="14458054" y="1602685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5" name="Gerade Verbindung 374"/>
            <p:cNvCxnSpPr/>
            <p:nvPr/>
          </p:nvCxnSpPr>
          <p:spPr>
            <a:xfrm rot="9300000">
              <a:off x="14435325" y="1501283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358" name="Gruppieren 357"/>
          <p:cNvGrpSpPr/>
          <p:nvPr/>
        </p:nvGrpSpPr>
        <p:grpSpPr>
          <a:xfrm>
            <a:off x="6742771" y="6019059"/>
            <a:ext cx="574783" cy="459338"/>
            <a:chOff x="12910018" y="1350532"/>
            <a:chExt cx="475027" cy="379618"/>
          </a:xfrm>
        </p:grpSpPr>
        <p:sp>
          <p:nvSpPr>
            <p:cNvPr id="360" name="Rechteck 359"/>
            <p:cNvSpPr/>
            <p:nvPr/>
          </p:nvSpPr>
          <p:spPr>
            <a:xfrm>
              <a:off x="12910018" y="1478071"/>
              <a:ext cx="264443" cy="12461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361" name="Gerade Verbindung 360"/>
            <p:cNvCxnSpPr/>
            <p:nvPr/>
          </p:nvCxnSpPr>
          <p:spPr>
            <a:xfrm>
              <a:off x="13051287" y="1350532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2" name="Gerade Verbindung 361"/>
            <p:cNvCxnSpPr/>
            <p:nvPr/>
          </p:nvCxnSpPr>
          <p:spPr>
            <a:xfrm>
              <a:off x="13054553" y="1620721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3" name="Gerade Verbindung 362"/>
            <p:cNvCxnSpPr/>
            <p:nvPr/>
          </p:nvCxnSpPr>
          <p:spPr>
            <a:xfrm rot="5400000">
              <a:off x="13201076" y="1513631"/>
              <a:ext cx="1" cy="5104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4" name="Gerade Verbindung 363"/>
            <p:cNvCxnSpPr/>
            <p:nvPr/>
          </p:nvCxnSpPr>
          <p:spPr>
            <a:xfrm rot="5400000">
              <a:off x="13276350" y="1512988"/>
              <a:ext cx="1" cy="5104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5" name="Gerade Verbindung 364"/>
            <p:cNvCxnSpPr/>
            <p:nvPr/>
          </p:nvCxnSpPr>
          <p:spPr>
            <a:xfrm>
              <a:off x="13381777" y="1359228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6" name="Gerade Verbindung 365"/>
            <p:cNvCxnSpPr/>
            <p:nvPr/>
          </p:nvCxnSpPr>
          <p:spPr>
            <a:xfrm>
              <a:off x="13385044" y="1604123"/>
              <a:ext cx="1" cy="10942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7" name="Gerade Verbindung 366"/>
            <p:cNvCxnSpPr/>
            <p:nvPr/>
          </p:nvCxnSpPr>
          <p:spPr>
            <a:xfrm rot="9300000">
              <a:off x="13362315" y="1497249"/>
              <a:ext cx="1" cy="120372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359" name="Rechteck 358"/>
          <p:cNvSpPr/>
          <p:nvPr/>
        </p:nvSpPr>
        <p:spPr>
          <a:xfrm>
            <a:off x="8151195" y="5479002"/>
            <a:ext cx="8267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16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PWM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9000" contras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950" t="17548" r="7131" b="14131"/>
          <a:stretch/>
        </p:blipFill>
        <p:spPr>
          <a:xfrm>
            <a:off x="6548195" y="3695705"/>
            <a:ext cx="846005" cy="579049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51" y="2745165"/>
            <a:ext cx="724905" cy="72490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 rotWithShape="1">
          <a:blip r:embed="rId19">
            <a:clrChange>
              <a:clrFrom>
                <a:srgbClr val="010002"/>
              </a:clrFrom>
              <a:clrTo>
                <a:srgbClr val="01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11342" r="10069" b="6244"/>
          <a:stretch/>
        </p:blipFill>
        <p:spPr>
          <a:xfrm>
            <a:off x="7760151" y="3689620"/>
            <a:ext cx="671565" cy="664267"/>
          </a:xfrm>
          <a:prstGeom prst="rect">
            <a:avLst/>
          </a:prstGeom>
        </p:spPr>
      </p:pic>
      <p:grpSp>
        <p:nvGrpSpPr>
          <p:cNvPr id="93" name="Gruppieren 92"/>
          <p:cNvGrpSpPr/>
          <p:nvPr/>
        </p:nvGrpSpPr>
        <p:grpSpPr>
          <a:xfrm>
            <a:off x="67820" y="2309240"/>
            <a:ext cx="2952328" cy="2214246"/>
            <a:chOff x="0" y="4544951"/>
            <a:chExt cx="2952328" cy="2214246"/>
          </a:xfrm>
          <a:solidFill>
            <a:schemeClr val="tx1"/>
          </a:solidFill>
        </p:grpSpPr>
        <p:sp>
          <p:nvSpPr>
            <p:cNvPr id="94" name="Rechteck 93"/>
            <p:cNvSpPr>
              <a:spLocks noChangeAspect="1"/>
            </p:cNvSpPr>
            <p:nvPr/>
          </p:nvSpPr>
          <p:spPr>
            <a:xfrm>
              <a:off x="0" y="4544951"/>
              <a:ext cx="2952328" cy="2214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44507" y="4587998"/>
              <a:ext cx="2202830" cy="27699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</p:grpSp>
      <p:sp>
        <p:nvSpPr>
          <p:cNvPr id="10" name="Abgerundetes Rechteck 9"/>
          <p:cNvSpPr/>
          <p:nvPr/>
        </p:nvSpPr>
        <p:spPr>
          <a:xfrm>
            <a:off x="607880" y="272959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9" name="Abgerundetes Rechteck 98"/>
          <p:cNvSpPr/>
          <p:nvPr/>
        </p:nvSpPr>
        <p:spPr>
          <a:xfrm>
            <a:off x="1615992" y="272959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0" name="Abgerundetes Rechteck 99"/>
          <p:cNvSpPr/>
          <p:nvPr/>
        </p:nvSpPr>
        <p:spPr>
          <a:xfrm>
            <a:off x="607880" y="358980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1" name="Abgerundetes Rechteck 100"/>
          <p:cNvSpPr/>
          <p:nvPr/>
        </p:nvSpPr>
        <p:spPr>
          <a:xfrm>
            <a:off x="1615992" y="358980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encilSketch/>
                    </a14:imgEffect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9" y="3646661"/>
            <a:ext cx="619549" cy="619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2" cstate="print">
            <a:clrChange>
              <a:clrFrom>
                <a:srgbClr val="2D2D2D"/>
              </a:clrFrom>
              <a:clrTo>
                <a:srgbClr val="2D2D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78" y="3609527"/>
            <a:ext cx="722524" cy="714585"/>
          </a:xfrm>
          <a:prstGeom prst="rect">
            <a:avLst/>
          </a:prstGeom>
          <a:effectLst/>
        </p:spPr>
      </p:pic>
      <p:pic>
        <p:nvPicPr>
          <p:cNvPr id="158" name="Grafik 157"/>
          <p:cNvPicPr>
            <a:picLocks noChangeAspect="1"/>
          </p:cNvPicPr>
          <p:nvPr/>
        </p:nvPicPr>
        <p:blipFill rotWithShape="1">
          <a:blip r:embed="rId2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42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67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48"/>
          <a:stretch/>
        </p:blipFill>
        <p:spPr>
          <a:xfrm>
            <a:off x="1656645" y="2738855"/>
            <a:ext cx="782790" cy="731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66000"/>
                    </a14:imgEffect>
                    <a14:imgEffect>
                      <a14:colorTemperature colorTemp="5875"/>
                    </a14:imgEffect>
                    <a14:imgEffect>
                      <a14:brightnessContrast brigh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3" y="2852936"/>
            <a:ext cx="760475" cy="517975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7689953" y="2810896"/>
            <a:ext cx="741345" cy="759100"/>
            <a:chOff x="7689953" y="2810896"/>
            <a:chExt cx="741345" cy="759100"/>
          </a:xfrm>
        </p:grpSpPr>
        <p:pic>
          <p:nvPicPr>
            <p:cNvPr id="132" name="Grafik 131"/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087" y="3066724"/>
              <a:ext cx="503272" cy="503272"/>
            </a:xfrm>
            <a:prstGeom prst="rect">
              <a:avLst/>
            </a:prstGeom>
          </p:spPr>
        </p:pic>
        <p:pic>
          <p:nvPicPr>
            <p:cNvPr id="133" name="Grafik 132"/>
            <p:cNvPicPr>
              <a:picLocks noChangeAspect="1"/>
            </p:cNvPicPr>
            <p:nvPr/>
          </p:nvPicPr>
          <p:blipFill>
            <a:blip r:embed="rId29" cstate="print">
              <a:lum bright="70000" contrast="-70000"/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sharpenSoften amount="100000"/>
                      </a14:imgEffect>
                      <a14:imgEffect>
                        <a14:brightnessContrast brigh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144" y="2810896"/>
              <a:ext cx="352154" cy="298195"/>
            </a:xfrm>
            <a:prstGeom prst="rect">
              <a:avLst/>
            </a:prstGeom>
          </p:spPr>
        </p:pic>
        <p:grpSp>
          <p:nvGrpSpPr>
            <p:cNvPr id="137" name="Gruppieren 136"/>
            <p:cNvGrpSpPr/>
            <p:nvPr/>
          </p:nvGrpSpPr>
          <p:grpSpPr>
            <a:xfrm>
              <a:off x="7689953" y="2839643"/>
              <a:ext cx="324450" cy="259285"/>
              <a:chOff x="12910018" y="1350532"/>
              <a:chExt cx="475027" cy="379618"/>
            </a:xfrm>
          </p:grpSpPr>
          <p:sp>
            <p:nvSpPr>
              <p:cNvPr id="138" name="Rechteck 137"/>
              <p:cNvSpPr/>
              <p:nvPr/>
            </p:nvSpPr>
            <p:spPr>
              <a:xfrm>
                <a:off x="12910018" y="1478071"/>
                <a:ext cx="264443" cy="12461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144" name="Gerade Verbindung 143"/>
              <p:cNvCxnSpPr/>
              <p:nvPr/>
            </p:nvCxnSpPr>
            <p:spPr>
              <a:xfrm>
                <a:off x="13051287" y="1350532"/>
                <a:ext cx="1" cy="10942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45" name="Gerade Verbindung 144"/>
              <p:cNvCxnSpPr/>
              <p:nvPr/>
            </p:nvCxnSpPr>
            <p:spPr>
              <a:xfrm>
                <a:off x="13054553" y="1620721"/>
                <a:ext cx="1" cy="10942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 rot="5400000">
                <a:off x="13201076" y="1513631"/>
                <a:ext cx="1" cy="5104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 rot="5400000">
                <a:off x="13276350" y="1512988"/>
                <a:ext cx="1" cy="5104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3381777" y="1359228"/>
                <a:ext cx="1" cy="10942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51" name="Gerade Verbindung 150"/>
              <p:cNvCxnSpPr/>
              <p:nvPr/>
            </p:nvCxnSpPr>
            <p:spPr>
              <a:xfrm>
                <a:off x="13385044" y="1604123"/>
                <a:ext cx="1" cy="10942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53" name="Gerade Verbindung 152"/>
              <p:cNvCxnSpPr/>
              <p:nvPr/>
            </p:nvCxnSpPr>
            <p:spPr>
              <a:xfrm rot="9300000">
                <a:off x="13362315" y="1497249"/>
                <a:ext cx="1" cy="12037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1000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595959"/>
              </a:clrFrom>
              <a:clrTo>
                <a:srgbClr val="59595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53" y="6611522"/>
            <a:ext cx="231775" cy="2317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grpSp>
        <p:nvGrpSpPr>
          <p:cNvPr id="128" name="Gruppieren 127"/>
          <p:cNvGrpSpPr/>
          <p:nvPr/>
        </p:nvGrpSpPr>
        <p:grpSpPr>
          <a:xfrm>
            <a:off x="7426941" y="6611996"/>
            <a:ext cx="244800" cy="231775"/>
            <a:chOff x="8012374" y="5600443"/>
            <a:chExt cx="244800" cy="231775"/>
          </a:xfrm>
        </p:grpSpPr>
        <p:sp>
          <p:nvSpPr>
            <p:cNvPr id="6" name="Rechteck 5"/>
            <p:cNvSpPr/>
            <p:nvPr/>
          </p:nvSpPr>
          <p:spPr>
            <a:xfrm>
              <a:off x="8012374" y="5600443"/>
              <a:ext cx="244800" cy="23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595959"/>
                </a:clrFrom>
                <a:clrTo>
                  <a:srgbClr val="59595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699" y="5600443"/>
              <a:ext cx="244475" cy="23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Rechteck 7"/>
          <p:cNvSpPr/>
          <p:nvPr/>
        </p:nvSpPr>
        <p:spPr>
          <a:xfrm>
            <a:off x="7927600" y="6613046"/>
            <a:ext cx="244800" cy="23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9" name="Gruppieren 128"/>
          <p:cNvGrpSpPr/>
          <p:nvPr/>
        </p:nvGrpSpPr>
        <p:grpSpPr>
          <a:xfrm>
            <a:off x="6639112" y="6612508"/>
            <a:ext cx="244800" cy="230400"/>
            <a:chOff x="8046395" y="5913138"/>
            <a:chExt cx="244800" cy="230400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8046395" y="5913138"/>
              <a:ext cx="244800" cy="230400"/>
              <a:chOff x="6310934" y="5260323"/>
              <a:chExt cx="244800" cy="230400"/>
            </a:xfrm>
            <a:solidFill>
              <a:schemeClr val="tx1"/>
            </a:solidFill>
          </p:grpSpPr>
          <p:sp>
            <p:nvSpPr>
              <p:cNvPr id="12" name="Rechteck 11"/>
              <p:cNvSpPr/>
              <p:nvPr/>
            </p:nvSpPr>
            <p:spPr>
              <a:xfrm>
                <a:off x="6310934" y="5260323"/>
                <a:ext cx="244800" cy="230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5576" y="5277127"/>
                <a:ext cx="197676" cy="197676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Gerade Verbindung 10"/>
            <p:cNvCxnSpPr/>
            <p:nvPr/>
          </p:nvCxnSpPr>
          <p:spPr>
            <a:xfrm rot="660000">
              <a:off x="8061277" y="5955338"/>
              <a:ext cx="219878" cy="144000"/>
            </a:xfrm>
            <a:prstGeom prst="line">
              <a:avLst/>
            </a:prstGeom>
            <a:solidFill>
              <a:schemeClr val="tx1"/>
            </a:solidFill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5" name="Gruppieren 124"/>
          <p:cNvGrpSpPr/>
          <p:nvPr/>
        </p:nvGrpSpPr>
        <p:grpSpPr>
          <a:xfrm>
            <a:off x="6085474" y="6120496"/>
            <a:ext cx="1512000" cy="438968"/>
            <a:chOff x="6150484" y="6069461"/>
            <a:chExt cx="1512000" cy="438968"/>
          </a:xfrm>
        </p:grpSpPr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6150484" y="6069461"/>
              <a:ext cx="1512000" cy="4389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6186484" y="6109862"/>
              <a:ext cx="1440000" cy="348125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6099624" y="4879851"/>
            <a:ext cx="2952328" cy="441384"/>
            <a:chOff x="6172396" y="5036384"/>
            <a:chExt cx="2952328" cy="441384"/>
          </a:xfrm>
        </p:grpSpPr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6172396" y="5036384"/>
              <a:ext cx="2952328" cy="441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245484" y="5078188"/>
              <a:ext cx="2806152" cy="348125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6898476" y="6612989"/>
            <a:ext cx="244800" cy="230400"/>
            <a:chOff x="8329148" y="5913619"/>
            <a:chExt cx="244800" cy="230400"/>
          </a:xfrm>
        </p:grpSpPr>
        <p:sp>
          <p:nvSpPr>
            <p:cNvPr id="21" name="Rechteck 20"/>
            <p:cNvSpPr/>
            <p:nvPr/>
          </p:nvSpPr>
          <p:spPr>
            <a:xfrm>
              <a:off x="8329148" y="5913619"/>
              <a:ext cx="244800" cy="23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397" y="5928287"/>
              <a:ext cx="206303" cy="206303"/>
            </a:xfrm>
            <a:prstGeom prst="rect">
              <a:avLst/>
            </a:prstGeom>
          </p:spPr>
        </p:pic>
      </p:grpSp>
      <p:grpSp>
        <p:nvGrpSpPr>
          <p:cNvPr id="131" name="Gruppieren 130"/>
          <p:cNvGrpSpPr/>
          <p:nvPr/>
        </p:nvGrpSpPr>
        <p:grpSpPr>
          <a:xfrm>
            <a:off x="7111992" y="6553856"/>
            <a:ext cx="363099" cy="331528"/>
            <a:chOff x="8551283" y="5867488"/>
            <a:chExt cx="363099" cy="331528"/>
          </a:xfrm>
        </p:grpSpPr>
        <p:sp>
          <p:nvSpPr>
            <p:cNvPr id="24" name="Rechteck 23"/>
            <p:cNvSpPr/>
            <p:nvPr/>
          </p:nvSpPr>
          <p:spPr>
            <a:xfrm>
              <a:off x="8609112" y="5924374"/>
              <a:ext cx="244800" cy="23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8551283" y="5867488"/>
              <a:ext cx="363099" cy="331528"/>
              <a:chOff x="2027533" y="-443220"/>
              <a:chExt cx="363099" cy="331528"/>
            </a:xfrm>
          </p:grpSpPr>
          <p:sp>
            <p:nvSpPr>
              <p:cNvPr id="26" name="Textfeld 25"/>
              <p:cNvSpPr txBox="1"/>
              <p:nvPr/>
            </p:nvSpPr>
            <p:spPr>
              <a:xfrm>
                <a:off x="2027533" y="-443220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b="1" dirty="0" smtClean="0">
                    <a:solidFill>
                      <a:schemeClr val="bg1"/>
                    </a:solidFill>
                    <a:latin typeface="Book Antiqua" panose="02040602050305030304" pitchFamily="18" charset="0"/>
                    <a:cs typeface="AngsanaUPC" panose="02020603050405020304" pitchFamily="18" charset="-34"/>
                  </a:rPr>
                  <a:t>Z</a:t>
                </a:r>
                <a:endParaRPr lang="de-DE" sz="1100" b="1" dirty="0">
                  <a:solidFill>
                    <a:schemeClr val="bg1"/>
                  </a:solidFill>
                  <a:latin typeface="Book Antiqua" panose="02040602050305030304" pitchFamily="18" charset="0"/>
                  <a:cs typeface="AngsanaUPC" panose="02020603050405020304" pitchFamily="18" charset="-34"/>
                </a:endParaRPr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2137036" y="-377742"/>
                <a:ext cx="2535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 b="1" dirty="0" smtClean="0">
                    <a:solidFill>
                      <a:schemeClr val="bg1"/>
                    </a:solidFill>
                    <a:latin typeface="Book Antiqua" panose="02040602050305030304" pitchFamily="18" charset="0"/>
                    <a:cs typeface="AngsanaUPC" panose="02020603050405020304" pitchFamily="18" charset="-34"/>
                  </a:rPr>
                  <a:t>Z</a:t>
                </a:r>
                <a:endParaRPr lang="de-DE" sz="800" b="1" dirty="0">
                  <a:solidFill>
                    <a:schemeClr val="bg1"/>
                  </a:solidFill>
                  <a:latin typeface="Book Antiqua" panose="02040602050305030304" pitchFamily="18" charset="0"/>
                  <a:cs typeface="AngsanaUPC" panose="02020603050405020304" pitchFamily="18" charset="-34"/>
                </a:endParaRPr>
              </a:p>
            </p:txBody>
          </p:sp>
          <p:sp>
            <p:nvSpPr>
              <p:cNvPr id="28" name="Textfeld 27"/>
              <p:cNvSpPr txBox="1"/>
              <p:nvPr/>
            </p:nvSpPr>
            <p:spPr>
              <a:xfrm>
                <a:off x="2068120" y="-296358"/>
                <a:ext cx="23596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b="1" dirty="0" smtClean="0">
                    <a:solidFill>
                      <a:schemeClr val="bg1"/>
                    </a:solidFill>
                    <a:latin typeface="Book Antiqua" panose="02040602050305030304" pitchFamily="18" charset="0"/>
                    <a:cs typeface="AngsanaUPC" panose="02020603050405020304" pitchFamily="18" charset="-34"/>
                  </a:rPr>
                  <a:t>Z</a:t>
                </a:r>
                <a:endParaRPr lang="de-DE" sz="600" b="1" dirty="0">
                  <a:solidFill>
                    <a:schemeClr val="bg1"/>
                  </a:solidFill>
                  <a:latin typeface="Book Antiqua" panose="02040602050305030304" pitchFamily="18" charset="0"/>
                  <a:cs typeface="AngsanaUPC" panose="02020603050405020304" pitchFamily="18" charset="-34"/>
                </a:endParaRPr>
              </a:p>
            </p:txBody>
          </p:sp>
        </p:grpSp>
      </p:grpSp>
      <p:grpSp>
        <p:nvGrpSpPr>
          <p:cNvPr id="2" name="Gruppieren 1"/>
          <p:cNvGrpSpPr/>
          <p:nvPr/>
        </p:nvGrpSpPr>
        <p:grpSpPr>
          <a:xfrm>
            <a:off x="75778" y="14946"/>
            <a:ext cx="2952328" cy="2214246"/>
            <a:chOff x="75778" y="14946"/>
            <a:chExt cx="2952328" cy="2214246"/>
          </a:xfrm>
        </p:grpSpPr>
        <p:sp>
          <p:nvSpPr>
            <p:cNvPr id="30" name="Rechteck 29"/>
            <p:cNvSpPr>
              <a:spLocks noChangeAspect="1"/>
            </p:cNvSpPr>
            <p:nvPr/>
          </p:nvSpPr>
          <p:spPr>
            <a:xfrm>
              <a:off x="75778" y="14946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66" y="400535"/>
              <a:ext cx="2461952" cy="801987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38100" stA="60000" endPos="99000" dir="5400000" sy="-100000" algn="bl" rotWithShape="0"/>
            </a:effectLst>
          </p:spPr>
        </p:pic>
      </p:grpSp>
      <p:grpSp>
        <p:nvGrpSpPr>
          <p:cNvPr id="122" name="Gruppieren 121"/>
          <p:cNvGrpSpPr/>
          <p:nvPr/>
        </p:nvGrpSpPr>
        <p:grpSpPr>
          <a:xfrm>
            <a:off x="3095139" y="2275448"/>
            <a:ext cx="2952328" cy="2214246"/>
            <a:chOff x="3100075" y="2335047"/>
            <a:chExt cx="2952328" cy="2214246"/>
          </a:xfrm>
          <a:effectLst>
            <a:glow rad="127000">
              <a:schemeClr val="bg1"/>
            </a:glow>
          </a:effectLst>
        </p:grpSpPr>
        <p:sp>
          <p:nvSpPr>
            <p:cNvPr id="33" name="Rechteck 32"/>
            <p:cNvSpPr>
              <a:spLocks noChangeAspect="1"/>
            </p:cNvSpPr>
            <p:nvPr/>
          </p:nvSpPr>
          <p:spPr>
            <a:xfrm>
              <a:off x="3100075" y="2335047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144582" y="2378094"/>
              <a:ext cx="2202830" cy="27699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640135" y="275540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48247" y="275540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3640135" y="3615614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4648247" y="3615614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09" b="99438" l="0" r="100000">
                          <a14:foregroundMark x1="52247" y1="94382" x2="52247" y2="94382"/>
                          <a14:backgroundMark x1="36517" y1="30337" x2="36517" y2="30337"/>
                          <a14:backgroundMark x1="62921" y1="30337" x2="62921" y2="30337"/>
                          <a14:backgroundMark x1="61236" y1="55056" x2="61236" y2="55056"/>
                          <a14:backgroundMark x1="38202" y1="55056" x2="38202" y2="55056"/>
                        </a14:backgroundRemoval>
                      </a14:imgEffect>
                      <a14:imgEffect>
                        <a14:sharpenSoften amount="-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312" y="2774448"/>
              <a:ext cx="741251" cy="741251"/>
            </a:xfrm>
            <a:prstGeom prst="rect">
              <a:avLst/>
            </a:prstGeom>
          </p:spPr>
        </p:pic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556" b="96000" l="2493" r="96953"/>
                      </a14:imgEffect>
                      <a14:imgEffect>
                        <a14:sharpenSoften amount="-100000"/>
                      </a14:imgEffect>
                      <a14:imgEffect>
                        <a14:brightnessContrast bright="100000" contras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303" y="3645535"/>
              <a:ext cx="605180" cy="754381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 rotWithShape="1"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-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91000" contrast="-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5154" r="-380" b="34609"/>
            <a:stretch/>
          </p:blipFill>
          <p:spPr>
            <a:xfrm>
              <a:off x="4680224" y="3769705"/>
              <a:ext cx="795607" cy="441646"/>
            </a:xfrm>
            <a:prstGeom prst="rect">
              <a:avLst/>
            </a:prstGeom>
            <a:noFill/>
            <a:effectLst>
              <a:softEdge rad="0"/>
            </a:effectLst>
            <a:scene3d>
              <a:camera prst="orthographicFront"/>
              <a:lightRig rig="chilly" dir="t"/>
            </a:scene3d>
            <a:sp3d prstMaterial="powder">
              <a:extrusionClr>
                <a:schemeClr val="bg1"/>
              </a:extrusionClr>
            </a:sp3d>
          </p:spPr>
        </p:pic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4702" l="0" r="94702">
                          <a14:foregroundMark x1="33775" y1="25166" x2="33775" y2="25166"/>
                          <a14:foregroundMark x1="49007" y1="25828" x2="69536" y2="27815"/>
                          <a14:foregroundMark x1="39073" y1="92715" x2="58940" y2="94702"/>
                          <a14:foregroundMark x1="83444" y1="7285" x2="94702" y2="2649"/>
                          <a14:foregroundMark x1="18543" y1="9272" x2="6623" y2="662"/>
                          <a14:foregroundMark x1="2649" y1="3974" x2="2649" y2="3974"/>
                          <a14:foregroundMark x1="52980" y1="68874" x2="52980" y2="68874"/>
                          <a14:foregroundMark x1="7947" y1="662" x2="7947" y2="662"/>
                        </a14:backgroundRemoval>
                      </a14:imgEffect>
                      <a14:imgEffect>
                        <a14:sharpenSoften amount="-10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68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865" y="2836200"/>
              <a:ext cx="626517" cy="626517"/>
            </a:xfrm>
            <a:prstGeom prst="rect">
              <a:avLst/>
            </a:prstGeom>
          </p:spPr>
        </p:pic>
      </p:grpSp>
      <p:grpSp>
        <p:nvGrpSpPr>
          <p:cNvPr id="3" name="Gruppieren 2"/>
          <p:cNvGrpSpPr/>
          <p:nvPr/>
        </p:nvGrpSpPr>
        <p:grpSpPr>
          <a:xfrm>
            <a:off x="3095139" y="30985"/>
            <a:ext cx="2952328" cy="2214246"/>
            <a:chOff x="3095139" y="30985"/>
            <a:chExt cx="2952328" cy="2214246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3095139" y="30985"/>
              <a:ext cx="2952328" cy="2214246"/>
              <a:chOff x="0" y="4544951"/>
              <a:chExt cx="2952328" cy="2214246"/>
            </a:xfrm>
            <a:solidFill>
              <a:schemeClr val="tx1"/>
            </a:solidFill>
          </p:grpSpPr>
          <p:sp>
            <p:nvSpPr>
              <p:cNvPr id="54" name="Rechteck 53"/>
              <p:cNvSpPr>
                <a:spLocks noChangeAspect="1"/>
              </p:cNvSpPr>
              <p:nvPr/>
            </p:nvSpPr>
            <p:spPr>
              <a:xfrm>
                <a:off x="0" y="4544951"/>
                <a:ext cx="2952328" cy="22142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44507" y="4587998"/>
                <a:ext cx="2202830" cy="27699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  <a:reflection endPos="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r>
                  <a:rPr lang="de-DE" sz="12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ea typeface="Batang" panose="02030600000101010101" pitchFamily="18" charset="-127"/>
                    <a:cs typeface="Simplified Arabic Fixed" panose="02070309020205020404" pitchFamily="49" charset="-78"/>
                  </a:rPr>
                  <a:t>WLAN-Thermometer</a:t>
                </a:r>
              </a:p>
            </p:txBody>
          </p:sp>
        </p:grpSp>
        <p:sp>
          <p:nvSpPr>
            <p:cNvPr id="45" name="Abgerundetes Rechteck 44"/>
            <p:cNvSpPr/>
            <p:nvPr/>
          </p:nvSpPr>
          <p:spPr>
            <a:xfrm>
              <a:off x="3635199" y="451340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4643311" y="451340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3635199" y="131155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4643311" y="1311552"/>
              <a:ext cx="864096" cy="77934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rgbClr val="235724"/>
                </a:gs>
                <a:gs pos="80000">
                  <a:srgbClr val="317B33"/>
                </a:gs>
                <a:gs pos="100000">
                  <a:srgbClr val="59A145"/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49" name="Grafik 48"/>
            <p:cNvPicPr>
              <a:picLocks noChangeAspect="1"/>
            </p:cNvPicPr>
            <p:nvPr/>
          </p:nvPicPr>
          <p:blipFill rotWithShape="1">
            <a:blip r:embed="rId1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" t="13101" r="1593" b="38601"/>
            <a:stretch/>
          </p:blipFill>
          <p:spPr>
            <a:xfrm>
              <a:off x="4690767" y="572410"/>
              <a:ext cx="774323" cy="402457"/>
            </a:xfrm>
            <a:prstGeom prst="rect">
              <a:avLst/>
            </a:prstGeom>
          </p:spPr>
        </p:pic>
        <p:sp>
          <p:nvSpPr>
            <p:cNvPr id="50" name="Rechteck 49"/>
            <p:cNvSpPr/>
            <p:nvPr/>
          </p:nvSpPr>
          <p:spPr>
            <a:xfrm>
              <a:off x="4679202" y="811521"/>
              <a:ext cx="8267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de-DE" sz="16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PID</a:t>
              </a:r>
            </a:p>
          </p:txBody>
        </p:sp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99118" l="483" r="100000">
                          <a14:foregroundMark x1="42029" y1="51176" x2="42029" y2="51176"/>
                          <a14:foregroundMark x1="18841" y1="15294" x2="18841" y2="15294"/>
                          <a14:foregroundMark x1="32850" y1="69412" x2="32850" y2="69412"/>
                          <a14:foregroundMark x1="60870" y1="75882" x2="60870" y2="75882"/>
                        </a14:backgroundRemoval>
                      </a14:imgEffect>
                      <a14:imgEffect>
                        <a14:sharpenSoften amount="-910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719" y="1375137"/>
              <a:ext cx="397055" cy="652170"/>
            </a:xfrm>
            <a:prstGeom prst="rect">
              <a:avLst/>
            </a:prstGeom>
          </p:spPr>
        </p:pic>
        <p:pic>
          <p:nvPicPr>
            <p:cNvPr id="52" name="Grafik 51"/>
            <p:cNvPicPr>
              <a:picLocks noChangeAspect="1"/>
            </p:cNvPicPr>
            <p:nvPr/>
          </p:nvPicPr>
          <p:blipFill rotWithShape="1"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4192" b="91018" l="3205" r="95513">
                          <a14:foregroundMark x1="62179" y1="47904" x2="62179" y2="47904"/>
                          <a14:foregroundMark x1="38462" y1="32934" x2="38462" y2="32934"/>
                        </a14:backgroundRemoval>
                      </a14:imgEffect>
                      <a14:imgEffect>
                        <a14:sharpenSoften amount="-940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47"/>
            <a:stretch/>
          </p:blipFill>
          <p:spPr>
            <a:xfrm rot="5400000">
              <a:off x="4777710" y="1380311"/>
              <a:ext cx="647165" cy="64182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 rotWithShape="1">
            <a:blip r:embed="rId2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harpenSoften amount="42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67000" contras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48"/>
            <a:stretch/>
          </p:blipFill>
          <p:spPr>
            <a:xfrm>
              <a:off x="3671602" y="478287"/>
              <a:ext cx="782790" cy="7315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7" name="Gruppieren 56"/>
          <p:cNvGrpSpPr/>
          <p:nvPr/>
        </p:nvGrpSpPr>
        <p:grpSpPr>
          <a:xfrm>
            <a:off x="75778" y="2275448"/>
            <a:ext cx="2952328" cy="2214246"/>
            <a:chOff x="0" y="4544951"/>
            <a:chExt cx="2952328" cy="2214246"/>
          </a:xfrm>
          <a:solidFill>
            <a:schemeClr val="tx1"/>
          </a:solidFill>
        </p:grpSpPr>
        <p:sp>
          <p:nvSpPr>
            <p:cNvPr id="70" name="Rechteck 69"/>
            <p:cNvSpPr>
              <a:spLocks noChangeAspect="1"/>
            </p:cNvSpPr>
            <p:nvPr/>
          </p:nvSpPr>
          <p:spPr>
            <a:xfrm>
              <a:off x="0" y="4544951"/>
              <a:ext cx="2952328" cy="2214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44507" y="4587998"/>
              <a:ext cx="2202830" cy="27699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</p:grpSp>
      <p:sp>
        <p:nvSpPr>
          <p:cNvPr id="58" name="Abgerundetes Rechteck 57"/>
          <p:cNvSpPr/>
          <p:nvPr/>
        </p:nvSpPr>
        <p:spPr>
          <a:xfrm>
            <a:off x="615838" y="2695803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9" name="Abgerundetes Rechteck 58"/>
          <p:cNvSpPr/>
          <p:nvPr/>
        </p:nvSpPr>
        <p:spPr>
          <a:xfrm>
            <a:off x="1623950" y="2695803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0" name="Abgerundetes Rechteck 59"/>
          <p:cNvSpPr/>
          <p:nvPr/>
        </p:nvSpPr>
        <p:spPr>
          <a:xfrm>
            <a:off x="615838" y="355601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1" name="Abgerundetes Rechteck 60"/>
          <p:cNvSpPr/>
          <p:nvPr/>
        </p:nvSpPr>
        <p:spPr>
          <a:xfrm>
            <a:off x="1623950" y="355601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2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8" y="2730724"/>
            <a:ext cx="694660" cy="718824"/>
          </a:xfrm>
          <a:prstGeom prst="rect">
            <a:avLst/>
          </a:prstGeom>
        </p:spPr>
      </p:pic>
      <p:grpSp>
        <p:nvGrpSpPr>
          <p:cNvPr id="95" name="Gruppieren 94"/>
          <p:cNvGrpSpPr/>
          <p:nvPr/>
        </p:nvGrpSpPr>
        <p:grpSpPr>
          <a:xfrm>
            <a:off x="6126023" y="24658"/>
            <a:ext cx="2952328" cy="2214246"/>
            <a:chOff x="6126023" y="24658"/>
            <a:chExt cx="2952328" cy="2214246"/>
          </a:xfrm>
        </p:grpSpPr>
        <p:sp>
          <p:nvSpPr>
            <p:cNvPr id="73" name="Rechteck 72"/>
            <p:cNvSpPr>
              <a:spLocks noChangeAspect="1"/>
            </p:cNvSpPr>
            <p:nvPr/>
          </p:nvSpPr>
          <p:spPr>
            <a:xfrm>
              <a:off x="6126023" y="24658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61553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67457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2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73289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79157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4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8502512" y="10545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5</a:t>
              </a:r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61553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6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67457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7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73289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8</a:t>
              </a:r>
            </a:p>
          </p:txBody>
        </p:sp>
        <p:sp>
          <p:nvSpPr>
            <p:cNvPr id="82" name="Abgerundetes Rechteck 81"/>
            <p:cNvSpPr/>
            <p:nvPr/>
          </p:nvSpPr>
          <p:spPr>
            <a:xfrm>
              <a:off x="79157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9</a:t>
              </a: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02512" y="14181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6156073" y="1781739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ym typeface="Wingdings" panose="05000000000000000000" pitchFamily="2" charset="2"/>
                </a:rPr>
                <a:t></a:t>
              </a:r>
              <a:endParaRPr lang="de-DE" sz="1400" dirty="0"/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7329673" y="1781739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smtClean="0">
                  <a:latin typeface="Bookman Old Style" panose="02050604050505020204" pitchFamily="18" charset="0"/>
                </a:rPr>
                <a:t>-</a:t>
              </a:r>
              <a:endParaRPr lang="de-DE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7909273" y="1781739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Bookman Old Style" panose="02050604050505020204" pitchFamily="18" charset="0"/>
                  <a:sym typeface="Wingdings" panose="05000000000000000000" pitchFamily="2" charset="2"/>
                </a:rPr>
                <a:t>Enter</a:t>
              </a:r>
              <a:endParaRPr lang="de-DE" sz="1400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6134545" y="2274855"/>
            <a:ext cx="2952328" cy="2214246"/>
            <a:chOff x="0" y="4544951"/>
            <a:chExt cx="2952328" cy="2214246"/>
          </a:xfrm>
          <a:solidFill>
            <a:schemeClr val="tx1"/>
          </a:solidFill>
        </p:grpSpPr>
        <p:sp>
          <p:nvSpPr>
            <p:cNvPr id="91" name="Rechteck 90"/>
            <p:cNvSpPr>
              <a:spLocks noChangeAspect="1"/>
            </p:cNvSpPr>
            <p:nvPr/>
          </p:nvSpPr>
          <p:spPr>
            <a:xfrm>
              <a:off x="0" y="4544951"/>
              <a:ext cx="2952328" cy="2214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44507" y="4587998"/>
              <a:ext cx="2202830" cy="27699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</p:grpSp>
      <p:pic>
        <p:nvPicPr>
          <p:cNvPr id="89" name="Grafik 88"/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952326"/>
            <a:ext cx="1061202" cy="1061202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25" cstate="print">
            <a:clrChange>
              <a:clrFrom>
                <a:srgbClr val="2D2D2D"/>
              </a:clrFrom>
              <a:clrTo>
                <a:srgbClr val="2D2D2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41" y="2757571"/>
            <a:ext cx="1371895" cy="1356818"/>
          </a:xfrm>
          <a:prstGeom prst="rect">
            <a:avLst/>
          </a:prstGeom>
        </p:spPr>
      </p:pic>
      <p:sp>
        <p:nvSpPr>
          <p:cNvPr id="93" name="Rechteck 92"/>
          <p:cNvSpPr>
            <a:spLocks noChangeAspect="1"/>
          </p:cNvSpPr>
          <p:nvPr/>
        </p:nvSpPr>
        <p:spPr>
          <a:xfrm>
            <a:off x="6091166" y="4598870"/>
            <a:ext cx="2952328" cy="5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 rot="10800000">
            <a:off x="6091166" y="4767782"/>
            <a:ext cx="2952328" cy="59055"/>
          </a:xfrm>
          <a:prstGeom prst="rect">
            <a:avLst/>
          </a:prstGeom>
          <a:gradFill>
            <a:gsLst>
              <a:gs pos="19000">
                <a:srgbClr val="FF0000">
                  <a:lumMod val="100000"/>
                </a:srgbClr>
              </a:gs>
              <a:gs pos="75000">
                <a:srgbClr val="25E545"/>
              </a:gs>
              <a:gs pos="45000">
                <a:srgbClr val="FFC000"/>
              </a:gs>
              <a:gs pos="100000">
                <a:srgbClr val="00B050"/>
              </a:gs>
            </a:gsLst>
            <a:lin ang="108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00" name="Gruppieren 99"/>
          <p:cNvGrpSpPr/>
          <p:nvPr/>
        </p:nvGrpSpPr>
        <p:grpSpPr>
          <a:xfrm>
            <a:off x="67933" y="4599130"/>
            <a:ext cx="2952328" cy="2214246"/>
            <a:chOff x="0" y="4544951"/>
            <a:chExt cx="2952328" cy="2214246"/>
          </a:xfrm>
          <a:solidFill>
            <a:schemeClr val="tx1"/>
          </a:solidFill>
        </p:grpSpPr>
        <p:sp>
          <p:nvSpPr>
            <p:cNvPr id="110" name="Rechteck 109"/>
            <p:cNvSpPr>
              <a:spLocks noChangeAspect="1"/>
            </p:cNvSpPr>
            <p:nvPr/>
          </p:nvSpPr>
          <p:spPr>
            <a:xfrm>
              <a:off x="0" y="4544951"/>
              <a:ext cx="2952328" cy="22142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44507" y="4587998"/>
              <a:ext cx="2202830" cy="27699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de-DE" sz="1200" b="1" dirty="0">
                  <a:solidFill>
                    <a:schemeClr val="bg1"/>
                  </a:solidFill>
                  <a:latin typeface="Century Schoolbook" panose="02040604050505020304" pitchFamily="18" charset="0"/>
                  <a:ea typeface="Batang" panose="02030600000101010101" pitchFamily="18" charset="-127"/>
                  <a:cs typeface="Simplified Arabic Fixed" panose="02070309020205020404" pitchFamily="49" charset="-78"/>
                </a:rPr>
                <a:t>WLAN-Thermometer</a:t>
              </a:r>
            </a:p>
          </p:txBody>
        </p:sp>
      </p:grpSp>
      <p:sp>
        <p:nvSpPr>
          <p:cNvPr id="101" name="Abgerundetes Rechteck 100"/>
          <p:cNvSpPr/>
          <p:nvPr/>
        </p:nvSpPr>
        <p:spPr>
          <a:xfrm>
            <a:off x="607993" y="501948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2" name="Abgerundetes Rechteck 101"/>
          <p:cNvSpPr/>
          <p:nvPr/>
        </p:nvSpPr>
        <p:spPr>
          <a:xfrm>
            <a:off x="1616105" y="5019485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3" name="Abgerundetes Rechteck 102"/>
          <p:cNvSpPr/>
          <p:nvPr/>
        </p:nvSpPr>
        <p:spPr>
          <a:xfrm>
            <a:off x="607993" y="587969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4" name="Abgerundetes Rechteck 103"/>
          <p:cNvSpPr/>
          <p:nvPr/>
        </p:nvSpPr>
        <p:spPr>
          <a:xfrm>
            <a:off x="1616105" y="587969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05" name="Grafik 104"/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" t="13101" r="1593" b="38601"/>
          <a:stretch/>
        </p:blipFill>
        <p:spPr>
          <a:xfrm>
            <a:off x="1663561" y="5140555"/>
            <a:ext cx="774323" cy="402457"/>
          </a:xfrm>
          <a:prstGeom prst="rect">
            <a:avLst/>
          </a:prstGeom>
        </p:spPr>
      </p:pic>
      <p:sp>
        <p:nvSpPr>
          <p:cNvPr id="106" name="Rechteck 105"/>
          <p:cNvSpPr/>
          <p:nvPr/>
        </p:nvSpPr>
        <p:spPr>
          <a:xfrm>
            <a:off x="1651996" y="5379666"/>
            <a:ext cx="8267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1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PID</a:t>
            </a:r>
          </a:p>
        </p:txBody>
      </p:sp>
      <p:pic>
        <p:nvPicPr>
          <p:cNvPr id="107" name="Grafik 106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9118" l="483" r="100000">
                        <a14:foregroundMark x1="42029" y1="51176" x2="42029" y2="51176"/>
                        <a14:foregroundMark x1="18841" y1="15294" x2="18841" y2="15294"/>
                        <a14:foregroundMark x1="32850" y1="69412" x2="32850" y2="69412"/>
                        <a14:foregroundMark x1="60870" y1="75882" x2="60870" y2="75882"/>
                      </a14:backgroundRemoval>
                    </a14:imgEffect>
                    <a14:imgEffect>
                      <a14:sharpenSoften amount="-910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3" y="5943282"/>
            <a:ext cx="397055" cy="652170"/>
          </a:xfrm>
          <a:prstGeom prst="rect">
            <a:avLst/>
          </a:prstGeom>
        </p:spPr>
      </p:pic>
      <p:pic>
        <p:nvPicPr>
          <p:cNvPr id="108" name="Grafik 107"/>
          <p:cNvPicPr>
            <a:picLocks noChangeAspect="1"/>
          </p:cNvPicPr>
          <p:nvPr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192" b="91018" l="3205" r="95513">
                        <a14:foregroundMark x1="62179" y1="47904" x2="62179" y2="47904"/>
                        <a14:foregroundMark x1="38462" y1="32934" x2="38462" y2="32934"/>
                      </a14:backgroundRemoval>
                    </a14:imgEffect>
                    <a14:imgEffect>
                      <a14:sharpenSoften amount="-940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>
          <a:xfrm rot="5400000">
            <a:off x="1750504" y="5948456"/>
            <a:ext cx="647165" cy="641823"/>
          </a:xfrm>
          <a:prstGeom prst="rect">
            <a:avLst/>
          </a:prstGeom>
        </p:spPr>
      </p:pic>
      <p:pic>
        <p:nvPicPr>
          <p:cNvPr id="109" name="Grafik 108"/>
          <p:cNvPicPr>
            <a:picLocks noChangeAspect="1"/>
          </p:cNvPicPr>
          <p:nvPr/>
        </p:nvPicPr>
        <p:blipFill rotWithShape="1">
          <a:blip r:embed="rId2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42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67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48"/>
          <a:stretch/>
        </p:blipFill>
        <p:spPr>
          <a:xfrm>
            <a:off x="644396" y="5046432"/>
            <a:ext cx="782790" cy="731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4" name="Gruppieren 123"/>
          <p:cNvGrpSpPr/>
          <p:nvPr/>
        </p:nvGrpSpPr>
        <p:grpSpPr>
          <a:xfrm>
            <a:off x="3106472" y="4599130"/>
            <a:ext cx="2952328" cy="2214246"/>
            <a:chOff x="3106472" y="4599130"/>
            <a:chExt cx="2952328" cy="2214246"/>
          </a:xfrm>
        </p:grpSpPr>
        <p:grpSp>
          <p:nvGrpSpPr>
            <p:cNvPr id="114" name="Gruppieren 113"/>
            <p:cNvGrpSpPr/>
            <p:nvPr/>
          </p:nvGrpSpPr>
          <p:grpSpPr>
            <a:xfrm>
              <a:off x="3106472" y="4599130"/>
              <a:ext cx="2952328" cy="2214246"/>
              <a:chOff x="3016972" y="2222866"/>
              <a:chExt cx="2952328" cy="2214246"/>
            </a:xfrm>
            <a:solidFill>
              <a:schemeClr val="tx1"/>
            </a:solidFill>
          </p:grpSpPr>
          <p:grpSp>
            <p:nvGrpSpPr>
              <p:cNvPr id="116" name="Gruppieren 115"/>
              <p:cNvGrpSpPr/>
              <p:nvPr/>
            </p:nvGrpSpPr>
            <p:grpSpPr>
              <a:xfrm>
                <a:off x="3016972" y="2222866"/>
                <a:ext cx="2952328" cy="2214246"/>
                <a:chOff x="0" y="4544951"/>
                <a:chExt cx="2952328" cy="2214246"/>
              </a:xfrm>
              <a:grpFill/>
            </p:grpSpPr>
            <p:sp>
              <p:nvSpPr>
                <p:cNvPr id="119" name="Rechteck 118"/>
                <p:cNvSpPr>
                  <a:spLocks noChangeAspect="1"/>
                </p:cNvSpPr>
                <p:nvPr/>
              </p:nvSpPr>
              <p:spPr>
                <a:xfrm>
                  <a:off x="0" y="4544951"/>
                  <a:ext cx="2952328" cy="221424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44507" y="4587998"/>
                  <a:ext cx="2202830" cy="276999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  <a:reflection endPos="0" dir="5400000" sy="-100000" algn="bl" rotWithShape="0"/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soft" dir="t">
                      <a:rot lat="0" lon="0" rev="10800000"/>
                    </a:lightRig>
                  </a:scene3d>
                  <a:sp3d>
                    <a:bevelT w="27940" h="12700"/>
                    <a:contourClr>
                      <a:srgbClr val="DDDDDD"/>
                    </a:contourClr>
                  </a:sp3d>
                </a:bodyPr>
                <a:lstStyle/>
                <a:p>
                  <a:r>
                    <a:rPr lang="de-DE" sz="1200" b="1" dirty="0">
                      <a:solidFill>
                        <a:schemeClr val="bg1"/>
                      </a:solidFill>
                      <a:latin typeface="Century Schoolbook" panose="02040604050505020304" pitchFamily="18" charset="0"/>
                      <a:ea typeface="Batang" panose="02030600000101010101" pitchFamily="18" charset="-127"/>
                      <a:cs typeface="Simplified Arabic Fixed" panose="02070309020205020404" pitchFamily="49" charset="-78"/>
                    </a:rPr>
                    <a:t>WLAN-Thermometer</a:t>
                  </a:r>
                </a:p>
              </p:txBody>
            </p:sp>
          </p:grpSp>
          <p:pic>
            <p:nvPicPr>
              <p:cNvPr id="117" name="Grafik 116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1221" y="2779403"/>
                <a:ext cx="1146981" cy="1146981"/>
              </a:xfrm>
              <a:prstGeom prst="rect">
                <a:avLst/>
              </a:prstGeom>
              <a:grpFill/>
            </p:spPr>
          </p:pic>
          <p:pic>
            <p:nvPicPr>
              <p:cNvPr id="118" name="Grafik 117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022" y="3062288"/>
                <a:ext cx="1084569" cy="1084569"/>
              </a:xfrm>
              <a:prstGeom prst="rect">
                <a:avLst/>
              </a:prstGeom>
              <a:grpFill/>
            </p:spPr>
          </p:pic>
        </p:grpSp>
        <p:pic>
          <p:nvPicPr>
            <p:cNvPr id="115" name="Picture 2" descr="C:\Users\Schaefer\Desktop\unspecified.png"/>
            <p:cNvPicPr>
              <a:picLocks noChangeAspect="1" noChangeArrowheads="1"/>
            </p:cNvPicPr>
            <p:nvPr/>
          </p:nvPicPr>
          <p:blipFill rotWithShape="1"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67" t="15454" r="16939" b="20233"/>
            <a:stretch/>
          </p:blipFill>
          <p:spPr bwMode="auto">
            <a:xfrm>
              <a:off x="3207973" y="5534960"/>
              <a:ext cx="1214573" cy="85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Grafik 19"/>
          <p:cNvPicPr>
            <a:picLocks noChangeAspect="1"/>
          </p:cNvPicPr>
          <p:nvPr/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113" y="2274855"/>
            <a:ext cx="712295" cy="712295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sharpenSoften amount="100000"/>
                    </a14:imgEffect>
                    <a14:imgEffect>
                      <a14:saturation sat="400000"/>
                    </a14:imgEffect>
                    <a14:imgEffect>
                      <a14:brightnessContrast bright="9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7451" y="3041567"/>
            <a:ext cx="1316970" cy="933167"/>
          </a:xfrm>
          <a:prstGeom prst="rect">
            <a:avLst/>
          </a:prstGeom>
          <a:effectLst>
            <a:glow>
              <a:schemeClr val="bg1"/>
            </a:glow>
            <a:softEdge rad="0"/>
          </a:effectLst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33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" t="11282" r="7113" b="8583"/>
          <a:stretch/>
        </p:blipFill>
        <p:spPr>
          <a:xfrm>
            <a:off x="1754690" y="2786150"/>
            <a:ext cx="600089" cy="61375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4" cstate="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15396"/>
            <a:ext cx="642107" cy="6421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harpenSoften amount="-22000"/>
                    </a14:imgEffect>
                    <a14:imgEffect>
                      <a14:saturation sat="0"/>
                    </a14:imgEffect>
                    <a14:imgEffect>
                      <a14:brightnessContrast bright="41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206"/>
          <a:stretch/>
        </p:blipFill>
        <p:spPr>
          <a:xfrm>
            <a:off x="607993" y="3580313"/>
            <a:ext cx="857019" cy="688850"/>
          </a:xfrm>
          <a:prstGeom prst="rect">
            <a:avLst/>
          </a:prstGeom>
        </p:spPr>
      </p:pic>
      <p:sp>
        <p:nvSpPr>
          <p:cNvPr id="14" name="Ellipse 13"/>
          <p:cNvSpPr/>
          <p:nvPr/>
        </p:nvSpPr>
        <p:spPr>
          <a:xfrm>
            <a:off x="1774198" y="5970300"/>
            <a:ext cx="591091" cy="57860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Bookman Old Style" panose="02050604050505020204" pitchFamily="18" charset="0"/>
            </a:endParaRPr>
          </a:p>
        </p:txBody>
      </p:sp>
      <p:grpSp>
        <p:nvGrpSpPr>
          <p:cNvPr id="140" name="Gruppieren 139"/>
          <p:cNvGrpSpPr/>
          <p:nvPr/>
        </p:nvGrpSpPr>
        <p:grpSpPr>
          <a:xfrm>
            <a:off x="7610709" y="6119281"/>
            <a:ext cx="1512000" cy="438968"/>
            <a:chOff x="6150484" y="5555154"/>
            <a:chExt cx="1512000" cy="438968"/>
          </a:xfrm>
        </p:grpSpPr>
        <p:sp>
          <p:nvSpPr>
            <p:cNvPr id="141" name="Rechteck 140"/>
            <p:cNvSpPr>
              <a:spLocks noChangeAspect="1"/>
            </p:cNvSpPr>
            <p:nvPr/>
          </p:nvSpPr>
          <p:spPr>
            <a:xfrm>
              <a:off x="6150484" y="5555154"/>
              <a:ext cx="1512000" cy="4389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Abgerundetes Rechteck 141"/>
            <p:cNvSpPr/>
            <p:nvPr/>
          </p:nvSpPr>
          <p:spPr>
            <a:xfrm>
              <a:off x="6186484" y="5595555"/>
              <a:ext cx="1440000" cy="348125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6549768" y="5347596"/>
            <a:ext cx="940705" cy="705526"/>
            <a:chOff x="6549768" y="5347596"/>
            <a:chExt cx="940705" cy="705526"/>
          </a:xfrm>
        </p:grpSpPr>
        <p:sp>
          <p:nvSpPr>
            <p:cNvPr id="145" name="Rechteck 144"/>
            <p:cNvSpPr>
              <a:spLocks noChangeAspect="1"/>
            </p:cNvSpPr>
            <p:nvPr/>
          </p:nvSpPr>
          <p:spPr>
            <a:xfrm>
              <a:off x="6549768" y="5347596"/>
              <a:ext cx="940705" cy="7055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6660232" y="5424586"/>
              <a:ext cx="714129" cy="53230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3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3" t="15444" r="5357" b="14174"/>
            <a:stretch/>
          </p:blipFill>
          <p:spPr>
            <a:xfrm>
              <a:off x="6812480" y="5491116"/>
              <a:ext cx="435827" cy="441749"/>
            </a:xfrm>
            <a:prstGeom prst="rect">
              <a:avLst/>
            </a:prstGeom>
          </p:spPr>
        </p:pic>
      </p:grpSp>
      <p:grpSp>
        <p:nvGrpSpPr>
          <p:cNvPr id="17" name="Gruppieren 16"/>
          <p:cNvGrpSpPr/>
          <p:nvPr/>
        </p:nvGrpSpPr>
        <p:grpSpPr>
          <a:xfrm>
            <a:off x="7610709" y="5355368"/>
            <a:ext cx="940705" cy="705526"/>
            <a:chOff x="7610709" y="5355368"/>
            <a:chExt cx="940705" cy="705526"/>
          </a:xfrm>
        </p:grpSpPr>
        <p:sp>
          <p:nvSpPr>
            <p:cNvPr id="126" name="Rechteck 125"/>
            <p:cNvSpPr>
              <a:spLocks noChangeAspect="1"/>
            </p:cNvSpPr>
            <p:nvPr/>
          </p:nvSpPr>
          <p:spPr>
            <a:xfrm>
              <a:off x="7610709" y="5355368"/>
              <a:ext cx="940705" cy="7055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7721173" y="5432358"/>
              <a:ext cx="714129" cy="532302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pic>
          <p:nvPicPr>
            <p:cNvPr id="143" name="Grafik 142"/>
            <p:cNvPicPr>
              <a:picLocks noChangeAspect="1"/>
            </p:cNvPicPr>
            <p:nvPr/>
          </p:nvPicPr>
          <p:blipFill rotWithShape="1">
            <a:blip r:embed="rId3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7" t="14563" r="49055" b="15055"/>
            <a:stretch/>
          </p:blipFill>
          <p:spPr>
            <a:xfrm>
              <a:off x="7828359" y="5486320"/>
              <a:ext cx="508605" cy="441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6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476" y="17621"/>
            <a:ext cx="2952328" cy="2214246"/>
            <a:chOff x="4242463" y="1124744"/>
            <a:chExt cx="2952328" cy="2214246"/>
          </a:xfrm>
        </p:grpSpPr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4242463" y="1124744"/>
              <a:ext cx="2952328" cy="22142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4273974" y="1678137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003440" y="1678137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5728152" y="1678137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457618" y="1678137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4273973" y="2230694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003439" y="2230694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728151" y="2230694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457617" y="2230694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4278802" y="2784260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5008268" y="2784260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732980" y="2784260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462446" y="2784260"/>
              <a:ext cx="697070" cy="509689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tx2">
                    <a:lumMod val="50000"/>
                  </a:schemeClr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sp>
        <p:nvSpPr>
          <p:cNvPr id="50" name="Rechteck 49"/>
          <p:cNvSpPr>
            <a:spLocks noChangeAspect="1"/>
          </p:cNvSpPr>
          <p:nvPr/>
        </p:nvSpPr>
        <p:spPr>
          <a:xfrm>
            <a:off x="24613" y="4524251"/>
            <a:ext cx="2952328" cy="221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579" b="4891"/>
          <a:stretch/>
        </p:blipFill>
        <p:spPr>
          <a:xfrm>
            <a:off x="44460" y="4524251"/>
            <a:ext cx="2910589" cy="1107123"/>
          </a:xfrm>
          <a:prstGeom prst="rect">
            <a:avLst/>
          </a:prstGeom>
          <a:effectLst>
            <a:reflection blurRad="6350" endPos="53000" dir="5400000" sy="-100000" algn="bl" rotWithShape="0"/>
          </a:effectLst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1" y="4909840"/>
            <a:ext cx="2461952" cy="80198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38100" stA="60000" endPos="99000" dir="5400000" sy="-100000" algn="bl" rotWithShape="0"/>
          </a:effectLst>
        </p:spPr>
      </p:pic>
      <p:sp>
        <p:nvSpPr>
          <p:cNvPr id="62" name="Rechteck 61"/>
          <p:cNvSpPr>
            <a:spLocks noChangeAspect="1"/>
          </p:cNvSpPr>
          <p:nvPr/>
        </p:nvSpPr>
        <p:spPr>
          <a:xfrm>
            <a:off x="3035124" y="17621"/>
            <a:ext cx="2952328" cy="221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Abgerundetes Rechteck 62"/>
          <p:cNvSpPr/>
          <p:nvPr/>
        </p:nvSpPr>
        <p:spPr>
          <a:xfrm>
            <a:off x="3066635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6" name="Abgerundetes Rechteck 65"/>
          <p:cNvSpPr/>
          <p:nvPr/>
        </p:nvSpPr>
        <p:spPr>
          <a:xfrm>
            <a:off x="3796101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7" name="Abgerundetes Rechteck 66"/>
          <p:cNvSpPr/>
          <p:nvPr/>
        </p:nvSpPr>
        <p:spPr>
          <a:xfrm>
            <a:off x="4520813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8" name="Abgerundetes Rechteck 67"/>
          <p:cNvSpPr/>
          <p:nvPr/>
        </p:nvSpPr>
        <p:spPr>
          <a:xfrm>
            <a:off x="5250279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9" name="Abgerundetes Rechteck 68"/>
          <p:cNvSpPr/>
          <p:nvPr/>
        </p:nvSpPr>
        <p:spPr>
          <a:xfrm>
            <a:off x="3066634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0" name="Abgerundetes Rechteck 69"/>
          <p:cNvSpPr/>
          <p:nvPr/>
        </p:nvSpPr>
        <p:spPr>
          <a:xfrm>
            <a:off x="3796100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1" name="Abgerundetes Rechteck 70"/>
          <p:cNvSpPr/>
          <p:nvPr/>
        </p:nvSpPr>
        <p:spPr>
          <a:xfrm>
            <a:off x="4520812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2" name="Abgerundetes Rechteck 71"/>
          <p:cNvSpPr/>
          <p:nvPr/>
        </p:nvSpPr>
        <p:spPr>
          <a:xfrm>
            <a:off x="5250278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3" name="Abgerundetes Rechteck 72"/>
          <p:cNvSpPr/>
          <p:nvPr/>
        </p:nvSpPr>
        <p:spPr>
          <a:xfrm>
            <a:off x="3071463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4" name="Abgerundetes Rechteck 73"/>
          <p:cNvSpPr/>
          <p:nvPr/>
        </p:nvSpPr>
        <p:spPr>
          <a:xfrm>
            <a:off x="3800929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5" name="Abgerundetes Rechteck 74"/>
          <p:cNvSpPr/>
          <p:nvPr/>
        </p:nvSpPr>
        <p:spPr>
          <a:xfrm>
            <a:off x="4525641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6" name="Abgerundetes Rechteck 75"/>
          <p:cNvSpPr/>
          <p:nvPr/>
        </p:nvSpPr>
        <p:spPr>
          <a:xfrm>
            <a:off x="5255107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8" name="Rechteck 77"/>
          <p:cNvSpPr>
            <a:spLocks noChangeAspect="1"/>
          </p:cNvSpPr>
          <p:nvPr/>
        </p:nvSpPr>
        <p:spPr>
          <a:xfrm>
            <a:off x="6055042" y="17621"/>
            <a:ext cx="2952328" cy="221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>
            <a:off x="6086553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0" name="Abgerundetes Rechteck 79"/>
          <p:cNvSpPr/>
          <p:nvPr/>
        </p:nvSpPr>
        <p:spPr>
          <a:xfrm>
            <a:off x="6816019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1" name="Abgerundetes Rechteck 80"/>
          <p:cNvSpPr/>
          <p:nvPr/>
        </p:nvSpPr>
        <p:spPr>
          <a:xfrm>
            <a:off x="7540731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2" name="Abgerundetes Rechteck 81"/>
          <p:cNvSpPr/>
          <p:nvPr/>
        </p:nvSpPr>
        <p:spPr>
          <a:xfrm>
            <a:off x="8270197" y="571014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3" name="Abgerundetes Rechteck 82"/>
          <p:cNvSpPr/>
          <p:nvPr/>
        </p:nvSpPr>
        <p:spPr>
          <a:xfrm>
            <a:off x="6086552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4" name="Abgerundetes Rechteck 83"/>
          <p:cNvSpPr/>
          <p:nvPr/>
        </p:nvSpPr>
        <p:spPr>
          <a:xfrm>
            <a:off x="6816018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5" name="Abgerundetes Rechteck 84"/>
          <p:cNvSpPr/>
          <p:nvPr/>
        </p:nvSpPr>
        <p:spPr>
          <a:xfrm>
            <a:off x="7540730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6" name="Abgerundetes Rechteck 85"/>
          <p:cNvSpPr/>
          <p:nvPr/>
        </p:nvSpPr>
        <p:spPr>
          <a:xfrm>
            <a:off x="8270196" y="1123571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7" name="Abgerundetes Rechteck 86"/>
          <p:cNvSpPr/>
          <p:nvPr/>
        </p:nvSpPr>
        <p:spPr>
          <a:xfrm>
            <a:off x="6091381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8" name="Abgerundetes Rechteck 87"/>
          <p:cNvSpPr/>
          <p:nvPr/>
        </p:nvSpPr>
        <p:spPr>
          <a:xfrm>
            <a:off x="6820847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9" name="Abgerundetes Rechteck 88"/>
          <p:cNvSpPr/>
          <p:nvPr/>
        </p:nvSpPr>
        <p:spPr>
          <a:xfrm>
            <a:off x="7545559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0" name="Abgerundetes Rechteck 89"/>
          <p:cNvSpPr/>
          <p:nvPr/>
        </p:nvSpPr>
        <p:spPr>
          <a:xfrm>
            <a:off x="8275025" y="1677137"/>
            <a:ext cx="697070" cy="509689"/>
          </a:xfrm>
          <a:prstGeom prst="roundRect">
            <a:avLst>
              <a:gd name="adj" fmla="val 25271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contourW="19050" prstMaterial="metal">
            <a:bevelT w="25400" h="25400" prst="artDeco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431867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noFill/>
        </a:ln>
        <a:effectLst/>
        <a:scene3d>
          <a:camera prst="orthographicFront">
            <a:rot lat="0" lon="0" rev="0"/>
          </a:camera>
          <a:lightRig rig="chilly" dir="t"/>
        </a:scene3d>
        <a:sp3d extrusionH="76200" contourW="19050" prstMaterial="metal">
          <a:bevelT w="25400" h="25400" prst="artDeco"/>
          <a:extrusionClr>
            <a:schemeClr val="bg1">
              <a:lumMod val="85000"/>
            </a:schemeClr>
          </a:extrusionClr>
          <a:contourClr>
            <a:schemeClr val="bg1">
              <a:lumMod val="50000"/>
            </a:schemeClr>
          </a:contourClr>
        </a:sp3d>
      </a:spPr>
      <a:bodyPr rtlCol="0" anchor="ctr"/>
      <a:lstStyle>
        <a:defPPr algn="ctr">
          <a:defRPr sz="1400" dirty="0">
            <a:latin typeface="Bookman Old Style" panose="02050604050505020204" pitchFamily="18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38</Words>
  <Application>Microsoft Office PowerPoint</Application>
  <PresentationFormat>Bildschirmpräsentation (4:3)</PresentationFormat>
  <Paragraphs>36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2,8“ NEU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Alexander</dc:creator>
  <cp:lastModifiedBy>Schaefer, Alexander</cp:lastModifiedBy>
  <cp:revision>403</cp:revision>
  <dcterms:created xsi:type="dcterms:W3CDTF">2015-07-14T07:42:20Z</dcterms:created>
  <dcterms:modified xsi:type="dcterms:W3CDTF">2016-11-03T10:06:10Z</dcterms:modified>
</cp:coreProperties>
</file>