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D9E6E-15F4-4F94-A3C8-E11618B4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C29E1-8D41-4551-BBF0-2BD7085F8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0B25A-6C4C-42C7-AFE3-97600FA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20CA5-47AF-45CA-B46A-BA3E43B6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81E03-1BA7-4F91-9825-49A51BD3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3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6B9DE-876D-4E55-B6C1-B482458B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26116-EEEA-4561-B297-129B42EB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B40F0-E7C3-4A02-9AC7-1B6D4D70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3D6A6-89A0-420D-AC5A-97FA7EFB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634DA-DD14-4FF7-B935-F773163B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3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F8DE3-0992-47CD-BE99-25F7B67E3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7B783-7B97-42CA-B153-D32788BE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158B2-6F99-456F-8538-4CC92A01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8F35F-215F-40BC-B3B5-5786B4E2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11CE7-3F9F-49F7-B73F-93CDFAFB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2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AE34-A373-40F4-99D9-CFD01523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86A95-E52E-49E9-8931-D5E0DD1B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96D2E-22A5-4BE8-BF6F-2269B814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1F87F-1327-4A9A-B7BF-1E389DEA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F0291-D33F-4F96-856D-F95F4E7B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3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2A5CF-D26C-4DB6-9C47-EB44B600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98DE3-5C19-4F0D-A4D9-1DD73582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B16A0-53F6-4790-980C-7E4DA6C5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586FA-7DCD-4DB6-BCD7-69F67B49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1D3B7-584F-4E42-A179-0C5E5855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5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7616F-D1CE-484F-8BD6-79180386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76C2B-89AB-4BCC-AC60-41C62F62B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0D400B-49B1-43D8-B150-03AD8F86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D62C2-E8A5-4808-B09C-FDF9A783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046FB-6E40-440E-8C6B-154D7B10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EFAB9-B335-4980-A17A-9295B09D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4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0C85F-A7EE-4D90-AFDC-23FD1637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B127-FDE6-4F88-BB03-275E048D9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413E3-5B1B-47EF-8CDA-382F6C91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1D916-FEFE-4548-93E8-0A9F0804F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E62496-38E7-445C-8E1D-C9B83BF80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4590B2-DD6F-441A-A1CA-3D5EC8A1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C380B2-DA25-45D6-8311-D8FBF4E3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E9396E-1BD7-4045-851F-08B979B3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5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9E73D-CFB3-4066-92BF-276CE812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76CBD-BE0E-4E1F-AAEE-EF6E1201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427C4-B741-42BE-9C8E-EBD48330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6E3-4736-4B0C-93FF-0C7E683F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CFA01D-4A42-4757-BA3B-9E35274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C6D4C7-CCA2-44DB-B816-719A92F9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21C7E-523F-41AE-95F2-40765824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6A725-A697-4C5F-A711-05921F29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8A2A9-409A-405B-9CF9-033847DE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1938B-E800-4C9E-90E2-85A73DA7F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FBFFB-8F84-42AE-AFB8-1B392CB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3DF5D-C19C-4FDE-B6A7-E39750B5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18914-516E-41FD-B8A5-58AB2BC4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C3A0-4EF3-47E1-A826-DA5F108B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047AC-B48B-4BD0-B5D9-B91E208EA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B1CE6-750F-4791-BAEE-C3C5C9703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BDDB5-85C3-4048-B443-50F89537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CC0B5-0333-491A-8ADC-978DB299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5CE40-74A6-4F8A-A644-3F546AEA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0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3112F1-7A15-4BFD-B8D0-33FF1E85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DF2E-4E33-4A9E-A60E-B24A9F84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172AA-8F37-4777-90B1-7F6600C87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CC36-DF25-47EE-8A07-F86DC6E98BFA}" type="datetimeFigureOut">
              <a:rPr lang="ko-KR" altLang="en-US" smtClean="0"/>
              <a:t>2021-09-12(Sun)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58A87-9C51-484F-9546-2B7802E55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F0E76-C0B0-444D-A35D-66247F6A1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0ACB-4CCF-4BF2-B1AD-DD367E2F8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9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4AC168-CBAA-41F7-AC28-97532ED7D3B2}"/>
              </a:ext>
            </a:extLst>
          </p:cNvPr>
          <p:cNvSpPr/>
          <p:nvPr/>
        </p:nvSpPr>
        <p:spPr>
          <a:xfrm>
            <a:off x="6260448" y="1228102"/>
            <a:ext cx="5250972" cy="4401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CADBC-DBFD-45E2-8AD6-AAE4E259BCE7}"/>
              </a:ext>
            </a:extLst>
          </p:cNvPr>
          <p:cNvSpPr txBox="1"/>
          <p:nvPr/>
        </p:nvSpPr>
        <p:spPr>
          <a:xfrm>
            <a:off x="6620235" y="3217994"/>
            <a:ext cx="454483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지정한 날짜데이터 </a:t>
            </a:r>
            <a:r>
              <a:rPr lang="en-US" altLang="ko-KR" dirty="0"/>
              <a:t>set</a:t>
            </a:r>
          </a:p>
          <a:p>
            <a:pPr algn="ctr"/>
            <a:r>
              <a:rPr lang="ko-KR" altLang="en-US" sz="1200" dirty="0"/>
              <a:t>지정 달의 시작일자 지정</a:t>
            </a:r>
            <a:r>
              <a:rPr lang="en-US" altLang="ko-KR" sz="1200" dirty="0"/>
              <a:t>(1</a:t>
            </a:r>
            <a:r>
              <a:rPr lang="ko-KR" altLang="en-US" sz="1200" dirty="0"/>
              <a:t>일</a:t>
            </a:r>
            <a:r>
              <a:rPr lang="en-US" altLang="ko-KR" sz="1200" dirty="0"/>
              <a:t>) </a:t>
            </a:r>
            <a:r>
              <a:rPr lang="en-US" altLang="ko-KR" sz="1200" b="1" dirty="0" err="1">
                <a:solidFill>
                  <a:srgbClr val="0070C0"/>
                </a:solidFill>
              </a:rPr>
              <a:t>DateTime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200" dirty="0"/>
              <a:t>지정 달의 마지막 일자 지정</a:t>
            </a:r>
            <a:r>
              <a:rPr lang="en-US" altLang="ko-KR" sz="1200" dirty="0"/>
              <a:t>(</a:t>
            </a:r>
            <a:r>
              <a:rPr lang="ko-KR" altLang="en-US" sz="1200" dirty="0"/>
              <a:t>해당 달의 일수 </a:t>
            </a:r>
            <a:r>
              <a:rPr lang="en-US" altLang="ko-KR" sz="1200" b="1" dirty="0" err="1">
                <a:solidFill>
                  <a:srgbClr val="0070C0"/>
                </a:solidFill>
              </a:rPr>
              <a:t>DaysInMonth</a:t>
            </a:r>
            <a:r>
              <a:rPr lang="en-US" altLang="ko-KR" sz="1200" dirty="0"/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sz="1200" dirty="0"/>
              <a:t>시작일자 요일 지정 </a:t>
            </a:r>
            <a:r>
              <a:rPr lang="en-US" altLang="ko-KR" sz="1200" b="1" dirty="0" err="1">
                <a:solidFill>
                  <a:srgbClr val="0070C0"/>
                </a:solidFill>
              </a:rPr>
              <a:t>DayOfWeek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BBA37-BE0A-46CD-B121-5B0BC8FFD8FA}"/>
              </a:ext>
            </a:extLst>
          </p:cNvPr>
          <p:cNvSpPr txBox="1"/>
          <p:nvPr/>
        </p:nvSpPr>
        <p:spPr>
          <a:xfrm>
            <a:off x="6964080" y="1715277"/>
            <a:ext cx="3825086" cy="36933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달력 클리어 메서드</a:t>
            </a:r>
            <a:r>
              <a:rPr lang="en-US" altLang="ko-KR" dirty="0"/>
              <a:t>(42</a:t>
            </a:r>
            <a:r>
              <a:rPr lang="ko-KR" altLang="en-US" dirty="0"/>
              <a:t>개 일자정보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078F1-6F81-4A27-B075-9FDCE5F89843}"/>
              </a:ext>
            </a:extLst>
          </p:cNvPr>
          <p:cNvSpPr txBox="1"/>
          <p:nvPr/>
        </p:nvSpPr>
        <p:spPr>
          <a:xfrm>
            <a:off x="1793725" y="810371"/>
            <a:ext cx="1189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달력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F7EE6-B354-43BC-BB2A-AB55B08A0DF9}"/>
              </a:ext>
            </a:extLst>
          </p:cNvPr>
          <p:cNvSpPr txBox="1"/>
          <p:nvPr/>
        </p:nvSpPr>
        <p:spPr>
          <a:xfrm>
            <a:off x="1220656" y="2141079"/>
            <a:ext cx="2335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날짜</a:t>
            </a:r>
            <a:r>
              <a:rPr lang="en-US" altLang="ko-KR" dirty="0"/>
              <a:t>(</a:t>
            </a:r>
            <a:r>
              <a:rPr lang="ko-KR" altLang="en-US" dirty="0"/>
              <a:t>실제</a:t>
            </a:r>
            <a:r>
              <a:rPr lang="en-US" altLang="ko-KR" dirty="0"/>
              <a:t>)</a:t>
            </a:r>
            <a:r>
              <a:rPr lang="ko-KR" altLang="en-US" dirty="0"/>
              <a:t> 지정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619B0-07F5-4238-91C6-C81B443C19A4}"/>
              </a:ext>
            </a:extLst>
          </p:cNvPr>
          <p:cNvSpPr txBox="1"/>
          <p:nvPr/>
        </p:nvSpPr>
        <p:spPr>
          <a:xfrm>
            <a:off x="6542766" y="4409989"/>
            <a:ext cx="45993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반복문을 통해 각 일자와 요일에 맞게 배치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7E825-0A21-4D65-8860-AC5F38097D45}"/>
              </a:ext>
            </a:extLst>
          </p:cNvPr>
          <p:cNvSpPr txBox="1"/>
          <p:nvPr/>
        </p:nvSpPr>
        <p:spPr>
          <a:xfrm>
            <a:off x="1637435" y="2848661"/>
            <a:ext cx="15023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이전 달 클릭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535005-1EB5-497F-B8A0-19EDF8E8337A}"/>
              </a:ext>
            </a:extLst>
          </p:cNvPr>
          <p:cNvSpPr txBox="1"/>
          <p:nvPr/>
        </p:nvSpPr>
        <p:spPr>
          <a:xfrm>
            <a:off x="1637435" y="4141324"/>
            <a:ext cx="15023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다음 달 클릭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0DF507-6DC8-45AE-BFCD-9AB5BA70D8CE}"/>
              </a:ext>
            </a:extLst>
          </p:cNvPr>
          <p:cNvSpPr txBox="1"/>
          <p:nvPr/>
        </p:nvSpPr>
        <p:spPr>
          <a:xfrm>
            <a:off x="1757658" y="3454791"/>
            <a:ext cx="12618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달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B2AFEE-9CFF-42A1-B829-9BB4EF200CA7}"/>
              </a:ext>
            </a:extLst>
          </p:cNvPr>
          <p:cNvSpPr txBox="1"/>
          <p:nvPr/>
        </p:nvSpPr>
        <p:spPr>
          <a:xfrm>
            <a:off x="1723995" y="4726405"/>
            <a:ext cx="1329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달 </a:t>
            </a:r>
            <a:r>
              <a:rPr lang="en-US" altLang="ko-KR" dirty="0"/>
              <a:t>+1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BC54B8-7E96-4A71-A95E-41C50337A6CA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2388600" y="3217993"/>
            <a:ext cx="2" cy="23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3D9A66-7BF7-45F9-A3CB-1CEDA7265A5D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2388601" y="4510656"/>
            <a:ext cx="1" cy="21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1551695-2735-4C38-937B-BC3839809635}"/>
              </a:ext>
            </a:extLst>
          </p:cNvPr>
          <p:cNvSpPr txBox="1"/>
          <p:nvPr/>
        </p:nvSpPr>
        <p:spPr>
          <a:xfrm>
            <a:off x="7015376" y="2286160"/>
            <a:ext cx="3722494" cy="738664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공휴일 </a:t>
            </a:r>
            <a:r>
              <a:rPr lang="en-US" altLang="ko-KR" dirty="0"/>
              <a:t>get</a:t>
            </a:r>
            <a:r>
              <a:rPr lang="ko-KR" altLang="en-US" dirty="0"/>
              <a:t> 메서드</a:t>
            </a:r>
            <a:endParaRPr lang="en-US" altLang="ko-KR" dirty="0"/>
          </a:p>
          <a:p>
            <a:pPr marL="171450" indent="-171450" algn="ctr">
              <a:buFontTx/>
              <a:buChar char="-"/>
            </a:pPr>
            <a:r>
              <a:rPr lang="ko-KR" altLang="en-US" sz="1200" dirty="0"/>
              <a:t>일반 공휴일</a:t>
            </a:r>
            <a:r>
              <a:rPr lang="en-US" altLang="ko-KR" sz="1200" dirty="0"/>
              <a:t>(8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 marL="171450" indent="-171450" algn="ctr">
              <a:buFontTx/>
              <a:buChar char="-"/>
            </a:pPr>
            <a:r>
              <a:rPr lang="ko-KR" altLang="en-US" sz="1200" dirty="0"/>
              <a:t>음 </a:t>
            </a:r>
            <a:r>
              <a:rPr lang="en-US" altLang="ko-KR" sz="1200" dirty="0"/>
              <a:t>&gt; </a:t>
            </a:r>
            <a:r>
              <a:rPr lang="ko-KR" altLang="en-US" sz="1200" dirty="0"/>
              <a:t>양력 전환필요 공휴일 </a:t>
            </a:r>
            <a:r>
              <a:rPr lang="en-US" altLang="ko-KR" sz="1200" dirty="0"/>
              <a:t>(</a:t>
            </a:r>
            <a:r>
              <a:rPr lang="ko-KR" altLang="en-US" sz="1200" dirty="0"/>
              <a:t>설</a:t>
            </a:r>
            <a:r>
              <a:rPr lang="en-US" altLang="ko-KR" sz="1200" dirty="0"/>
              <a:t>,</a:t>
            </a:r>
            <a:r>
              <a:rPr lang="ko-KR" altLang="en-US" sz="1200" dirty="0"/>
              <a:t>추석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석가탄신</a:t>
            </a:r>
            <a:r>
              <a:rPr lang="ko-KR" altLang="en-US" sz="1200" dirty="0"/>
              <a:t> 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C8EF5B-FE22-45ED-A145-4C9B724318B6}"/>
              </a:ext>
            </a:extLst>
          </p:cNvPr>
          <p:cNvSpPr txBox="1"/>
          <p:nvPr/>
        </p:nvSpPr>
        <p:spPr>
          <a:xfrm>
            <a:off x="7150027" y="5000800"/>
            <a:ext cx="3430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일치하는 공휴일을 붉은색 표시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5F7EB6-5B3E-449B-B3BB-780B63A754EE}"/>
              </a:ext>
            </a:extLst>
          </p:cNvPr>
          <p:cNvSpPr txBox="1"/>
          <p:nvPr/>
        </p:nvSpPr>
        <p:spPr>
          <a:xfrm>
            <a:off x="4313208" y="3454791"/>
            <a:ext cx="12410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지정 년</a:t>
            </a:r>
            <a:r>
              <a:rPr lang="en-US" altLang="ko-KR" dirty="0"/>
              <a:t>,</a:t>
            </a:r>
            <a:r>
              <a:rPr lang="ko-KR" altLang="en-US" dirty="0"/>
              <a:t>월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7D5ACCDE-CAD5-4955-871D-DBE6E24D2FC7}"/>
              </a:ext>
            </a:extLst>
          </p:cNvPr>
          <p:cNvCxnSpPr>
            <a:cxnSpLocks/>
            <a:stCxn id="8" idx="3"/>
            <a:endCxn id="87" idx="1"/>
          </p:cNvCxnSpPr>
          <p:nvPr/>
        </p:nvCxnSpPr>
        <p:spPr>
          <a:xfrm>
            <a:off x="3556552" y="2325745"/>
            <a:ext cx="756656" cy="1313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FEAB476D-CD12-4671-B099-A3465B5AEFDC}"/>
              </a:ext>
            </a:extLst>
          </p:cNvPr>
          <p:cNvCxnSpPr>
            <a:cxnSpLocks/>
            <a:stCxn id="32" idx="3"/>
            <a:endCxn id="87" idx="1"/>
          </p:cNvCxnSpPr>
          <p:nvPr/>
        </p:nvCxnSpPr>
        <p:spPr>
          <a:xfrm flipV="1">
            <a:off x="3053206" y="3639457"/>
            <a:ext cx="1260002" cy="1271614"/>
          </a:xfrm>
          <a:prstGeom prst="bentConnector3">
            <a:avLst>
              <a:gd name="adj1" fmla="val 69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B393DFE-2595-4DEF-B5CE-E42EAAA1E40B}"/>
              </a:ext>
            </a:extLst>
          </p:cNvPr>
          <p:cNvCxnSpPr>
            <a:cxnSpLocks/>
            <a:stCxn id="30" idx="3"/>
            <a:endCxn id="87" idx="1"/>
          </p:cNvCxnSpPr>
          <p:nvPr/>
        </p:nvCxnSpPr>
        <p:spPr>
          <a:xfrm>
            <a:off x="3019542" y="3639457"/>
            <a:ext cx="1293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EC8ADC6-DCA0-4C89-9859-5F35C04A4F62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5554253" y="3639457"/>
            <a:ext cx="72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E07730-290E-498A-8EA3-9706CF9C35DB}"/>
              </a:ext>
            </a:extLst>
          </p:cNvPr>
          <p:cNvSpPr txBox="1"/>
          <p:nvPr/>
        </p:nvSpPr>
        <p:spPr>
          <a:xfrm>
            <a:off x="823989" y="1505091"/>
            <a:ext cx="3132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일자 라벨 생성 및 배열 저장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9F95F6F-34E7-42A3-B44F-E81F71D6A7E9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2388600" y="1179703"/>
            <a:ext cx="1684" cy="32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6EDE0AF-0EEF-4620-8A10-8E71D2F9C24F}"/>
              </a:ext>
            </a:extLst>
          </p:cNvPr>
          <p:cNvCxnSpPr>
            <a:cxnSpLocks/>
            <a:stCxn id="31" idx="2"/>
            <a:endCxn id="8" idx="0"/>
          </p:cNvCxnSpPr>
          <p:nvPr/>
        </p:nvCxnSpPr>
        <p:spPr>
          <a:xfrm flipH="1">
            <a:off x="2388604" y="1874423"/>
            <a:ext cx="1680" cy="26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85AB0D-2EE6-4D12-86CB-65A1B299FF10}"/>
              </a:ext>
            </a:extLst>
          </p:cNvPr>
          <p:cNvSpPr txBox="1"/>
          <p:nvPr/>
        </p:nvSpPr>
        <p:spPr>
          <a:xfrm>
            <a:off x="7351204" y="1062577"/>
            <a:ext cx="30283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달력 초기화</a:t>
            </a:r>
            <a:r>
              <a:rPr lang="en-US" altLang="ko-KR" dirty="0"/>
              <a:t>(</a:t>
            </a:r>
            <a:r>
              <a:rPr lang="ko-KR" altLang="en-US" dirty="0"/>
              <a:t>인자 지정년월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63BCC4-9576-494C-B066-E3A6F2FB4FD4}"/>
              </a:ext>
            </a:extLst>
          </p:cNvPr>
          <p:cNvSpPr txBox="1"/>
          <p:nvPr/>
        </p:nvSpPr>
        <p:spPr>
          <a:xfrm>
            <a:off x="1637435" y="5362211"/>
            <a:ext cx="15023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달 클릭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BC5C37C-BEE2-4108-9E8D-65CF254ED400}"/>
              </a:ext>
            </a:extLst>
          </p:cNvPr>
          <p:cNvCxnSpPr>
            <a:cxnSpLocks/>
            <a:stCxn id="35" idx="1"/>
            <a:endCxn id="8" idx="1"/>
          </p:cNvCxnSpPr>
          <p:nvPr/>
        </p:nvCxnSpPr>
        <p:spPr>
          <a:xfrm rot="10800000">
            <a:off x="1220657" y="2325745"/>
            <a:ext cx="416779" cy="3221132"/>
          </a:xfrm>
          <a:prstGeom prst="bentConnector3">
            <a:avLst>
              <a:gd name="adj1" fmla="val 154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1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109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SEUNGHYUN</dc:creator>
  <cp:lastModifiedBy>LEE SEUNGHYUN</cp:lastModifiedBy>
  <cp:revision>6</cp:revision>
  <dcterms:created xsi:type="dcterms:W3CDTF">2021-09-11T06:29:20Z</dcterms:created>
  <dcterms:modified xsi:type="dcterms:W3CDTF">2021-09-12T02:51:51Z</dcterms:modified>
</cp:coreProperties>
</file>