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5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38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8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7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1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0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9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2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B146-9520-424F-8893-A833C40A0CC2}" type="datetimeFigureOut">
              <a:rPr lang="de-DE" smtClean="0"/>
              <a:t>23.09.2012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BEDB-82B1-4695-8E12-27B1ED201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Threads und Events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Kurzeinführung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de-DE" dirty="0" smtClean="0"/>
              <a:t>Synchron vs</a:t>
            </a:r>
            <a:r>
              <a:rPr lang="de-DE" dirty="0"/>
              <a:t>.</a:t>
            </a:r>
            <a:r>
              <a:rPr lang="de-DE" dirty="0" smtClean="0"/>
              <a:t> Asynchron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979712" y="2060848"/>
            <a:ext cx="1440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79712" y="4797152"/>
            <a:ext cx="1440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699792" y="3212976"/>
            <a:ext cx="1440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123728" y="3212976"/>
            <a:ext cx="569072" cy="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2123728" y="4778528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991210" y="1445204"/>
            <a:ext cx="29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Synchroner Aufruf (Methode)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790995" y="2060848"/>
            <a:ext cx="14401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6511075" y="3212976"/>
            <a:ext cx="1440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935011" y="4791728"/>
            <a:ext cx="569072" cy="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849750" y="1445204"/>
            <a:ext cx="28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Asynchroner Aufruf (Thread)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935011" y="3212976"/>
            <a:ext cx="569072" cy="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5581504" y="4005064"/>
            <a:ext cx="14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interrupted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412776"/>
            <a:ext cx="144016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36096" y="2427919"/>
            <a:ext cx="144016" cy="5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971600" y="2420888"/>
            <a:ext cx="4457504" cy="7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429104" y="3436030"/>
            <a:ext cx="151008" cy="172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971600" y="3933056"/>
            <a:ext cx="4457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971600" y="3006244"/>
            <a:ext cx="4457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436096" y="1491816"/>
            <a:ext cx="144016" cy="21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71600" y="1484784"/>
            <a:ext cx="4457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2"/>
          </p:cNvCxnSpPr>
          <p:nvPr/>
        </p:nvCxnSpPr>
        <p:spPr>
          <a:xfrm flipH="1">
            <a:off x="971600" y="1704324"/>
            <a:ext cx="453650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187624" y="1196752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MyThread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820974" y="1415342"/>
            <a:ext cx="2283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/>
              <a:t>class</a:t>
            </a:r>
            <a:r>
              <a:rPr lang="de-DE" sz="1200" b="1" dirty="0"/>
              <a:t> </a:t>
            </a:r>
            <a:r>
              <a:rPr lang="de-DE" sz="1200" b="1" dirty="0" err="1" smtClean="0"/>
              <a:t>MyThread</a:t>
            </a:r>
            <a:r>
              <a:rPr lang="de-DE" sz="1200" b="1" dirty="0" smtClean="0"/>
              <a:t> </a:t>
            </a:r>
            <a:r>
              <a:rPr lang="de-DE" sz="1200" b="1" dirty="0" err="1"/>
              <a:t>extends</a:t>
            </a:r>
            <a:r>
              <a:rPr lang="de-DE" sz="1200" b="1" dirty="0"/>
              <a:t> Thread {</a:t>
            </a:r>
          </a:p>
          <a:p>
            <a:pPr lvl="1"/>
            <a:r>
              <a:rPr lang="de-DE" sz="1200" dirty="0" smtClean="0"/>
              <a:t>@</a:t>
            </a:r>
            <a:r>
              <a:rPr lang="de-DE" sz="1200" dirty="0" err="1" smtClean="0"/>
              <a:t>Override</a:t>
            </a:r>
            <a:endParaRPr lang="de-DE" sz="1200" dirty="0" smtClean="0"/>
          </a:p>
          <a:p>
            <a:pPr lvl="1"/>
            <a:r>
              <a:rPr lang="de-DE" sz="1200" b="1" dirty="0" err="1" smtClean="0"/>
              <a:t>public</a:t>
            </a:r>
            <a:r>
              <a:rPr lang="de-DE" sz="1200" b="1" dirty="0" smtClean="0"/>
              <a:t> </a:t>
            </a:r>
            <a:r>
              <a:rPr lang="de-DE" sz="1200" b="1" dirty="0" err="1"/>
              <a:t>void</a:t>
            </a:r>
            <a:r>
              <a:rPr lang="de-DE" sz="1200" b="1" dirty="0"/>
              <a:t> </a:t>
            </a:r>
            <a:r>
              <a:rPr lang="de-DE" sz="1200" b="1" dirty="0" err="1"/>
              <a:t>run</a:t>
            </a:r>
            <a:r>
              <a:rPr lang="de-DE" sz="1200" b="1" dirty="0"/>
              <a:t>() {</a:t>
            </a:r>
          </a:p>
          <a:p>
            <a:pPr lvl="1"/>
            <a:r>
              <a:rPr lang="de-DE" sz="1200" dirty="0" smtClean="0"/>
              <a:t>[…]</a:t>
            </a:r>
            <a:r>
              <a:rPr lang="de-DE" sz="1200" b="1" dirty="0" smtClean="0"/>
              <a:t>}</a:t>
            </a:r>
          </a:p>
          <a:p>
            <a:r>
              <a:rPr lang="de-DE" sz="1200" b="1" dirty="0" smtClean="0"/>
              <a:t>}</a:t>
            </a:r>
            <a:endParaRPr lang="de-DE" sz="12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1187624" y="213752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run</a:t>
            </a:r>
            <a:r>
              <a:rPr lang="de-DE" dirty="0" smtClean="0"/>
              <a:t>() 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187624" y="2708920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sleep</a:t>
            </a:r>
            <a:r>
              <a:rPr lang="de-DE" dirty="0" smtClean="0"/>
              <a:t>(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millisekunden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187624" y="3635732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interrupt</a:t>
            </a:r>
            <a:r>
              <a:rPr lang="de-DE" dirty="0" smtClean="0"/>
              <a:t>()</a:t>
            </a:r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5581504" y="4581128"/>
            <a:ext cx="790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10" idx="3"/>
          </p:cNvCxnSpPr>
          <p:nvPr/>
        </p:nvCxnSpPr>
        <p:spPr>
          <a:xfrm>
            <a:off x="5580112" y="4296611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6372200" y="4296611"/>
            <a:ext cx="0" cy="28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581504" y="4941168"/>
            <a:ext cx="2158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581504" y="4653136"/>
            <a:ext cx="85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</a:t>
            </a:r>
            <a:r>
              <a:rPr lang="de-DE" dirty="0" err="1" smtClean="0"/>
              <a:t>event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5348956" y="4972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X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 animBg="1"/>
      <p:bldP spid="10" grpId="0" animBg="1"/>
      <p:bldP spid="29" grpId="0"/>
      <p:bldP spid="30" grpId="0"/>
      <p:bldP spid="31" grpId="0"/>
      <p:bldP spid="4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57917"/>
              </p:ext>
            </p:extLst>
          </p:nvPr>
        </p:nvGraphicFramePr>
        <p:xfrm>
          <a:off x="683568" y="2492896"/>
          <a:ext cx="28803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12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EventSourceClass</a:t>
                      </a:r>
                      <a:endParaRPr lang="de-DE" sz="1600" dirty="0" smtClean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+</a:t>
                      </a:r>
                      <a:r>
                        <a:rPr lang="de-DE" sz="1600" dirty="0" err="1" smtClean="0"/>
                        <a:t>addEventListener</a:t>
                      </a:r>
                      <a:r>
                        <a:rPr lang="de-DE" sz="1600" dirty="0" smtClean="0"/>
                        <a:t>(</a:t>
                      </a:r>
                      <a:r>
                        <a:rPr lang="de-DE" sz="1600" dirty="0" err="1" smtClean="0"/>
                        <a:t>listener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+</a:t>
                      </a:r>
                      <a:r>
                        <a:rPr lang="de-DE" sz="1600" dirty="0" err="1" smtClean="0"/>
                        <a:t>removeEventListener</a:t>
                      </a:r>
                      <a:r>
                        <a:rPr lang="de-DE" sz="1600" dirty="0" smtClean="0"/>
                        <a:t>(</a:t>
                      </a:r>
                      <a:r>
                        <a:rPr lang="de-DE" sz="1600" dirty="0" err="1" smtClean="0"/>
                        <a:t>listener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50563"/>
              </p:ext>
            </p:extLst>
          </p:nvPr>
        </p:nvGraphicFramePr>
        <p:xfrm>
          <a:off x="5004048" y="2492896"/>
          <a:ext cx="28803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312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EventListener</a:t>
                      </a:r>
                      <a:endParaRPr lang="de-DE" sz="1600" dirty="0" smtClean="0"/>
                    </a:p>
                  </a:txBody>
                  <a:tcPr/>
                </a:tc>
              </a:tr>
              <a:tr h="31203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+</a:t>
                      </a:r>
                      <a:r>
                        <a:rPr lang="de-DE" sz="1600" dirty="0" err="1" smtClean="0"/>
                        <a:t>handleEvent</a:t>
                      </a:r>
                      <a:r>
                        <a:rPr lang="de-DE" sz="1600" dirty="0" smtClean="0"/>
                        <a:t>(Event)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Gerade Verbindung 14"/>
          <p:cNvCxnSpPr/>
          <p:nvPr/>
        </p:nvCxnSpPr>
        <p:spPr>
          <a:xfrm>
            <a:off x="3563888" y="2636912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491880" y="24208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644008" y="242088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0..n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710746" y="4365104"/>
            <a:ext cx="714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Code: http://www.java-forum.org/allgemeines/3212-listeners-events.html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2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6309320"/>
            <a:ext cx="714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Code: http://www.java-forum.org/allgemeines/3212-listeners-events.html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24088" y="1983416"/>
            <a:ext cx="14401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35896" y="1983416"/>
            <a:ext cx="136904" cy="389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3772800" y="3429000"/>
            <a:ext cx="2959440" cy="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968104" y="3135544"/>
            <a:ext cx="26677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1043608" y="2796756"/>
            <a:ext cx="22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addEventListener</a:t>
            </a:r>
            <a:r>
              <a:rPr lang="de-DE" dirty="0" smtClean="0"/>
              <a:t>(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732240" y="1970752"/>
            <a:ext cx="14401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444819" y="3069448"/>
            <a:ext cx="22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addEventListener</a:t>
            </a:r>
            <a:r>
              <a:rPr lang="de-DE" dirty="0" smtClean="0"/>
              <a:t>(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707904" y="3933056"/>
            <a:ext cx="136904" cy="517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44808" y="4270534"/>
            <a:ext cx="2887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968104" y="4198526"/>
            <a:ext cx="273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616625" y="3861048"/>
            <a:ext cx="20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handleEvent</a:t>
            </a:r>
            <a:r>
              <a:rPr lang="de-DE" dirty="0" smtClean="0"/>
              <a:t>(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3844808" y="39330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772800" y="3861048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4564888" y="3861048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844808" y="3568948"/>
            <a:ext cx="26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notifyEventListener</a:t>
            </a:r>
            <a:r>
              <a:rPr lang="de-DE" dirty="0" smtClean="0"/>
              <a:t>(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776356" y="4581128"/>
            <a:ext cx="39248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3853192" y="4437112"/>
            <a:ext cx="31565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4168844" y="4450624"/>
            <a:ext cx="0" cy="13050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031888" y="1624620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EventSource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70769" y="1583774"/>
            <a:ext cx="145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EventListener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6078921" y="1551508"/>
            <a:ext cx="145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EventListener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860630" y="3933056"/>
            <a:ext cx="201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handleEvent</a:t>
            </a:r>
            <a:r>
              <a:rPr lang="de-DE" dirty="0" smtClean="0"/>
              <a:t>(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2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35" grpId="0"/>
      <p:bldP spid="49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Threads und Events</vt:lpstr>
      <vt:lpstr>Synchron vs. Asynchron</vt:lpstr>
      <vt:lpstr>Thread</vt:lpstr>
      <vt:lpstr>Events</vt:lpstr>
      <vt:lpstr>Events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und Events</dc:title>
  <dc:creator>Sascha</dc:creator>
  <cp:lastModifiedBy>Sascha</cp:lastModifiedBy>
  <cp:revision>9</cp:revision>
  <dcterms:created xsi:type="dcterms:W3CDTF">2012-09-23T15:16:51Z</dcterms:created>
  <dcterms:modified xsi:type="dcterms:W3CDTF">2012-09-23T16:46:26Z</dcterms:modified>
</cp:coreProperties>
</file>