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AB9"/>
    <a:srgbClr val="044B3B"/>
    <a:srgbClr val="019C80"/>
    <a:srgbClr val="93A29E"/>
    <a:srgbClr val="C2CBBA"/>
    <a:srgbClr val="009F83"/>
    <a:srgbClr val="02987D"/>
    <a:srgbClr val="019A7E"/>
    <a:srgbClr val="019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2A17-6899-4504-AC56-A7E60AE16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10998-4DE2-4B3B-85ED-ACEAF26E2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2418-BA1A-41F8-8F55-84997EC2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E7B3-821D-43FB-9449-E49CD17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F28E-1B68-4DB0-90BA-C5B1D8E1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9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779F-23C6-42EA-AABF-E82075A6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69A09-C24B-4F58-BADF-DC923137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CD53-9B18-4256-AD48-BDA1550D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E458-CCFE-4AC4-AB9A-9DCF318E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F43C-6ED3-4701-8B4A-7ACAFE73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9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C2716-CE5B-4697-8999-8D7DB6937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A7EFC-4EF0-46D2-B294-BE6D7F381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95BA-2749-4BD1-9F8F-B4578C1E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4579-F0EA-412F-9104-0ED23FCA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C934-0B1E-422D-AC54-9F4D405D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D7B0-2DE2-4619-80B5-DDEF16BF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CE9B-0539-4910-9843-34019E51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F467-7856-44CB-BFF2-21507CC6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F635-9A5C-4530-BD37-EAF72393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1528-6236-494E-96CD-8396F995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EE56-EE85-4E99-BD05-7045D11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6139-6163-43E8-8E74-DE0C2966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5135-D7FA-4D4E-B317-E9F21B1F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5BB5-DA29-4C70-817D-A1AF3142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E1B8-39F5-4C9F-A3C2-0325107B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6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4990-FA02-4713-9EE2-47D2D7AF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AFD8-04AE-47B0-A3E5-1666A048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4C87-E828-4DD5-ABFB-8FC470B9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975D3-A9C6-4C7E-92CB-230F80EC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FD87-03BF-4AB2-8D21-AD05D1D8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22F00-E3AD-4B21-A4AD-8BE8B7BF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00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C2E-1C1B-4011-93FB-C55495C8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6968-CE64-42F3-B815-38AE1E5B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1A6C8-3040-4DFE-A714-6190EF35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589A-E954-4D1E-8DA4-990722DD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D5E9F-7065-4E65-8B6C-4CC8E7F1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0E7EA-4770-44F9-BCF2-1BBD213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32E34-53DB-4D07-B9E2-2EE5B5A8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AE40F-C879-420B-985B-8C941DB7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8AF1-948B-498C-B8D5-C6ECE1F2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6017A-FEEF-4E5E-8D2A-E79C02B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0D2E9-E035-47B3-B0BC-6A3ABC5E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08C55-9AFF-470C-966E-744E962F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8046D-7D3F-4B26-8FE9-D3B0FE63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B89AE-9487-4634-AECF-41CC850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4523-F9F1-4CC9-A07C-2224959E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5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613E-89ED-47BE-9D4A-ADB7DE16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DA54-704E-4645-B673-1414AEA33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9321-A181-4FA6-9567-67AD384AC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EC53-6A5D-4473-A4C0-65DAF01D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8C3A-D85F-431A-AC6F-5924111D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D2EB-84CA-49CC-AA65-96CA1C61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0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EBD0-45BD-424C-9961-85CD8F66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9EE56-5F50-44E6-9BB2-850C8C85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DA47-E774-4F06-B555-8B0B285E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37A3-E66A-4270-9836-618D378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A757-CD9D-4FB6-BD5D-01D79648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F3391-EA51-4193-AC59-6FE54D6C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F3FBC-9039-4399-96AC-0FE435D2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5DB2-BC32-4D33-BB67-11D86545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E9B2-BF94-4EEF-80AB-BFF341E99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4169-04C0-4473-B20E-AC09D22315E7}" type="datetimeFigureOut">
              <a:rPr lang="pt-BR" smtClean="0"/>
              <a:t>03/08/2019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70FE-B881-495B-84B9-79461B882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FD8C-F863-49F2-BECD-3BE6A31FF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B10F-DA15-4CE4-8B32-658B1F72A8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2CBBA"/>
            </a:gs>
            <a:gs pos="38000">
              <a:srgbClr val="93A29E"/>
            </a:gs>
            <a:gs pos="83000">
              <a:srgbClr val="019C80"/>
            </a:gs>
            <a:gs pos="100000">
              <a:srgbClr val="044B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3DDD5-364F-4F00-9C2C-4ACD73EBB284}"/>
              </a:ext>
            </a:extLst>
          </p:cNvPr>
          <p:cNvGrpSpPr/>
          <p:nvPr/>
        </p:nvGrpSpPr>
        <p:grpSpPr>
          <a:xfrm>
            <a:off x="4135966" y="1636230"/>
            <a:ext cx="3920067" cy="3585539"/>
            <a:chOff x="4430466" y="1193842"/>
            <a:chExt cx="3920067" cy="3585539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1906CD-0269-471A-BA4C-C3AD1C0A7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11922" y="1193842"/>
              <a:ext cx="2438611" cy="24447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19A82C-544C-4AC9-9549-6B6614EB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0466" y="2078619"/>
              <a:ext cx="2700762" cy="270076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A6438C-9837-4667-ACB8-E7AF644B53CE}"/>
              </a:ext>
            </a:extLst>
          </p:cNvPr>
          <p:cNvSpPr txBox="1"/>
          <p:nvPr/>
        </p:nvSpPr>
        <p:spPr>
          <a:xfrm>
            <a:off x="3899452" y="270512"/>
            <a:ext cx="439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9F83"/>
                </a:solidFill>
                <a:latin typeface="Cabin" panose="00000500000000000000" pitchFamily="2" charset="0"/>
              </a:rPr>
              <a:t>Framework</a:t>
            </a:r>
            <a:r>
              <a:rPr lang="pt-BR" sz="5400" b="1" dirty="0">
                <a:solidFill>
                  <a:srgbClr val="009F83">
                    <a:alpha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8F589-C207-4D15-8F36-A97E534287C0}"/>
              </a:ext>
            </a:extLst>
          </p:cNvPr>
          <p:cNvSpPr txBox="1"/>
          <p:nvPr/>
        </p:nvSpPr>
        <p:spPr>
          <a:xfrm>
            <a:off x="3302616" y="5399931"/>
            <a:ext cx="462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C1CAB9"/>
                </a:solidFill>
                <a:latin typeface="Cabin" panose="00000500000000000000" pitchFamily="2" charset="0"/>
                <a:ea typeface="Roboto" panose="02000000000000000000" pitchFamily="2" charset="0"/>
              </a:rPr>
              <a:t>for</a:t>
            </a:r>
            <a:r>
              <a:rPr lang="pt-BR" sz="5400" b="1" dirty="0">
                <a:solidFill>
                  <a:srgbClr val="C1CAB9"/>
                </a:solidFill>
                <a:latin typeface="Cabin" panose="00000500000000000000" pitchFamily="2" charset="0"/>
                <a:ea typeface="Roboto" panose="02000000000000000000" pitchFamily="2" charset="0"/>
              </a:rPr>
              <a:t> Construct 2</a:t>
            </a:r>
            <a:endParaRPr lang="pt-BR" sz="5400" b="1" dirty="0">
              <a:solidFill>
                <a:srgbClr val="C1CAB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9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Cabin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6</cp:revision>
  <dcterms:created xsi:type="dcterms:W3CDTF">2019-08-03T21:21:34Z</dcterms:created>
  <dcterms:modified xsi:type="dcterms:W3CDTF">2019-08-04T02:07:42Z</dcterms:modified>
</cp:coreProperties>
</file>