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CB6D2D-26F0-40BF-9D3A-16FF5E26D5AA}" v="41" dt="2024-10-04T08:42:10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5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Relationship Id="rId22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oli Alanis" userId="26f00f92-ec53-4622-adde-db9bccef80ad" providerId="ADAL" clId="{C7CB6D2D-26F0-40BF-9D3A-16FF5E26D5AA}"/>
    <pc:docChg chg="undo custSel addSld delSld modSld">
      <pc:chgData name="Zeoli Alanis" userId="26f00f92-ec53-4622-adde-db9bccef80ad" providerId="ADAL" clId="{C7CB6D2D-26F0-40BF-9D3A-16FF5E26D5AA}" dt="2024-10-04T08:43:40.436" v="777" actId="1076"/>
      <pc:docMkLst>
        <pc:docMk/>
      </pc:docMkLst>
      <pc:sldChg chg="addSp modSp mod">
        <pc:chgData name="Zeoli Alanis" userId="26f00f92-ec53-4622-adde-db9bccef80ad" providerId="ADAL" clId="{C7CB6D2D-26F0-40BF-9D3A-16FF5E26D5AA}" dt="2024-10-04T07:06:55.895" v="85" actId="1076"/>
        <pc:sldMkLst>
          <pc:docMk/>
          <pc:sldMk cId="535189355" sldId="256"/>
        </pc:sldMkLst>
        <pc:spChg chg="mod">
          <ac:chgData name="Zeoli Alanis" userId="26f00f92-ec53-4622-adde-db9bccef80ad" providerId="ADAL" clId="{C7CB6D2D-26F0-40BF-9D3A-16FF5E26D5AA}" dt="2024-10-04T07:06:45.759" v="80" actId="14100"/>
          <ac:spMkLst>
            <pc:docMk/>
            <pc:sldMk cId="535189355" sldId="256"/>
            <ac:spMk id="2" creationId="{F585A221-273A-4B75-8E7F-A31FCF2FA896}"/>
          </ac:spMkLst>
        </pc:spChg>
        <pc:spChg chg="mod">
          <ac:chgData name="Zeoli Alanis" userId="26f00f92-ec53-4622-adde-db9bccef80ad" providerId="ADAL" clId="{C7CB6D2D-26F0-40BF-9D3A-16FF5E26D5AA}" dt="2024-10-04T07:06:50.639" v="82" actId="1076"/>
          <ac:spMkLst>
            <pc:docMk/>
            <pc:sldMk cId="535189355" sldId="256"/>
            <ac:spMk id="3" creationId="{EC8529BE-8AD8-BAF2-7532-4E49CCC4A9C5}"/>
          </ac:spMkLst>
        </pc:spChg>
        <pc:picChg chg="add mod">
          <ac:chgData name="Zeoli Alanis" userId="26f00f92-ec53-4622-adde-db9bccef80ad" providerId="ADAL" clId="{C7CB6D2D-26F0-40BF-9D3A-16FF5E26D5AA}" dt="2024-10-04T07:06:55.895" v="85" actId="1076"/>
          <ac:picMkLst>
            <pc:docMk/>
            <pc:sldMk cId="535189355" sldId="256"/>
            <ac:picMk id="4" creationId="{BC37204E-DF61-E2A6-7E3F-B78B069E709B}"/>
          </ac:picMkLst>
        </pc:picChg>
      </pc:sldChg>
      <pc:sldChg chg="addSp delSp modSp new mod modClrScheme chgLayout">
        <pc:chgData name="Zeoli Alanis" userId="26f00f92-ec53-4622-adde-db9bccef80ad" providerId="ADAL" clId="{C7CB6D2D-26F0-40BF-9D3A-16FF5E26D5AA}" dt="2024-10-04T08:27:01.426" v="594" actId="1036"/>
        <pc:sldMkLst>
          <pc:docMk/>
          <pc:sldMk cId="3419091998" sldId="257"/>
        </pc:sldMkLst>
        <pc:spChg chg="del mod ord">
          <ac:chgData name="Zeoli Alanis" userId="26f00f92-ec53-4622-adde-db9bccef80ad" providerId="ADAL" clId="{C7CB6D2D-26F0-40BF-9D3A-16FF5E26D5AA}" dt="2024-10-04T07:07:02.853" v="87" actId="700"/>
          <ac:spMkLst>
            <pc:docMk/>
            <pc:sldMk cId="3419091998" sldId="257"/>
            <ac:spMk id="2" creationId="{07528402-68E7-BA2D-E3E0-39CE5B4B24B9}"/>
          </ac:spMkLst>
        </pc:spChg>
        <pc:spChg chg="del mod ord">
          <ac:chgData name="Zeoli Alanis" userId="26f00f92-ec53-4622-adde-db9bccef80ad" providerId="ADAL" clId="{C7CB6D2D-26F0-40BF-9D3A-16FF5E26D5AA}" dt="2024-10-04T07:07:02.853" v="87" actId="700"/>
          <ac:spMkLst>
            <pc:docMk/>
            <pc:sldMk cId="3419091998" sldId="257"/>
            <ac:spMk id="3" creationId="{6102F680-7A2B-2A2C-B82C-15FF4A1AA08E}"/>
          </ac:spMkLst>
        </pc:spChg>
        <pc:spChg chg="add mod ord">
          <ac:chgData name="Zeoli Alanis" userId="26f00f92-ec53-4622-adde-db9bccef80ad" providerId="ADAL" clId="{C7CB6D2D-26F0-40BF-9D3A-16FF5E26D5AA}" dt="2024-10-04T07:11:05.659" v="174" actId="700"/>
          <ac:spMkLst>
            <pc:docMk/>
            <pc:sldMk cId="3419091998" sldId="257"/>
            <ac:spMk id="4" creationId="{CBBB959C-4B58-418B-BC2B-3278FA01A07F}"/>
          </ac:spMkLst>
        </pc:spChg>
        <pc:spChg chg="add del mod ord">
          <ac:chgData name="Zeoli Alanis" userId="26f00f92-ec53-4622-adde-db9bccef80ad" providerId="ADAL" clId="{C7CB6D2D-26F0-40BF-9D3A-16FF5E26D5AA}" dt="2024-10-04T07:11:05.659" v="174" actId="700"/>
          <ac:spMkLst>
            <pc:docMk/>
            <pc:sldMk cId="3419091998" sldId="257"/>
            <ac:spMk id="5" creationId="{26037273-D335-C4FB-6D16-48BE380190A3}"/>
          </ac:spMkLst>
        </pc:spChg>
        <pc:spChg chg="mod">
          <ac:chgData name="Zeoli Alanis" userId="26f00f92-ec53-4622-adde-db9bccef80ad" providerId="ADAL" clId="{C7CB6D2D-26F0-40BF-9D3A-16FF5E26D5AA}" dt="2024-10-04T07:10:12.599" v="167"/>
          <ac:spMkLst>
            <pc:docMk/>
            <pc:sldMk cId="3419091998" sldId="257"/>
            <ac:spMk id="10" creationId="{8661148D-0B2A-87D0-D686-7319ABACEBAB}"/>
          </ac:spMkLst>
        </pc:spChg>
        <pc:spChg chg="mod">
          <ac:chgData name="Zeoli Alanis" userId="26f00f92-ec53-4622-adde-db9bccef80ad" providerId="ADAL" clId="{C7CB6D2D-26F0-40BF-9D3A-16FF5E26D5AA}" dt="2024-10-04T07:10:12.599" v="167"/>
          <ac:spMkLst>
            <pc:docMk/>
            <pc:sldMk cId="3419091998" sldId="257"/>
            <ac:spMk id="11" creationId="{4E87CFF4-68F2-9B8B-2BE5-855CFEFDB55A}"/>
          </ac:spMkLst>
        </pc:spChg>
        <pc:grpChg chg="add mod">
          <ac:chgData name="Zeoli Alanis" userId="26f00f92-ec53-4622-adde-db9bccef80ad" providerId="ADAL" clId="{C7CB6D2D-26F0-40BF-9D3A-16FF5E26D5AA}" dt="2024-10-04T07:10:41.174" v="172" actId="164"/>
          <ac:grpSpMkLst>
            <pc:docMk/>
            <pc:sldMk cId="3419091998" sldId="257"/>
            <ac:grpSpMk id="9" creationId="{B16FCD7A-802F-667E-B0FB-F01A45C1A52D}"/>
          </ac:grpSpMkLst>
        </pc:grpChg>
        <pc:grpChg chg="add mod">
          <ac:chgData name="Zeoli Alanis" userId="26f00f92-ec53-4622-adde-db9bccef80ad" providerId="ADAL" clId="{C7CB6D2D-26F0-40BF-9D3A-16FF5E26D5AA}" dt="2024-10-04T08:26:50.556" v="565" actId="1076"/>
          <ac:grpSpMkLst>
            <pc:docMk/>
            <pc:sldMk cId="3419091998" sldId="257"/>
            <ac:grpSpMk id="12" creationId="{D1A7E838-BC9F-92C6-90A4-CDAEC2BAFD06}"/>
          </ac:grpSpMkLst>
        </pc:grpChg>
        <pc:picChg chg="add del mod">
          <ac:chgData name="Zeoli Alanis" userId="26f00f92-ec53-4622-adde-db9bccef80ad" providerId="ADAL" clId="{C7CB6D2D-26F0-40BF-9D3A-16FF5E26D5AA}" dt="2024-10-04T07:08:22.908" v="159" actId="21"/>
          <ac:picMkLst>
            <pc:docMk/>
            <pc:sldMk cId="3419091998" sldId="257"/>
            <ac:picMk id="6" creationId="{EABFF109-C0DB-224F-CAFC-75EEA501D72F}"/>
          </ac:picMkLst>
        </pc:picChg>
        <pc:picChg chg="add del mod">
          <ac:chgData name="Zeoli Alanis" userId="26f00f92-ec53-4622-adde-db9bccef80ad" providerId="ADAL" clId="{C7CB6D2D-26F0-40BF-9D3A-16FF5E26D5AA}" dt="2024-10-04T07:08:41.990" v="162" actId="478"/>
          <ac:picMkLst>
            <pc:docMk/>
            <pc:sldMk cId="3419091998" sldId="257"/>
            <ac:picMk id="7" creationId="{E9D44681-3F70-A353-CDF6-0571ECC05C51}"/>
          </ac:picMkLst>
        </pc:picChg>
        <pc:picChg chg="add mod modCrop">
          <ac:chgData name="Zeoli Alanis" userId="26f00f92-ec53-4622-adde-db9bccef80ad" providerId="ADAL" clId="{C7CB6D2D-26F0-40BF-9D3A-16FF5E26D5AA}" dt="2024-10-04T08:26:39.140" v="564" actId="732"/>
          <ac:picMkLst>
            <pc:docMk/>
            <pc:sldMk cId="3419091998" sldId="257"/>
            <ac:picMk id="8" creationId="{ECFAF19C-09E4-E7D2-C158-4C480A720029}"/>
          </ac:picMkLst>
        </pc:picChg>
        <pc:picChg chg="add mod">
          <ac:chgData name="Zeoli Alanis" userId="26f00f92-ec53-4622-adde-db9bccef80ad" providerId="ADAL" clId="{C7CB6D2D-26F0-40BF-9D3A-16FF5E26D5AA}" dt="2024-10-04T08:27:01.426" v="594" actId="1036"/>
          <ac:picMkLst>
            <pc:docMk/>
            <pc:sldMk cId="3419091998" sldId="257"/>
            <ac:picMk id="14" creationId="{1EB6A508-C695-570E-9C60-09A2BEA31A4A}"/>
          </ac:picMkLst>
        </pc:picChg>
        <pc:picChg chg="add mod">
          <ac:chgData name="Zeoli Alanis" userId="26f00f92-ec53-4622-adde-db9bccef80ad" providerId="ADAL" clId="{C7CB6D2D-26F0-40BF-9D3A-16FF5E26D5AA}" dt="2024-10-04T08:27:01.426" v="594" actId="1036"/>
          <ac:picMkLst>
            <pc:docMk/>
            <pc:sldMk cId="3419091998" sldId="257"/>
            <ac:picMk id="16" creationId="{D9B59EC0-9FEF-5148-B2F6-EA682919DC34}"/>
          </ac:picMkLst>
        </pc:picChg>
        <pc:picChg chg="add del">
          <ac:chgData name="Zeoli Alanis" userId="26f00f92-ec53-4622-adde-db9bccef80ad" providerId="ADAL" clId="{C7CB6D2D-26F0-40BF-9D3A-16FF5E26D5AA}" dt="2024-10-04T08:09:26.299" v="497" actId="478"/>
          <ac:picMkLst>
            <pc:docMk/>
            <pc:sldMk cId="3419091998" sldId="257"/>
            <ac:picMk id="18" creationId="{9056F746-F1CB-90A1-5249-46B3D72537BD}"/>
          </ac:picMkLst>
        </pc:picChg>
        <pc:picChg chg="add mod">
          <ac:chgData name="Zeoli Alanis" userId="26f00f92-ec53-4622-adde-db9bccef80ad" providerId="ADAL" clId="{C7CB6D2D-26F0-40BF-9D3A-16FF5E26D5AA}" dt="2024-10-04T08:27:01.426" v="594" actId="1036"/>
          <ac:picMkLst>
            <pc:docMk/>
            <pc:sldMk cId="3419091998" sldId="257"/>
            <ac:picMk id="20" creationId="{56137A19-A546-361C-A1A9-FCF67CED8C1E}"/>
          </ac:picMkLst>
        </pc:picChg>
        <pc:picChg chg="add mod">
          <ac:chgData name="Zeoli Alanis" userId="26f00f92-ec53-4622-adde-db9bccef80ad" providerId="ADAL" clId="{C7CB6D2D-26F0-40BF-9D3A-16FF5E26D5AA}" dt="2024-10-04T08:24:38.319" v="556" actId="571"/>
          <ac:picMkLst>
            <pc:docMk/>
            <pc:sldMk cId="3419091998" sldId="257"/>
            <ac:picMk id="21" creationId="{EB8C3B9D-0830-221A-6065-FBB6715F0E94}"/>
          </ac:picMkLst>
        </pc:picChg>
        <pc:picChg chg="add mod">
          <ac:chgData name="Zeoli Alanis" userId="26f00f92-ec53-4622-adde-db9bccef80ad" providerId="ADAL" clId="{C7CB6D2D-26F0-40BF-9D3A-16FF5E26D5AA}" dt="2024-10-04T08:24:38.319" v="556" actId="571"/>
          <ac:picMkLst>
            <pc:docMk/>
            <pc:sldMk cId="3419091998" sldId="257"/>
            <ac:picMk id="22" creationId="{0ADE1402-BD3B-1903-EF88-7758C1577BEC}"/>
          </ac:picMkLst>
        </pc:picChg>
      </pc:sldChg>
      <pc:sldChg chg="addSp delSp modSp new del mod modClrScheme chgLayout">
        <pc:chgData name="Zeoli Alanis" userId="26f00f92-ec53-4622-adde-db9bccef80ad" providerId="ADAL" clId="{C7CB6D2D-26F0-40BF-9D3A-16FF5E26D5AA}" dt="2024-10-04T08:19:53.466" v="548" actId="47"/>
        <pc:sldMkLst>
          <pc:docMk/>
          <pc:sldMk cId="3280266789" sldId="258"/>
        </pc:sldMkLst>
        <pc:spChg chg="del">
          <ac:chgData name="Zeoli Alanis" userId="26f00f92-ec53-4622-adde-db9bccef80ad" providerId="ADAL" clId="{C7CB6D2D-26F0-40BF-9D3A-16FF5E26D5AA}" dt="2024-10-04T07:09:22.612" v="164" actId="700"/>
          <ac:spMkLst>
            <pc:docMk/>
            <pc:sldMk cId="3280266789" sldId="258"/>
            <ac:spMk id="2" creationId="{1BECB98B-92AF-50B4-8C55-B6BBDDDED244}"/>
          </ac:spMkLst>
        </pc:spChg>
        <pc:spChg chg="del">
          <ac:chgData name="Zeoli Alanis" userId="26f00f92-ec53-4622-adde-db9bccef80ad" providerId="ADAL" clId="{C7CB6D2D-26F0-40BF-9D3A-16FF5E26D5AA}" dt="2024-10-04T07:09:22.612" v="164" actId="700"/>
          <ac:spMkLst>
            <pc:docMk/>
            <pc:sldMk cId="3280266789" sldId="258"/>
            <ac:spMk id="3" creationId="{BD790838-4020-6F91-9653-7EA1B9CA3AA2}"/>
          </ac:spMkLst>
        </pc:spChg>
        <pc:spChg chg="mod">
          <ac:chgData name="Zeoli Alanis" userId="26f00f92-ec53-4622-adde-db9bccef80ad" providerId="ADAL" clId="{C7CB6D2D-26F0-40BF-9D3A-16FF5E26D5AA}" dt="2024-10-04T07:09:37.403" v="166"/>
          <ac:spMkLst>
            <pc:docMk/>
            <pc:sldMk cId="3280266789" sldId="258"/>
            <ac:spMk id="8" creationId="{45486B58-051F-E78F-B1ED-D91BBCD810F7}"/>
          </ac:spMkLst>
        </pc:spChg>
        <pc:spChg chg="mod">
          <ac:chgData name="Zeoli Alanis" userId="26f00f92-ec53-4622-adde-db9bccef80ad" providerId="ADAL" clId="{C7CB6D2D-26F0-40BF-9D3A-16FF5E26D5AA}" dt="2024-10-04T07:09:37.403" v="166"/>
          <ac:spMkLst>
            <pc:docMk/>
            <pc:sldMk cId="3280266789" sldId="258"/>
            <ac:spMk id="9" creationId="{00C06BBC-41B9-E99B-0B35-E87B6BA415DF}"/>
          </ac:spMkLst>
        </pc:spChg>
        <pc:spChg chg="mod">
          <ac:chgData name="Zeoli Alanis" userId="26f00f92-ec53-4622-adde-db9bccef80ad" providerId="ADAL" clId="{C7CB6D2D-26F0-40BF-9D3A-16FF5E26D5AA}" dt="2024-10-04T07:09:37.403" v="166"/>
          <ac:spMkLst>
            <pc:docMk/>
            <pc:sldMk cId="3280266789" sldId="258"/>
            <ac:spMk id="11" creationId="{EB0BF9A1-9A18-2D1F-DA04-938E3C39DD13}"/>
          </ac:spMkLst>
        </pc:spChg>
        <pc:spChg chg="mod">
          <ac:chgData name="Zeoli Alanis" userId="26f00f92-ec53-4622-adde-db9bccef80ad" providerId="ADAL" clId="{C7CB6D2D-26F0-40BF-9D3A-16FF5E26D5AA}" dt="2024-10-04T07:09:37.403" v="166"/>
          <ac:spMkLst>
            <pc:docMk/>
            <pc:sldMk cId="3280266789" sldId="258"/>
            <ac:spMk id="12" creationId="{7DD2783C-3DE1-359F-CED0-60F89A9923C1}"/>
          </ac:spMkLst>
        </pc:spChg>
        <pc:spChg chg="mod">
          <ac:chgData name="Zeoli Alanis" userId="26f00f92-ec53-4622-adde-db9bccef80ad" providerId="ADAL" clId="{C7CB6D2D-26F0-40BF-9D3A-16FF5E26D5AA}" dt="2024-10-04T07:09:37.403" v="166"/>
          <ac:spMkLst>
            <pc:docMk/>
            <pc:sldMk cId="3280266789" sldId="258"/>
            <ac:spMk id="14" creationId="{52D5E042-90A7-2874-8047-047486C214F8}"/>
          </ac:spMkLst>
        </pc:spChg>
        <pc:spChg chg="mod">
          <ac:chgData name="Zeoli Alanis" userId="26f00f92-ec53-4622-adde-db9bccef80ad" providerId="ADAL" clId="{C7CB6D2D-26F0-40BF-9D3A-16FF5E26D5AA}" dt="2024-10-04T07:09:37.403" v="166"/>
          <ac:spMkLst>
            <pc:docMk/>
            <pc:sldMk cId="3280266789" sldId="258"/>
            <ac:spMk id="15" creationId="{75BC7D94-3BC0-7069-47A8-7832389A7EB9}"/>
          </ac:spMkLst>
        </pc:spChg>
        <pc:spChg chg="mod">
          <ac:chgData name="Zeoli Alanis" userId="26f00f92-ec53-4622-adde-db9bccef80ad" providerId="ADAL" clId="{C7CB6D2D-26F0-40BF-9D3A-16FF5E26D5AA}" dt="2024-10-04T07:09:37.403" v="166"/>
          <ac:spMkLst>
            <pc:docMk/>
            <pc:sldMk cId="3280266789" sldId="258"/>
            <ac:spMk id="17" creationId="{927D7C1A-49ED-816E-CB4D-6392878041F5}"/>
          </ac:spMkLst>
        </pc:spChg>
        <pc:spChg chg="mod">
          <ac:chgData name="Zeoli Alanis" userId="26f00f92-ec53-4622-adde-db9bccef80ad" providerId="ADAL" clId="{C7CB6D2D-26F0-40BF-9D3A-16FF5E26D5AA}" dt="2024-10-04T07:09:37.403" v="166"/>
          <ac:spMkLst>
            <pc:docMk/>
            <pc:sldMk cId="3280266789" sldId="258"/>
            <ac:spMk id="18" creationId="{143B1A04-0224-2E62-566C-45BA1363BCCF}"/>
          </ac:spMkLst>
        </pc:spChg>
        <pc:spChg chg="mod">
          <ac:chgData name="Zeoli Alanis" userId="26f00f92-ec53-4622-adde-db9bccef80ad" providerId="ADAL" clId="{C7CB6D2D-26F0-40BF-9D3A-16FF5E26D5AA}" dt="2024-10-04T07:09:37.403" v="166"/>
          <ac:spMkLst>
            <pc:docMk/>
            <pc:sldMk cId="3280266789" sldId="258"/>
            <ac:spMk id="20" creationId="{39C770F6-F2A4-6322-F70B-7E7BB7CF0202}"/>
          </ac:spMkLst>
        </pc:spChg>
        <pc:spChg chg="mod">
          <ac:chgData name="Zeoli Alanis" userId="26f00f92-ec53-4622-adde-db9bccef80ad" providerId="ADAL" clId="{C7CB6D2D-26F0-40BF-9D3A-16FF5E26D5AA}" dt="2024-10-04T07:09:37.403" v="166"/>
          <ac:spMkLst>
            <pc:docMk/>
            <pc:sldMk cId="3280266789" sldId="258"/>
            <ac:spMk id="21" creationId="{68F23C34-C365-B01B-542F-49956D0CE35A}"/>
          </ac:spMkLst>
        </pc:spChg>
        <pc:spChg chg="mod">
          <ac:chgData name="Zeoli Alanis" userId="26f00f92-ec53-4622-adde-db9bccef80ad" providerId="ADAL" clId="{C7CB6D2D-26F0-40BF-9D3A-16FF5E26D5AA}" dt="2024-10-04T07:09:37.403" v="166"/>
          <ac:spMkLst>
            <pc:docMk/>
            <pc:sldMk cId="3280266789" sldId="258"/>
            <ac:spMk id="23" creationId="{B208CD64-6E62-61CF-7299-D1E42994DFE0}"/>
          </ac:spMkLst>
        </pc:spChg>
        <pc:spChg chg="mod">
          <ac:chgData name="Zeoli Alanis" userId="26f00f92-ec53-4622-adde-db9bccef80ad" providerId="ADAL" clId="{C7CB6D2D-26F0-40BF-9D3A-16FF5E26D5AA}" dt="2024-10-04T07:09:37.403" v="166"/>
          <ac:spMkLst>
            <pc:docMk/>
            <pc:sldMk cId="3280266789" sldId="258"/>
            <ac:spMk id="24" creationId="{7614B028-0875-37B8-CBCF-9AC9884FEFB3}"/>
          </ac:spMkLst>
        </pc:spChg>
        <pc:spChg chg="mod">
          <ac:chgData name="Zeoli Alanis" userId="26f00f92-ec53-4622-adde-db9bccef80ad" providerId="ADAL" clId="{C7CB6D2D-26F0-40BF-9D3A-16FF5E26D5AA}" dt="2024-10-04T07:09:37.403" v="166"/>
          <ac:spMkLst>
            <pc:docMk/>
            <pc:sldMk cId="3280266789" sldId="258"/>
            <ac:spMk id="26" creationId="{4B01E974-B9B3-7DE3-792E-22B84410DD02}"/>
          </ac:spMkLst>
        </pc:spChg>
        <pc:spChg chg="mod">
          <ac:chgData name="Zeoli Alanis" userId="26f00f92-ec53-4622-adde-db9bccef80ad" providerId="ADAL" clId="{C7CB6D2D-26F0-40BF-9D3A-16FF5E26D5AA}" dt="2024-10-04T07:09:37.403" v="166"/>
          <ac:spMkLst>
            <pc:docMk/>
            <pc:sldMk cId="3280266789" sldId="258"/>
            <ac:spMk id="27" creationId="{B70D3A8F-C550-72DC-835D-00F7AA5D84A9}"/>
          </ac:spMkLst>
        </pc:spChg>
        <pc:spChg chg="mod">
          <ac:chgData name="Zeoli Alanis" userId="26f00f92-ec53-4622-adde-db9bccef80ad" providerId="ADAL" clId="{C7CB6D2D-26F0-40BF-9D3A-16FF5E26D5AA}" dt="2024-10-04T07:09:37.403" v="166"/>
          <ac:spMkLst>
            <pc:docMk/>
            <pc:sldMk cId="3280266789" sldId="258"/>
            <ac:spMk id="29" creationId="{12416A62-B854-D2FD-CC57-0D383DBF01A7}"/>
          </ac:spMkLst>
        </pc:spChg>
        <pc:spChg chg="mod">
          <ac:chgData name="Zeoli Alanis" userId="26f00f92-ec53-4622-adde-db9bccef80ad" providerId="ADAL" clId="{C7CB6D2D-26F0-40BF-9D3A-16FF5E26D5AA}" dt="2024-10-04T07:09:37.403" v="166"/>
          <ac:spMkLst>
            <pc:docMk/>
            <pc:sldMk cId="3280266789" sldId="258"/>
            <ac:spMk id="30" creationId="{423DCEC3-F635-57F9-7336-3072F389933A}"/>
          </ac:spMkLst>
        </pc:spChg>
        <pc:spChg chg="mod">
          <ac:chgData name="Zeoli Alanis" userId="26f00f92-ec53-4622-adde-db9bccef80ad" providerId="ADAL" clId="{C7CB6D2D-26F0-40BF-9D3A-16FF5E26D5AA}" dt="2024-10-04T07:09:37.403" v="166"/>
          <ac:spMkLst>
            <pc:docMk/>
            <pc:sldMk cId="3280266789" sldId="258"/>
            <ac:spMk id="32" creationId="{839E9C1D-D661-531C-C2FD-8F6B6841969F}"/>
          </ac:spMkLst>
        </pc:spChg>
        <pc:spChg chg="mod">
          <ac:chgData name="Zeoli Alanis" userId="26f00f92-ec53-4622-adde-db9bccef80ad" providerId="ADAL" clId="{C7CB6D2D-26F0-40BF-9D3A-16FF5E26D5AA}" dt="2024-10-04T07:09:37.403" v="166"/>
          <ac:spMkLst>
            <pc:docMk/>
            <pc:sldMk cId="3280266789" sldId="258"/>
            <ac:spMk id="33" creationId="{4E39DFC5-D98C-B5CC-20E3-FD6137596B57}"/>
          </ac:spMkLst>
        </pc:spChg>
        <pc:spChg chg="mod">
          <ac:chgData name="Zeoli Alanis" userId="26f00f92-ec53-4622-adde-db9bccef80ad" providerId="ADAL" clId="{C7CB6D2D-26F0-40BF-9D3A-16FF5E26D5AA}" dt="2024-10-04T07:09:37.403" v="166"/>
          <ac:spMkLst>
            <pc:docMk/>
            <pc:sldMk cId="3280266789" sldId="258"/>
            <ac:spMk id="35" creationId="{41869014-F311-EDD0-CCEC-D31352C3AF29}"/>
          </ac:spMkLst>
        </pc:spChg>
        <pc:spChg chg="mod">
          <ac:chgData name="Zeoli Alanis" userId="26f00f92-ec53-4622-adde-db9bccef80ad" providerId="ADAL" clId="{C7CB6D2D-26F0-40BF-9D3A-16FF5E26D5AA}" dt="2024-10-04T07:09:37.403" v="166"/>
          <ac:spMkLst>
            <pc:docMk/>
            <pc:sldMk cId="3280266789" sldId="258"/>
            <ac:spMk id="36" creationId="{5353A30A-094F-98CC-3B65-D92DA38D8042}"/>
          </ac:spMkLst>
        </pc:spChg>
        <pc:grpChg chg="add mod">
          <ac:chgData name="Zeoli Alanis" userId="26f00f92-ec53-4622-adde-db9bccef80ad" providerId="ADAL" clId="{C7CB6D2D-26F0-40BF-9D3A-16FF5E26D5AA}" dt="2024-10-04T07:09:37.403" v="166"/>
          <ac:grpSpMkLst>
            <pc:docMk/>
            <pc:sldMk cId="3280266789" sldId="258"/>
            <ac:grpSpMk id="7" creationId="{3C26FD3A-D135-F924-F3D8-0374A613B2C9}"/>
          </ac:grpSpMkLst>
        </pc:grpChg>
        <pc:grpChg chg="add mod">
          <ac:chgData name="Zeoli Alanis" userId="26f00f92-ec53-4622-adde-db9bccef80ad" providerId="ADAL" clId="{C7CB6D2D-26F0-40BF-9D3A-16FF5E26D5AA}" dt="2024-10-04T07:09:37.403" v="166"/>
          <ac:grpSpMkLst>
            <pc:docMk/>
            <pc:sldMk cId="3280266789" sldId="258"/>
            <ac:grpSpMk id="10" creationId="{197BF87D-5EFC-F9DE-7450-212268FF0D5D}"/>
          </ac:grpSpMkLst>
        </pc:grpChg>
        <pc:grpChg chg="add mod">
          <ac:chgData name="Zeoli Alanis" userId="26f00f92-ec53-4622-adde-db9bccef80ad" providerId="ADAL" clId="{C7CB6D2D-26F0-40BF-9D3A-16FF5E26D5AA}" dt="2024-10-04T07:09:37.403" v="166"/>
          <ac:grpSpMkLst>
            <pc:docMk/>
            <pc:sldMk cId="3280266789" sldId="258"/>
            <ac:grpSpMk id="13" creationId="{6CDC3A8C-1B57-8E67-A47C-C2403088235E}"/>
          </ac:grpSpMkLst>
        </pc:grpChg>
        <pc:grpChg chg="add mod">
          <ac:chgData name="Zeoli Alanis" userId="26f00f92-ec53-4622-adde-db9bccef80ad" providerId="ADAL" clId="{C7CB6D2D-26F0-40BF-9D3A-16FF5E26D5AA}" dt="2024-10-04T07:09:37.403" v="166"/>
          <ac:grpSpMkLst>
            <pc:docMk/>
            <pc:sldMk cId="3280266789" sldId="258"/>
            <ac:grpSpMk id="16" creationId="{C543F107-F88E-C95C-B49C-BF25D12260C3}"/>
          </ac:grpSpMkLst>
        </pc:grpChg>
        <pc:grpChg chg="add mod">
          <ac:chgData name="Zeoli Alanis" userId="26f00f92-ec53-4622-adde-db9bccef80ad" providerId="ADAL" clId="{C7CB6D2D-26F0-40BF-9D3A-16FF5E26D5AA}" dt="2024-10-04T07:09:37.403" v="166"/>
          <ac:grpSpMkLst>
            <pc:docMk/>
            <pc:sldMk cId="3280266789" sldId="258"/>
            <ac:grpSpMk id="19" creationId="{7F008F86-0F84-C904-8BF1-FB7E6B3E6BA3}"/>
          </ac:grpSpMkLst>
        </pc:grpChg>
        <pc:grpChg chg="add mod">
          <ac:chgData name="Zeoli Alanis" userId="26f00f92-ec53-4622-adde-db9bccef80ad" providerId="ADAL" clId="{C7CB6D2D-26F0-40BF-9D3A-16FF5E26D5AA}" dt="2024-10-04T07:09:37.403" v="166"/>
          <ac:grpSpMkLst>
            <pc:docMk/>
            <pc:sldMk cId="3280266789" sldId="258"/>
            <ac:grpSpMk id="22" creationId="{88F91D87-998F-2C4D-2DCE-8798CC0A9E2A}"/>
          </ac:grpSpMkLst>
        </pc:grpChg>
        <pc:grpChg chg="add mod">
          <ac:chgData name="Zeoli Alanis" userId="26f00f92-ec53-4622-adde-db9bccef80ad" providerId="ADAL" clId="{C7CB6D2D-26F0-40BF-9D3A-16FF5E26D5AA}" dt="2024-10-04T07:09:37.403" v="166"/>
          <ac:grpSpMkLst>
            <pc:docMk/>
            <pc:sldMk cId="3280266789" sldId="258"/>
            <ac:grpSpMk id="25" creationId="{6891B2A5-42FE-03A9-1925-ACD117292175}"/>
          </ac:grpSpMkLst>
        </pc:grpChg>
        <pc:grpChg chg="add mod">
          <ac:chgData name="Zeoli Alanis" userId="26f00f92-ec53-4622-adde-db9bccef80ad" providerId="ADAL" clId="{C7CB6D2D-26F0-40BF-9D3A-16FF5E26D5AA}" dt="2024-10-04T07:09:37.403" v="166"/>
          <ac:grpSpMkLst>
            <pc:docMk/>
            <pc:sldMk cId="3280266789" sldId="258"/>
            <ac:grpSpMk id="28" creationId="{EFC8BFAD-23CA-F223-B706-C1D1AB7F9FB7}"/>
          </ac:grpSpMkLst>
        </pc:grpChg>
        <pc:grpChg chg="add mod">
          <ac:chgData name="Zeoli Alanis" userId="26f00f92-ec53-4622-adde-db9bccef80ad" providerId="ADAL" clId="{C7CB6D2D-26F0-40BF-9D3A-16FF5E26D5AA}" dt="2024-10-04T07:09:37.403" v="166"/>
          <ac:grpSpMkLst>
            <pc:docMk/>
            <pc:sldMk cId="3280266789" sldId="258"/>
            <ac:grpSpMk id="31" creationId="{1B2EB5DD-AC89-4252-4405-68EC142C49E7}"/>
          </ac:grpSpMkLst>
        </pc:grpChg>
        <pc:grpChg chg="add mod">
          <ac:chgData name="Zeoli Alanis" userId="26f00f92-ec53-4622-adde-db9bccef80ad" providerId="ADAL" clId="{C7CB6D2D-26F0-40BF-9D3A-16FF5E26D5AA}" dt="2024-10-04T07:09:37.403" v="166"/>
          <ac:grpSpMkLst>
            <pc:docMk/>
            <pc:sldMk cId="3280266789" sldId="258"/>
            <ac:grpSpMk id="34" creationId="{C54CCC78-3D21-64AF-72D1-996296560904}"/>
          </ac:grpSpMkLst>
        </pc:grpChg>
        <pc:picChg chg="add mod">
          <ac:chgData name="Zeoli Alanis" userId="26f00f92-ec53-4622-adde-db9bccef80ad" providerId="ADAL" clId="{C7CB6D2D-26F0-40BF-9D3A-16FF5E26D5AA}" dt="2024-10-04T07:09:23.393" v="165"/>
          <ac:picMkLst>
            <pc:docMk/>
            <pc:sldMk cId="3280266789" sldId="258"/>
            <ac:picMk id="4" creationId="{6F282836-618F-0001-2602-5BB058EAA06D}"/>
          </ac:picMkLst>
        </pc:picChg>
        <pc:picChg chg="add mod">
          <ac:chgData name="Zeoli Alanis" userId="26f00f92-ec53-4622-adde-db9bccef80ad" providerId="ADAL" clId="{C7CB6D2D-26F0-40BF-9D3A-16FF5E26D5AA}" dt="2024-10-04T07:09:37.403" v="166"/>
          <ac:picMkLst>
            <pc:docMk/>
            <pc:sldMk cId="3280266789" sldId="258"/>
            <ac:picMk id="5" creationId="{A0E8AD4A-386B-8ECF-5D4C-6766BFE24377}"/>
          </ac:picMkLst>
        </pc:picChg>
        <pc:picChg chg="add del mod">
          <ac:chgData name="Zeoli Alanis" userId="26f00f92-ec53-4622-adde-db9bccef80ad" providerId="ADAL" clId="{C7CB6D2D-26F0-40BF-9D3A-16FF5E26D5AA}" dt="2024-10-04T07:08:44.014" v="163" actId="478"/>
          <ac:picMkLst>
            <pc:docMk/>
            <pc:sldMk cId="3280266789" sldId="258"/>
            <ac:picMk id="6" creationId="{EABFF109-C0DB-224F-CAFC-75EEA501D72F}"/>
          </ac:picMkLst>
        </pc:picChg>
      </pc:sldChg>
      <pc:sldChg chg="addSp delSp modSp add mod">
        <pc:chgData name="Zeoli Alanis" userId="26f00f92-ec53-4622-adde-db9bccef80ad" providerId="ADAL" clId="{C7CB6D2D-26F0-40BF-9D3A-16FF5E26D5AA}" dt="2024-10-04T08:27:49.915" v="605" actId="1076"/>
        <pc:sldMkLst>
          <pc:docMk/>
          <pc:sldMk cId="4038228785" sldId="259"/>
        </pc:sldMkLst>
        <pc:spChg chg="mod">
          <ac:chgData name="Zeoli Alanis" userId="26f00f92-ec53-4622-adde-db9bccef80ad" providerId="ADAL" clId="{C7CB6D2D-26F0-40BF-9D3A-16FF5E26D5AA}" dt="2024-10-04T07:11:38.551" v="189" actId="20577"/>
          <ac:spMkLst>
            <pc:docMk/>
            <pc:sldMk cId="4038228785" sldId="259"/>
            <ac:spMk id="4" creationId="{764B97DC-0D08-2A58-84FE-5613E0C9DFF0}"/>
          </ac:spMkLst>
        </pc:spChg>
        <pc:spChg chg="mod">
          <ac:chgData name="Zeoli Alanis" userId="26f00f92-ec53-4622-adde-db9bccef80ad" providerId="ADAL" clId="{C7CB6D2D-26F0-40BF-9D3A-16FF5E26D5AA}" dt="2024-10-04T07:11:48.095" v="191"/>
          <ac:spMkLst>
            <pc:docMk/>
            <pc:sldMk cId="4038228785" sldId="259"/>
            <ac:spMk id="5" creationId="{0A04B9DF-5CD7-36A5-282D-B69433D27077}"/>
          </ac:spMkLst>
        </pc:spChg>
        <pc:spChg chg="mod">
          <ac:chgData name="Zeoli Alanis" userId="26f00f92-ec53-4622-adde-db9bccef80ad" providerId="ADAL" clId="{C7CB6D2D-26F0-40BF-9D3A-16FF5E26D5AA}" dt="2024-10-04T07:11:48.095" v="191"/>
          <ac:spMkLst>
            <pc:docMk/>
            <pc:sldMk cId="4038228785" sldId="259"/>
            <ac:spMk id="6" creationId="{794D9ED2-57AC-BAA0-D432-B60A7EC54409}"/>
          </ac:spMkLst>
        </pc:spChg>
        <pc:grpChg chg="add mod">
          <ac:chgData name="Zeoli Alanis" userId="26f00f92-ec53-4622-adde-db9bccef80ad" providerId="ADAL" clId="{C7CB6D2D-26F0-40BF-9D3A-16FF5E26D5AA}" dt="2024-10-04T07:12:24.478" v="198" actId="164"/>
          <ac:grpSpMkLst>
            <pc:docMk/>
            <pc:sldMk cId="4038228785" sldId="259"/>
            <ac:grpSpMk id="3" creationId="{9FF6D1DB-9CE4-093C-F725-FCA3BE03B7EE}"/>
          </ac:grpSpMkLst>
        </pc:grpChg>
        <pc:grpChg chg="add mod">
          <ac:chgData name="Zeoli Alanis" userId="26f00f92-ec53-4622-adde-db9bccef80ad" providerId="ADAL" clId="{C7CB6D2D-26F0-40BF-9D3A-16FF5E26D5AA}" dt="2024-10-04T08:27:33.219" v="600" actId="1076"/>
          <ac:grpSpMkLst>
            <pc:docMk/>
            <pc:sldMk cId="4038228785" sldId="259"/>
            <ac:grpSpMk id="7" creationId="{1DD012FC-BC30-79EA-3E34-DCD0B086DCB2}"/>
          </ac:grpSpMkLst>
        </pc:grpChg>
        <pc:grpChg chg="del">
          <ac:chgData name="Zeoli Alanis" userId="26f00f92-ec53-4622-adde-db9bccef80ad" providerId="ADAL" clId="{C7CB6D2D-26F0-40BF-9D3A-16FF5E26D5AA}" dt="2024-10-04T07:11:40.848" v="190" actId="478"/>
          <ac:grpSpMkLst>
            <pc:docMk/>
            <pc:sldMk cId="4038228785" sldId="259"/>
            <ac:grpSpMk id="12" creationId="{38E415F6-FDF8-4460-F53E-337453685FC7}"/>
          </ac:grpSpMkLst>
        </pc:grpChg>
        <pc:picChg chg="add mod modCrop">
          <ac:chgData name="Zeoli Alanis" userId="26f00f92-ec53-4622-adde-db9bccef80ad" providerId="ADAL" clId="{C7CB6D2D-26F0-40BF-9D3A-16FF5E26D5AA}" dt="2024-10-04T07:12:24.478" v="198" actId="164"/>
          <ac:picMkLst>
            <pc:docMk/>
            <pc:sldMk cId="4038228785" sldId="259"/>
            <ac:picMk id="2" creationId="{7CA1BDF6-A8CA-FA6D-6F0E-F9F7CC7BC2A1}"/>
          </ac:picMkLst>
        </pc:picChg>
        <pc:picChg chg="add mod">
          <ac:chgData name="Zeoli Alanis" userId="26f00f92-ec53-4622-adde-db9bccef80ad" providerId="ADAL" clId="{C7CB6D2D-26F0-40BF-9D3A-16FF5E26D5AA}" dt="2024-10-04T08:27:43.403" v="603" actId="1076"/>
          <ac:picMkLst>
            <pc:docMk/>
            <pc:sldMk cId="4038228785" sldId="259"/>
            <ac:picMk id="14" creationId="{1574D5D1-2539-A155-2BDE-3B7ACA813A39}"/>
          </ac:picMkLst>
        </pc:picChg>
        <pc:picChg chg="add mod">
          <ac:chgData name="Zeoli Alanis" userId="26f00f92-ec53-4622-adde-db9bccef80ad" providerId="ADAL" clId="{C7CB6D2D-26F0-40BF-9D3A-16FF5E26D5AA}" dt="2024-10-04T08:27:46.123" v="604" actId="1076"/>
          <ac:picMkLst>
            <pc:docMk/>
            <pc:sldMk cId="4038228785" sldId="259"/>
            <ac:picMk id="16" creationId="{4D11C0FB-2B50-AAC5-AB0B-97F58ADF02D0}"/>
          </ac:picMkLst>
        </pc:picChg>
        <pc:picChg chg="add mod">
          <ac:chgData name="Zeoli Alanis" userId="26f00f92-ec53-4622-adde-db9bccef80ad" providerId="ADAL" clId="{C7CB6D2D-26F0-40BF-9D3A-16FF5E26D5AA}" dt="2024-10-04T08:27:49.915" v="605" actId="1076"/>
          <ac:picMkLst>
            <pc:docMk/>
            <pc:sldMk cId="4038228785" sldId="259"/>
            <ac:picMk id="18" creationId="{24B3582E-A7BF-9CE2-6CDD-CA1A1CBD3DC5}"/>
          </ac:picMkLst>
        </pc:picChg>
      </pc:sldChg>
      <pc:sldChg chg="addSp delSp modSp add mod">
        <pc:chgData name="Zeoli Alanis" userId="26f00f92-ec53-4622-adde-db9bccef80ad" providerId="ADAL" clId="{C7CB6D2D-26F0-40BF-9D3A-16FF5E26D5AA}" dt="2024-10-04T08:31:10.187" v="621" actId="1076"/>
        <pc:sldMkLst>
          <pc:docMk/>
          <pc:sldMk cId="2779989829" sldId="260"/>
        </pc:sldMkLst>
        <pc:spChg chg="mod">
          <ac:chgData name="Zeoli Alanis" userId="26f00f92-ec53-4622-adde-db9bccef80ad" providerId="ADAL" clId="{C7CB6D2D-26F0-40BF-9D3A-16FF5E26D5AA}" dt="2024-10-04T07:13:21.671" v="232" actId="20577"/>
          <ac:spMkLst>
            <pc:docMk/>
            <pc:sldMk cId="2779989829" sldId="260"/>
            <ac:spMk id="4" creationId="{76320EF1-EC84-0614-A7FC-17C8D8A86208}"/>
          </ac:spMkLst>
        </pc:spChg>
        <pc:spChg chg="mod">
          <ac:chgData name="Zeoli Alanis" userId="26f00f92-ec53-4622-adde-db9bccef80ad" providerId="ADAL" clId="{C7CB6D2D-26F0-40BF-9D3A-16FF5E26D5AA}" dt="2024-10-04T07:13:36.247" v="235"/>
          <ac:spMkLst>
            <pc:docMk/>
            <pc:sldMk cId="2779989829" sldId="260"/>
            <ac:spMk id="10" creationId="{3EA7F69E-55F5-65AF-D277-5CDA935842A8}"/>
          </ac:spMkLst>
        </pc:spChg>
        <pc:spChg chg="mod">
          <ac:chgData name="Zeoli Alanis" userId="26f00f92-ec53-4622-adde-db9bccef80ad" providerId="ADAL" clId="{C7CB6D2D-26F0-40BF-9D3A-16FF5E26D5AA}" dt="2024-10-04T07:13:36.247" v="235"/>
          <ac:spMkLst>
            <pc:docMk/>
            <pc:sldMk cId="2779989829" sldId="260"/>
            <ac:spMk id="11" creationId="{0EB59B2C-F6D4-6B42-243C-36FE7D79F9FA}"/>
          </ac:spMkLst>
        </pc:spChg>
        <pc:grpChg chg="del">
          <ac:chgData name="Zeoli Alanis" userId="26f00f92-ec53-4622-adde-db9bccef80ad" providerId="ADAL" clId="{C7CB6D2D-26F0-40BF-9D3A-16FF5E26D5AA}" dt="2024-10-04T07:13:24.960" v="233" actId="478"/>
          <ac:grpSpMkLst>
            <pc:docMk/>
            <pc:sldMk cId="2779989829" sldId="260"/>
            <ac:grpSpMk id="7" creationId="{50584C5E-F799-DE16-7028-8553FA7BDFC5}"/>
          </ac:grpSpMkLst>
        </pc:grpChg>
        <pc:grpChg chg="add mod">
          <ac:chgData name="Zeoli Alanis" userId="26f00f92-ec53-4622-adde-db9bccef80ad" providerId="ADAL" clId="{C7CB6D2D-26F0-40BF-9D3A-16FF5E26D5AA}" dt="2024-10-04T07:14:04.651" v="242" actId="164"/>
          <ac:grpSpMkLst>
            <pc:docMk/>
            <pc:sldMk cId="2779989829" sldId="260"/>
            <ac:grpSpMk id="9" creationId="{6CD5E60A-1B23-A3B8-329E-375061CC2CBB}"/>
          </ac:grpSpMkLst>
        </pc:grpChg>
        <pc:grpChg chg="add mod">
          <ac:chgData name="Zeoli Alanis" userId="26f00f92-ec53-4622-adde-db9bccef80ad" providerId="ADAL" clId="{C7CB6D2D-26F0-40BF-9D3A-16FF5E26D5AA}" dt="2024-10-04T08:29:02.187" v="608" actId="1076"/>
          <ac:grpSpMkLst>
            <pc:docMk/>
            <pc:sldMk cId="2779989829" sldId="260"/>
            <ac:grpSpMk id="12" creationId="{9A1AE653-F6B3-8BC1-C370-A67A2D4B273B}"/>
          </ac:grpSpMkLst>
        </pc:grpChg>
        <pc:picChg chg="add mod modCrop">
          <ac:chgData name="Zeoli Alanis" userId="26f00f92-ec53-4622-adde-db9bccef80ad" providerId="ADAL" clId="{C7CB6D2D-26F0-40BF-9D3A-16FF5E26D5AA}" dt="2024-10-04T07:14:04.651" v="242" actId="164"/>
          <ac:picMkLst>
            <pc:docMk/>
            <pc:sldMk cId="2779989829" sldId="260"/>
            <ac:picMk id="8" creationId="{9B505CB8-6B6F-A116-33FE-007CC7CAE76D}"/>
          </ac:picMkLst>
        </pc:picChg>
        <pc:picChg chg="add mod">
          <ac:chgData name="Zeoli Alanis" userId="26f00f92-ec53-4622-adde-db9bccef80ad" providerId="ADAL" clId="{C7CB6D2D-26F0-40BF-9D3A-16FF5E26D5AA}" dt="2024-10-04T08:31:10.187" v="621" actId="1076"/>
          <ac:picMkLst>
            <pc:docMk/>
            <pc:sldMk cId="2779989829" sldId="260"/>
            <ac:picMk id="14" creationId="{6AAE09A5-6372-F7DD-34DD-945D13B7D6DD}"/>
          </ac:picMkLst>
        </pc:picChg>
        <pc:picChg chg="add mod">
          <ac:chgData name="Zeoli Alanis" userId="26f00f92-ec53-4622-adde-db9bccef80ad" providerId="ADAL" clId="{C7CB6D2D-26F0-40BF-9D3A-16FF5E26D5AA}" dt="2024-10-04T08:31:06.667" v="620" actId="1076"/>
          <ac:picMkLst>
            <pc:docMk/>
            <pc:sldMk cId="2779989829" sldId="260"/>
            <ac:picMk id="16" creationId="{CB2C953C-E76E-6DE5-4DEB-4AF58CAC0C69}"/>
          </ac:picMkLst>
        </pc:picChg>
        <pc:picChg chg="add del mod">
          <ac:chgData name="Zeoli Alanis" userId="26f00f92-ec53-4622-adde-db9bccef80ad" providerId="ADAL" clId="{C7CB6D2D-26F0-40BF-9D3A-16FF5E26D5AA}" dt="2024-10-04T08:30:59.963" v="618" actId="1076"/>
          <ac:picMkLst>
            <pc:docMk/>
            <pc:sldMk cId="2779989829" sldId="260"/>
            <ac:picMk id="18" creationId="{E2A33EB1-1721-7DD0-D251-9D244E5F61E0}"/>
          </ac:picMkLst>
        </pc:picChg>
      </pc:sldChg>
      <pc:sldChg chg="addSp delSp modSp add mod">
        <pc:chgData name="Zeoli Alanis" userId="26f00f92-ec53-4622-adde-db9bccef80ad" providerId="ADAL" clId="{C7CB6D2D-26F0-40BF-9D3A-16FF5E26D5AA}" dt="2024-10-04T08:33:43.852" v="653" actId="6549"/>
        <pc:sldMkLst>
          <pc:docMk/>
          <pc:sldMk cId="2446627182" sldId="261"/>
        </pc:sldMkLst>
        <pc:spChg chg="add mod">
          <ac:chgData name="Zeoli Alanis" userId="26f00f92-ec53-4622-adde-db9bccef80ad" providerId="ADAL" clId="{C7CB6D2D-26F0-40BF-9D3A-16FF5E26D5AA}" dt="2024-10-04T08:33:39.341" v="649" actId="1076"/>
          <ac:spMkLst>
            <pc:docMk/>
            <pc:sldMk cId="2446627182" sldId="261"/>
            <ac:spMk id="15" creationId="{331695CE-7714-9C4B-4E1D-6A8F0F38F915}"/>
          </ac:spMkLst>
        </pc:spChg>
        <pc:spChg chg="add mod">
          <ac:chgData name="Zeoli Alanis" userId="26f00f92-ec53-4622-adde-db9bccef80ad" providerId="ADAL" clId="{C7CB6D2D-26F0-40BF-9D3A-16FF5E26D5AA}" dt="2024-10-04T08:33:43.852" v="653" actId="6549"/>
          <ac:spMkLst>
            <pc:docMk/>
            <pc:sldMk cId="2446627182" sldId="261"/>
            <ac:spMk id="16" creationId="{DB91CF96-2798-7481-76DC-A2FB9B146A66}"/>
          </ac:spMkLst>
        </pc:spChg>
        <pc:grpChg chg="del">
          <ac:chgData name="Zeoli Alanis" userId="26f00f92-ec53-4622-adde-db9bccef80ad" providerId="ADAL" clId="{C7CB6D2D-26F0-40BF-9D3A-16FF5E26D5AA}" dt="2024-10-04T07:13:26.304" v="234" actId="478"/>
          <ac:grpSpMkLst>
            <pc:docMk/>
            <pc:sldMk cId="2446627182" sldId="261"/>
            <ac:grpSpMk id="7" creationId="{658FD382-3C4C-D535-7951-996FE3604378}"/>
          </ac:grpSpMkLst>
        </pc:grpChg>
        <pc:picChg chg="add mod">
          <ac:chgData name="Zeoli Alanis" userId="26f00f92-ec53-4622-adde-db9bccef80ad" providerId="ADAL" clId="{C7CB6D2D-26F0-40BF-9D3A-16FF5E26D5AA}" dt="2024-10-04T08:31:31.852" v="626" actId="1076"/>
          <ac:picMkLst>
            <pc:docMk/>
            <pc:sldMk cId="2446627182" sldId="261"/>
            <ac:picMk id="8" creationId="{A6FFA621-A82A-2308-6168-19103FDF4BD0}"/>
          </ac:picMkLst>
        </pc:picChg>
        <pc:picChg chg="add mod">
          <ac:chgData name="Zeoli Alanis" userId="26f00f92-ec53-4622-adde-db9bccef80ad" providerId="ADAL" clId="{C7CB6D2D-26F0-40BF-9D3A-16FF5E26D5AA}" dt="2024-10-04T08:32:03.956" v="637" actId="1076"/>
          <ac:picMkLst>
            <pc:docMk/>
            <pc:sldMk cId="2446627182" sldId="261"/>
            <ac:picMk id="10" creationId="{32B0FD96-1877-80B2-A43A-DEB093DFA811}"/>
          </ac:picMkLst>
        </pc:picChg>
        <pc:picChg chg="add mod">
          <ac:chgData name="Zeoli Alanis" userId="26f00f92-ec53-4622-adde-db9bccef80ad" providerId="ADAL" clId="{C7CB6D2D-26F0-40BF-9D3A-16FF5E26D5AA}" dt="2024-10-04T08:31:55.755" v="634" actId="1076"/>
          <ac:picMkLst>
            <pc:docMk/>
            <pc:sldMk cId="2446627182" sldId="261"/>
            <ac:picMk id="12" creationId="{6BF744E3-1917-6A6D-EF13-72A9B4CD5052}"/>
          </ac:picMkLst>
        </pc:picChg>
        <pc:picChg chg="add mod">
          <ac:chgData name="Zeoli Alanis" userId="26f00f92-ec53-4622-adde-db9bccef80ad" providerId="ADAL" clId="{C7CB6D2D-26F0-40BF-9D3A-16FF5E26D5AA}" dt="2024-10-04T08:32:47.221" v="647" actId="1076"/>
          <ac:picMkLst>
            <pc:docMk/>
            <pc:sldMk cId="2446627182" sldId="261"/>
            <ac:picMk id="14" creationId="{B3C72C77-C0BC-F9A1-F882-5AE2BE7DA9C9}"/>
          </ac:picMkLst>
        </pc:picChg>
      </pc:sldChg>
      <pc:sldChg chg="addSp delSp modSp add mod">
        <pc:chgData name="Zeoli Alanis" userId="26f00f92-ec53-4622-adde-db9bccef80ad" providerId="ADAL" clId="{C7CB6D2D-26F0-40BF-9D3A-16FF5E26D5AA}" dt="2024-10-04T08:36:18.091" v="669" actId="1076"/>
        <pc:sldMkLst>
          <pc:docMk/>
          <pc:sldMk cId="3767392335" sldId="262"/>
        </pc:sldMkLst>
        <pc:spChg chg="mod">
          <ac:chgData name="Zeoli Alanis" userId="26f00f92-ec53-4622-adde-db9bccef80ad" providerId="ADAL" clId="{C7CB6D2D-26F0-40BF-9D3A-16FF5E26D5AA}" dt="2024-10-04T07:15:02.335" v="267" actId="20577"/>
          <ac:spMkLst>
            <pc:docMk/>
            <pc:sldMk cId="3767392335" sldId="262"/>
            <ac:spMk id="4" creationId="{AABED7C5-4A85-52C3-A0DC-DBC987C7A27F}"/>
          </ac:spMkLst>
        </pc:spChg>
        <pc:spChg chg="add mod">
          <ac:chgData name="Zeoli Alanis" userId="26f00f92-ec53-4622-adde-db9bccef80ad" providerId="ADAL" clId="{C7CB6D2D-26F0-40BF-9D3A-16FF5E26D5AA}" dt="2024-10-04T08:35:46.556" v="662" actId="1076"/>
          <ac:spMkLst>
            <pc:docMk/>
            <pc:sldMk cId="3767392335" sldId="262"/>
            <ac:spMk id="11" creationId="{B6265DB9-1501-AF5E-5621-2DE4EFC8AE17}"/>
          </ac:spMkLst>
        </pc:spChg>
        <pc:spChg chg="add mod">
          <ac:chgData name="Zeoli Alanis" userId="26f00f92-ec53-4622-adde-db9bccef80ad" providerId="ADAL" clId="{C7CB6D2D-26F0-40BF-9D3A-16FF5E26D5AA}" dt="2024-10-04T08:35:56.709" v="665" actId="20577"/>
          <ac:spMkLst>
            <pc:docMk/>
            <pc:sldMk cId="3767392335" sldId="262"/>
            <ac:spMk id="12" creationId="{180268B9-624D-5FDB-F8BD-692DAA290FC6}"/>
          </ac:spMkLst>
        </pc:spChg>
        <pc:picChg chg="add del mod">
          <ac:chgData name="Zeoli Alanis" userId="26f00f92-ec53-4622-adde-db9bccef80ad" providerId="ADAL" clId="{C7CB6D2D-26F0-40BF-9D3A-16FF5E26D5AA}" dt="2024-10-04T08:34:39.821" v="659" actId="478"/>
          <ac:picMkLst>
            <pc:docMk/>
            <pc:sldMk cId="3767392335" sldId="262"/>
            <ac:picMk id="2" creationId="{F4C339D1-C5E7-0CCB-A5A1-AF157FFD3E02}"/>
          </ac:picMkLst>
        </pc:picChg>
        <pc:picChg chg="add mod">
          <ac:chgData name="Zeoli Alanis" userId="26f00f92-ec53-4622-adde-db9bccef80ad" providerId="ADAL" clId="{C7CB6D2D-26F0-40BF-9D3A-16FF5E26D5AA}" dt="2024-10-04T08:36:13.675" v="667" actId="1076"/>
          <ac:picMkLst>
            <pc:docMk/>
            <pc:sldMk cId="3767392335" sldId="262"/>
            <ac:picMk id="5" creationId="{7A069424-4A61-4751-4FA5-015772136B28}"/>
          </ac:picMkLst>
        </pc:picChg>
        <pc:picChg chg="add mod">
          <ac:chgData name="Zeoli Alanis" userId="26f00f92-ec53-4622-adde-db9bccef80ad" providerId="ADAL" clId="{C7CB6D2D-26F0-40BF-9D3A-16FF5E26D5AA}" dt="2024-10-04T08:36:15.667" v="668" actId="1076"/>
          <ac:picMkLst>
            <pc:docMk/>
            <pc:sldMk cId="3767392335" sldId="262"/>
            <ac:picMk id="7" creationId="{09F5293D-B5BE-BE6D-DF58-FE336410733C}"/>
          </ac:picMkLst>
        </pc:picChg>
        <pc:picChg chg="add mod">
          <ac:chgData name="Zeoli Alanis" userId="26f00f92-ec53-4622-adde-db9bccef80ad" providerId="ADAL" clId="{C7CB6D2D-26F0-40BF-9D3A-16FF5E26D5AA}" dt="2024-10-04T08:36:18.091" v="669" actId="1076"/>
          <ac:picMkLst>
            <pc:docMk/>
            <pc:sldMk cId="3767392335" sldId="262"/>
            <ac:picMk id="9" creationId="{1E18F6F0-79FB-C7BB-8AA1-AD79CF3CCD0B}"/>
          </ac:picMkLst>
        </pc:picChg>
        <pc:picChg chg="add mod">
          <ac:chgData name="Zeoli Alanis" userId="26f00f92-ec53-4622-adde-db9bccef80ad" providerId="ADAL" clId="{C7CB6D2D-26F0-40BF-9D3A-16FF5E26D5AA}" dt="2024-10-04T08:34:45.493" v="660"/>
          <ac:picMkLst>
            <pc:docMk/>
            <pc:sldMk cId="3767392335" sldId="262"/>
            <ac:picMk id="10" creationId="{EC227E8B-E0A0-1188-5124-6C4A78B955E9}"/>
          </ac:picMkLst>
        </pc:picChg>
      </pc:sldChg>
      <pc:sldChg chg="addSp delSp modSp add mod">
        <pc:chgData name="Zeoli Alanis" userId="26f00f92-ec53-4622-adde-db9bccef80ad" providerId="ADAL" clId="{C7CB6D2D-26F0-40BF-9D3A-16FF5E26D5AA}" dt="2024-10-04T08:43:40.436" v="777" actId="1076"/>
        <pc:sldMkLst>
          <pc:docMk/>
          <pc:sldMk cId="3584062114" sldId="263"/>
        </pc:sldMkLst>
        <pc:spChg chg="mod">
          <ac:chgData name="Zeoli Alanis" userId="26f00f92-ec53-4622-adde-db9bccef80ad" providerId="ADAL" clId="{C7CB6D2D-26F0-40BF-9D3A-16FF5E26D5AA}" dt="2024-10-04T07:15:29.854" v="294" actId="20577"/>
          <ac:spMkLst>
            <pc:docMk/>
            <pc:sldMk cId="3584062114" sldId="263"/>
            <ac:spMk id="4" creationId="{A0CE704A-0AF3-38F6-5B09-7ED15816BD67}"/>
          </ac:spMkLst>
        </pc:spChg>
        <pc:spChg chg="mod">
          <ac:chgData name="Zeoli Alanis" userId="26f00f92-ec53-4622-adde-db9bccef80ad" providerId="ADAL" clId="{C7CB6D2D-26F0-40BF-9D3A-16FF5E26D5AA}" dt="2024-10-04T07:17:41.791" v="443"/>
          <ac:spMkLst>
            <pc:docMk/>
            <pc:sldMk cId="3584062114" sldId="263"/>
            <ac:spMk id="5" creationId="{81C6F87C-DC76-BEE6-6C4E-3C697B92A179}"/>
          </ac:spMkLst>
        </pc:spChg>
        <pc:spChg chg="mod">
          <ac:chgData name="Zeoli Alanis" userId="26f00f92-ec53-4622-adde-db9bccef80ad" providerId="ADAL" clId="{C7CB6D2D-26F0-40BF-9D3A-16FF5E26D5AA}" dt="2024-10-04T07:17:41.791" v="443"/>
          <ac:spMkLst>
            <pc:docMk/>
            <pc:sldMk cId="3584062114" sldId="263"/>
            <ac:spMk id="6" creationId="{35014A1B-9AF4-4BB9-D14F-8082FB97BE16}"/>
          </ac:spMkLst>
        </pc:spChg>
        <pc:grpChg chg="add mod">
          <ac:chgData name="Zeoli Alanis" userId="26f00f92-ec53-4622-adde-db9bccef80ad" providerId="ADAL" clId="{C7CB6D2D-26F0-40BF-9D3A-16FF5E26D5AA}" dt="2024-10-04T07:18:22.836" v="450" actId="164"/>
          <ac:grpSpMkLst>
            <pc:docMk/>
            <pc:sldMk cId="3584062114" sldId="263"/>
            <ac:grpSpMk id="3" creationId="{AAE25470-A7BC-56A0-E6A9-6E104CE04F40}"/>
          </ac:grpSpMkLst>
        </pc:grpChg>
        <pc:grpChg chg="add mod">
          <ac:chgData name="Zeoli Alanis" userId="26f00f92-ec53-4622-adde-db9bccef80ad" providerId="ADAL" clId="{C7CB6D2D-26F0-40BF-9D3A-16FF5E26D5AA}" dt="2024-10-04T08:43:39.148" v="776" actId="1076"/>
          <ac:grpSpMkLst>
            <pc:docMk/>
            <pc:sldMk cId="3584062114" sldId="263"/>
            <ac:grpSpMk id="7" creationId="{4C312FEC-3859-4C18-6ED5-458930AF9EB1}"/>
          </ac:grpSpMkLst>
        </pc:grpChg>
        <pc:picChg chg="add mod modCrop">
          <ac:chgData name="Zeoli Alanis" userId="26f00f92-ec53-4622-adde-db9bccef80ad" providerId="ADAL" clId="{C7CB6D2D-26F0-40BF-9D3A-16FF5E26D5AA}" dt="2024-10-04T07:18:22.836" v="450" actId="164"/>
          <ac:picMkLst>
            <pc:docMk/>
            <pc:sldMk cId="3584062114" sldId="263"/>
            <ac:picMk id="2" creationId="{C41C69AA-BE1F-C4D9-46BF-E50FA5047E65}"/>
          </ac:picMkLst>
        </pc:picChg>
        <pc:picChg chg="add mod">
          <ac:chgData name="Zeoli Alanis" userId="26f00f92-ec53-4622-adde-db9bccef80ad" providerId="ADAL" clId="{C7CB6D2D-26F0-40BF-9D3A-16FF5E26D5AA}" dt="2024-10-04T08:43:40.436" v="777" actId="1076"/>
          <ac:picMkLst>
            <pc:docMk/>
            <pc:sldMk cId="3584062114" sldId="263"/>
            <ac:picMk id="9" creationId="{55D47A8F-7F24-EB0F-3AB7-AB9B85AB56B0}"/>
          </ac:picMkLst>
        </pc:picChg>
        <pc:picChg chg="add mod ord modCrop">
          <ac:chgData name="Zeoli Alanis" userId="26f00f92-ec53-4622-adde-db9bccef80ad" providerId="ADAL" clId="{C7CB6D2D-26F0-40BF-9D3A-16FF5E26D5AA}" dt="2024-10-04T08:39:33.123" v="717" actId="1076"/>
          <ac:picMkLst>
            <pc:docMk/>
            <pc:sldMk cId="3584062114" sldId="263"/>
            <ac:picMk id="11" creationId="{BFB72BE3-03CA-2D0A-A3E1-90D1F59D7E16}"/>
          </ac:picMkLst>
        </pc:picChg>
        <pc:picChg chg="add mod">
          <ac:chgData name="Zeoli Alanis" userId="26f00f92-ec53-4622-adde-db9bccef80ad" providerId="ADAL" clId="{C7CB6D2D-26F0-40BF-9D3A-16FF5E26D5AA}" dt="2024-10-04T08:38:29.564" v="698" actId="1076"/>
          <ac:picMkLst>
            <pc:docMk/>
            <pc:sldMk cId="3584062114" sldId="263"/>
            <ac:picMk id="13" creationId="{5DFC8C8C-D6EF-EF3D-73EC-92C20F7029E5}"/>
          </ac:picMkLst>
        </pc:picChg>
        <pc:picChg chg="add del mod modCrop">
          <ac:chgData name="Zeoli Alanis" userId="26f00f92-ec53-4622-adde-db9bccef80ad" providerId="ADAL" clId="{C7CB6D2D-26F0-40BF-9D3A-16FF5E26D5AA}" dt="2024-10-04T08:39:40.885" v="719" actId="1076"/>
          <ac:picMkLst>
            <pc:docMk/>
            <pc:sldMk cId="3584062114" sldId="263"/>
            <ac:picMk id="14" creationId="{324D68EB-8213-3267-ACEC-87C58F25A17B}"/>
          </ac:picMkLst>
        </pc:picChg>
      </pc:sldChg>
      <pc:sldChg chg="addSp modSp add mod">
        <pc:chgData name="Zeoli Alanis" userId="26f00f92-ec53-4622-adde-db9bccef80ad" providerId="ADAL" clId="{C7CB6D2D-26F0-40BF-9D3A-16FF5E26D5AA}" dt="2024-10-04T08:40:27.413" v="729" actId="1076"/>
        <pc:sldMkLst>
          <pc:docMk/>
          <pc:sldMk cId="3719166259" sldId="264"/>
        </pc:sldMkLst>
        <pc:spChg chg="mod">
          <ac:chgData name="Zeoli Alanis" userId="26f00f92-ec53-4622-adde-db9bccef80ad" providerId="ADAL" clId="{C7CB6D2D-26F0-40BF-9D3A-16FF5E26D5AA}" dt="2024-10-04T07:15:48.159" v="317" actId="20577"/>
          <ac:spMkLst>
            <pc:docMk/>
            <pc:sldMk cId="3719166259" sldId="264"/>
            <ac:spMk id="4" creationId="{B87C0E94-6633-1F99-9E97-CDC2D56BD3DD}"/>
          </ac:spMkLst>
        </pc:spChg>
        <pc:spChg chg="mod">
          <ac:chgData name="Zeoli Alanis" userId="26f00f92-ec53-4622-adde-db9bccef80ad" providerId="ADAL" clId="{C7CB6D2D-26F0-40BF-9D3A-16FF5E26D5AA}" dt="2024-10-04T07:18:56.879" v="453"/>
          <ac:spMkLst>
            <pc:docMk/>
            <pc:sldMk cId="3719166259" sldId="264"/>
            <ac:spMk id="5" creationId="{663E5F83-7D36-3296-CDF5-1BE9EE0BA2BB}"/>
          </ac:spMkLst>
        </pc:spChg>
        <pc:spChg chg="mod">
          <ac:chgData name="Zeoli Alanis" userId="26f00f92-ec53-4622-adde-db9bccef80ad" providerId="ADAL" clId="{C7CB6D2D-26F0-40BF-9D3A-16FF5E26D5AA}" dt="2024-10-04T07:18:56.879" v="453"/>
          <ac:spMkLst>
            <pc:docMk/>
            <pc:sldMk cId="3719166259" sldId="264"/>
            <ac:spMk id="6" creationId="{BA03DA04-544F-8A20-8079-D8E5861E9D19}"/>
          </ac:spMkLst>
        </pc:spChg>
        <pc:grpChg chg="add mod">
          <ac:chgData name="Zeoli Alanis" userId="26f00f92-ec53-4622-adde-db9bccef80ad" providerId="ADAL" clId="{C7CB6D2D-26F0-40BF-9D3A-16FF5E26D5AA}" dt="2024-10-04T07:19:24.709" v="458" actId="164"/>
          <ac:grpSpMkLst>
            <pc:docMk/>
            <pc:sldMk cId="3719166259" sldId="264"/>
            <ac:grpSpMk id="3" creationId="{D3FB90AB-6996-1C2C-06E6-1CE4E052A669}"/>
          </ac:grpSpMkLst>
        </pc:grpChg>
        <pc:grpChg chg="add mod">
          <ac:chgData name="Zeoli Alanis" userId="26f00f92-ec53-4622-adde-db9bccef80ad" providerId="ADAL" clId="{C7CB6D2D-26F0-40BF-9D3A-16FF5E26D5AA}" dt="2024-10-04T08:40:06.765" v="723" actId="1076"/>
          <ac:grpSpMkLst>
            <pc:docMk/>
            <pc:sldMk cId="3719166259" sldId="264"/>
            <ac:grpSpMk id="7" creationId="{A3CB7F49-CE5C-DEC8-798E-F2F0DC3D9C16}"/>
          </ac:grpSpMkLst>
        </pc:grpChg>
        <pc:picChg chg="add mod modCrop">
          <ac:chgData name="Zeoli Alanis" userId="26f00f92-ec53-4622-adde-db9bccef80ad" providerId="ADAL" clId="{C7CB6D2D-26F0-40BF-9D3A-16FF5E26D5AA}" dt="2024-10-04T07:19:24.709" v="458" actId="164"/>
          <ac:picMkLst>
            <pc:docMk/>
            <pc:sldMk cId="3719166259" sldId="264"/>
            <ac:picMk id="2" creationId="{01670EFE-D649-79CC-EB03-F0AA905412C4}"/>
          </ac:picMkLst>
        </pc:picChg>
        <pc:picChg chg="add mod">
          <ac:chgData name="Zeoli Alanis" userId="26f00f92-ec53-4622-adde-db9bccef80ad" providerId="ADAL" clId="{C7CB6D2D-26F0-40BF-9D3A-16FF5E26D5AA}" dt="2024-10-04T08:40:27.413" v="729" actId="1076"/>
          <ac:picMkLst>
            <pc:docMk/>
            <pc:sldMk cId="3719166259" sldId="264"/>
            <ac:picMk id="9" creationId="{1388CD5C-8014-EE3B-1EE2-B77534A7E262}"/>
          </ac:picMkLst>
        </pc:picChg>
        <pc:picChg chg="add mod">
          <ac:chgData name="Zeoli Alanis" userId="26f00f92-ec53-4622-adde-db9bccef80ad" providerId="ADAL" clId="{C7CB6D2D-26F0-40BF-9D3A-16FF5E26D5AA}" dt="2024-10-04T08:40:27.413" v="729" actId="1076"/>
          <ac:picMkLst>
            <pc:docMk/>
            <pc:sldMk cId="3719166259" sldId="264"/>
            <ac:picMk id="11" creationId="{DF70C72C-904B-94DE-B6C2-B566F84CD44D}"/>
          </ac:picMkLst>
        </pc:picChg>
        <pc:picChg chg="add mod">
          <ac:chgData name="Zeoli Alanis" userId="26f00f92-ec53-4622-adde-db9bccef80ad" providerId="ADAL" clId="{C7CB6D2D-26F0-40BF-9D3A-16FF5E26D5AA}" dt="2024-10-04T08:40:27.413" v="729" actId="1076"/>
          <ac:picMkLst>
            <pc:docMk/>
            <pc:sldMk cId="3719166259" sldId="264"/>
            <ac:picMk id="13" creationId="{5C8992E0-E054-62B0-0AAB-64902E91E873}"/>
          </ac:picMkLst>
        </pc:picChg>
      </pc:sldChg>
      <pc:sldChg chg="addSp modSp add mod">
        <pc:chgData name="Zeoli Alanis" userId="26f00f92-ec53-4622-adde-db9bccef80ad" providerId="ADAL" clId="{C7CB6D2D-26F0-40BF-9D3A-16FF5E26D5AA}" dt="2024-10-04T08:40:57.637" v="741" actId="1076"/>
        <pc:sldMkLst>
          <pc:docMk/>
          <pc:sldMk cId="60978437" sldId="265"/>
        </pc:sldMkLst>
        <pc:spChg chg="mod">
          <ac:chgData name="Zeoli Alanis" userId="26f00f92-ec53-4622-adde-db9bccef80ad" providerId="ADAL" clId="{C7CB6D2D-26F0-40BF-9D3A-16FF5E26D5AA}" dt="2024-10-04T07:24:13.554" v="467" actId="1076"/>
          <ac:spMkLst>
            <pc:docMk/>
            <pc:sldMk cId="60978437" sldId="265"/>
            <ac:spMk id="4" creationId="{2446782D-7088-E386-09B1-99029A7A7A72}"/>
          </ac:spMkLst>
        </pc:spChg>
        <pc:spChg chg="mod">
          <ac:chgData name="Zeoli Alanis" userId="26f00f92-ec53-4622-adde-db9bccef80ad" providerId="ADAL" clId="{C7CB6D2D-26F0-40BF-9D3A-16FF5E26D5AA}" dt="2024-10-04T07:23:36.815" v="460"/>
          <ac:spMkLst>
            <pc:docMk/>
            <pc:sldMk cId="60978437" sldId="265"/>
            <ac:spMk id="5" creationId="{C745F51C-4818-CB0F-C730-4579CE2AEDD6}"/>
          </ac:spMkLst>
        </pc:spChg>
        <pc:spChg chg="mod">
          <ac:chgData name="Zeoli Alanis" userId="26f00f92-ec53-4622-adde-db9bccef80ad" providerId="ADAL" clId="{C7CB6D2D-26F0-40BF-9D3A-16FF5E26D5AA}" dt="2024-10-04T07:24:26.352" v="470" actId="1076"/>
          <ac:spMkLst>
            <pc:docMk/>
            <pc:sldMk cId="60978437" sldId="265"/>
            <ac:spMk id="6" creationId="{24319141-E7D8-7A57-5B46-02A2D4F111D4}"/>
          </ac:spMkLst>
        </pc:spChg>
        <pc:grpChg chg="add mod">
          <ac:chgData name="Zeoli Alanis" userId="26f00f92-ec53-4622-adde-db9bccef80ad" providerId="ADAL" clId="{C7CB6D2D-26F0-40BF-9D3A-16FF5E26D5AA}" dt="2024-10-04T07:24:16.869" v="468" actId="164"/>
          <ac:grpSpMkLst>
            <pc:docMk/>
            <pc:sldMk cId="60978437" sldId="265"/>
            <ac:grpSpMk id="3" creationId="{91FD31DE-F3F8-6677-04B8-DC3FCE2CB321}"/>
          </ac:grpSpMkLst>
        </pc:grpChg>
        <pc:grpChg chg="add mod">
          <ac:chgData name="Zeoli Alanis" userId="26f00f92-ec53-4622-adde-db9bccef80ad" providerId="ADAL" clId="{C7CB6D2D-26F0-40BF-9D3A-16FF5E26D5AA}" dt="2024-10-04T08:40:43.516" v="734" actId="1076"/>
          <ac:grpSpMkLst>
            <pc:docMk/>
            <pc:sldMk cId="60978437" sldId="265"/>
            <ac:grpSpMk id="7" creationId="{89AE06C6-E247-3D22-5375-321ACEC2031D}"/>
          </ac:grpSpMkLst>
        </pc:grpChg>
        <pc:picChg chg="add mod modCrop">
          <ac:chgData name="Zeoli Alanis" userId="26f00f92-ec53-4622-adde-db9bccef80ad" providerId="ADAL" clId="{C7CB6D2D-26F0-40BF-9D3A-16FF5E26D5AA}" dt="2024-10-04T07:24:16.869" v="468" actId="164"/>
          <ac:picMkLst>
            <pc:docMk/>
            <pc:sldMk cId="60978437" sldId="265"/>
            <ac:picMk id="2" creationId="{09FD64F5-2E00-8E4E-3A83-E5FAC763F4E5}"/>
          </ac:picMkLst>
        </pc:picChg>
        <pc:picChg chg="add mod">
          <ac:chgData name="Zeoli Alanis" userId="26f00f92-ec53-4622-adde-db9bccef80ad" providerId="ADAL" clId="{C7CB6D2D-26F0-40BF-9D3A-16FF5E26D5AA}" dt="2024-10-04T08:40:46.227" v="736" actId="1076"/>
          <ac:picMkLst>
            <pc:docMk/>
            <pc:sldMk cId="60978437" sldId="265"/>
            <ac:picMk id="9" creationId="{3D159851-C0AA-1B59-F69C-2ED057D5985F}"/>
          </ac:picMkLst>
        </pc:picChg>
        <pc:picChg chg="add mod">
          <ac:chgData name="Zeoli Alanis" userId="26f00f92-ec53-4622-adde-db9bccef80ad" providerId="ADAL" clId="{C7CB6D2D-26F0-40BF-9D3A-16FF5E26D5AA}" dt="2024-10-04T08:40:57.637" v="741" actId="1076"/>
          <ac:picMkLst>
            <pc:docMk/>
            <pc:sldMk cId="60978437" sldId="265"/>
            <ac:picMk id="11" creationId="{415A7DA1-06AA-B6F8-57B6-061EA53B8B4F}"/>
          </ac:picMkLst>
        </pc:picChg>
        <pc:picChg chg="add mod">
          <ac:chgData name="Zeoli Alanis" userId="26f00f92-ec53-4622-adde-db9bccef80ad" providerId="ADAL" clId="{C7CB6D2D-26F0-40BF-9D3A-16FF5E26D5AA}" dt="2024-10-04T08:40:57.637" v="741" actId="1076"/>
          <ac:picMkLst>
            <pc:docMk/>
            <pc:sldMk cId="60978437" sldId="265"/>
            <ac:picMk id="13" creationId="{9A3D821A-DE59-8AD4-59A0-949C4933F841}"/>
          </ac:picMkLst>
        </pc:picChg>
        <pc:picChg chg="add mod">
          <ac:chgData name="Zeoli Alanis" userId="26f00f92-ec53-4622-adde-db9bccef80ad" providerId="ADAL" clId="{C7CB6D2D-26F0-40BF-9D3A-16FF5E26D5AA}" dt="2024-10-04T08:40:56.375" v="740" actId="571"/>
          <ac:picMkLst>
            <pc:docMk/>
            <pc:sldMk cId="60978437" sldId="265"/>
            <ac:picMk id="14" creationId="{4D6C9C4D-DE97-7B71-7CA6-F48D3C25E064}"/>
          </ac:picMkLst>
        </pc:picChg>
        <pc:picChg chg="add mod">
          <ac:chgData name="Zeoli Alanis" userId="26f00f92-ec53-4622-adde-db9bccef80ad" providerId="ADAL" clId="{C7CB6D2D-26F0-40BF-9D3A-16FF5E26D5AA}" dt="2024-10-04T08:40:56.375" v="740" actId="571"/>
          <ac:picMkLst>
            <pc:docMk/>
            <pc:sldMk cId="60978437" sldId="265"/>
            <ac:picMk id="15" creationId="{2EAD7D7F-C4DF-72FE-808F-43BE6232C025}"/>
          </ac:picMkLst>
        </pc:picChg>
      </pc:sldChg>
      <pc:sldChg chg="addSp modSp add mod">
        <pc:chgData name="Zeoli Alanis" userId="26f00f92-ec53-4622-adde-db9bccef80ad" providerId="ADAL" clId="{C7CB6D2D-26F0-40BF-9D3A-16FF5E26D5AA}" dt="2024-10-04T08:41:48.643" v="752" actId="1076"/>
        <pc:sldMkLst>
          <pc:docMk/>
          <pc:sldMk cId="3329332320" sldId="266"/>
        </pc:sldMkLst>
        <pc:spChg chg="mod">
          <ac:chgData name="Zeoli Alanis" userId="26f00f92-ec53-4622-adde-db9bccef80ad" providerId="ADAL" clId="{C7CB6D2D-26F0-40BF-9D3A-16FF5E26D5AA}" dt="2024-10-04T07:16:34.535" v="382" actId="20577"/>
          <ac:spMkLst>
            <pc:docMk/>
            <pc:sldMk cId="3329332320" sldId="266"/>
            <ac:spMk id="4" creationId="{3AB07627-0E3A-7A70-B7FD-F0C025FA2EB6}"/>
          </ac:spMkLst>
        </pc:spChg>
        <pc:spChg chg="mod">
          <ac:chgData name="Zeoli Alanis" userId="26f00f92-ec53-4622-adde-db9bccef80ad" providerId="ADAL" clId="{C7CB6D2D-26F0-40BF-9D3A-16FF5E26D5AA}" dt="2024-10-04T07:26:20.793" v="481"/>
          <ac:spMkLst>
            <pc:docMk/>
            <pc:sldMk cId="3329332320" sldId="266"/>
            <ac:spMk id="5" creationId="{81FE005A-0319-5BF2-8B93-25DBC22BF4C0}"/>
          </ac:spMkLst>
        </pc:spChg>
        <pc:spChg chg="mod">
          <ac:chgData name="Zeoli Alanis" userId="26f00f92-ec53-4622-adde-db9bccef80ad" providerId="ADAL" clId="{C7CB6D2D-26F0-40BF-9D3A-16FF5E26D5AA}" dt="2024-10-04T07:26:20.793" v="481"/>
          <ac:spMkLst>
            <pc:docMk/>
            <pc:sldMk cId="3329332320" sldId="266"/>
            <ac:spMk id="6" creationId="{D51A8631-6148-72F1-C2EE-0C7FAC5BA6C7}"/>
          </ac:spMkLst>
        </pc:spChg>
        <pc:grpChg chg="add mod">
          <ac:chgData name="Zeoli Alanis" userId="26f00f92-ec53-4622-adde-db9bccef80ad" providerId="ADAL" clId="{C7CB6D2D-26F0-40BF-9D3A-16FF5E26D5AA}" dt="2024-10-04T07:26:42.749" v="485" actId="164"/>
          <ac:grpSpMkLst>
            <pc:docMk/>
            <pc:sldMk cId="3329332320" sldId="266"/>
            <ac:grpSpMk id="3" creationId="{1390D6FC-E09D-0518-17A2-0897DC7027AF}"/>
          </ac:grpSpMkLst>
        </pc:grpChg>
        <pc:grpChg chg="add mod">
          <ac:chgData name="Zeoli Alanis" userId="26f00f92-ec53-4622-adde-db9bccef80ad" providerId="ADAL" clId="{C7CB6D2D-26F0-40BF-9D3A-16FF5E26D5AA}" dt="2024-10-04T08:41:34.564" v="746" actId="1076"/>
          <ac:grpSpMkLst>
            <pc:docMk/>
            <pc:sldMk cId="3329332320" sldId="266"/>
            <ac:grpSpMk id="7" creationId="{099CAD33-40BC-1D73-0CE9-73379766A496}"/>
          </ac:grpSpMkLst>
        </pc:grpChg>
        <pc:picChg chg="add mod modCrop">
          <ac:chgData name="Zeoli Alanis" userId="26f00f92-ec53-4622-adde-db9bccef80ad" providerId="ADAL" clId="{C7CB6D2D-26F0-40BF-9D3A-16FF5E26D5AA}" dt="2024-10-04T07:26:42.749" v="485" actId="164"/>
          <ac:picMkLst>
            <pc:docMk/>
            <pc:sldMk cId="3329332320" sldId="266"/>
            <ac:picMk id="2" creationId="{66FC4293-E812-B767-2B62-F210BE083661}"/>
          </ac:picMkLst>
        </pc:picChg>
        <pc:picChg chg="add mod">
          <ac:chgData name="Zeoli Alanis" userId="26f00f92-ec53-4622-adde-db9bccef80ad" providerId="ADAL" clId="{C7CB6D2D-26F0-40BF-9D3A-16FF5E26D5AA}" dt="2024-10-04T08:41:46.789" v="751" actId="1076"/>
          <ac:picMkLst>
            <pc:docMk/>
            <pc:sldMk cId="3329332320" sldId="266"/>
            <ac:picMk id="9" creationId="{6B563396-FE67-7070-B469-2883EF9432E2}"/>
          </ac:picMkLst>
        </pc:picChg>
        <pc:picChg chg="add mod">
          <ac:chgData name="Zeoli Alanis" userId="26f00f92-ec53-4622-adde-db9bccef80ad" providerId="ADAL" clId="{C7CB6D2D-26F0-40BF-9D3A-16FF5E26D5AA}" dt="2024-10-04T08:41:48.643" v="752" actId="1076"/>
          <ac:picMkLst>
            <pc:docMk/>
            <pc:sldMk cId="3329332320" sldId="266"/>
            <ac:picMk id="11" creationId="{D1D1A85A-3FDE-3E4E-8926-4145D215243D}"/>
          </ac:picMkLst>
        </pc:picChg>
        <pc:picChg chg="add mod">
          <ac:chgData name="Zeoli Alanis" userId="26f00f92-ec53-4622-adde-db9bccef80ad" providerId="ADAL" clId="{C7CB6D2D-26F0-40BF-9D3A-16FF5E26D5AA}" dt="2024-10-04T08:41:43.116" v="749" actId="1076"/>
          <ac:picMkLst>
            <pc:docMk/>
            <pc:sldMk cId="3329332320" sldId="266"/>
            <ac:picMk id="13" creationId="{B1AE6632-D238-4A0B-C958-807D6412BEEC}"/>
          </ac:picMkLst>
        </pc:picChg>
      </pc:sldChg>
      <pc:sldChg chg="addSp modSp add mod">
        <pc:chgData name="Zeoli Alanis" userId="26f00f92-ec53-4622-adde-db9bccef80ad" providerId="ADAL" clId="{C7CB6D2D-26F0-40BF-9D3A-16FF5E26D5AA}" dt="2024-10-04T08:42:23.467" v="764" actId="1076"/>
        <pc:sldMkLst>
          <pc:docMk/>
          <pc:sldMk cId="2635587612" sldId="267"/>
        </pc:sldMkLst>
        <pc:spChg chg="mod">
          <ac:chgData name="Zeoli Alanis" userId="26f00f92-ec53-4622-adde-db9bccef80ad" providerId="ADAL" clId="{C7CB6D2D-26F0-40BF-9D3A-16FF5E26D5AA}" dt="2024-10-04T07:17:03.135" v="419" actId="20577"/>
          <ac:spMkLst>
            <pc:docMk/>
            <pc:sldMk cId="2635587612" sldId="267"/>
            <ac:spMk id="4" creationId="{4EF0ABE1-6D7C-410E-A5D8-BDA424FC1FB2}"/>
          </ac:spMkLst>
        </pc:spChg>
        <pc:spChg chg="mod">
          <ac:chgData name="Zeoli Alanis" userId="26f00f92-ec53-4622-adde-db9bccef80ad" providerId="ADAL" clId="{C7CB6D2D-26F0-40BF-9D3A-16FF5E26D5AA}" dt="2024-10-04T07:24:38.887" v="472"/>
          <ac:spMkLst>
            <pc:docMk/>
            <pc:sldMk cId="2635587612" sldId="267"/>
            <ac:spMk id="5" creationId="{1D224DAB-1B58-4832-8C2B-985DFAD1B3B4}"/>
          </ac:spMkLst>
        </pc:spChg>
        <pc:spChg chg="mod">
          <ac:chgData name="Zeoli Alanis" userId="26f00f92-ec53-4622-adde-db9bccef80ad" providerId="ADAL" clId="{C7CB6D2D-26F0-40BF-9D3A-16FF5E26D5AA}" dt="2024-10-04T07:25:06.537" v="474" actId="1076"/>
          <ac:spMkLst>
            <pc:docMk/>
            <pc:sldMk cId="2635587612" sldId="267"/>
            <ac:spMk id="6" creationId="{2B5448E0-A90B-7139-6865-49F48FCDCBD3}"/>
          </ac:spMkLst>
        </pc:spChg>
        <pc:grpChg chg="add mod">
          <ac:chgData name="Zeoli Alanis" userId="26f00f92-ec53-4622-adde-db9bccef80ad" providerId="ADAL" clId="{C7CB6D2D-26F0-40BF-9D3A-16FF5E26D5AA}" dt="2024-10-04T08:42:10.288" v="758" actId="164"/>
          <ac:grpSpMkLst>
            <pc:docMk/>
            <pc:sldMk cId="2635587612" sldId="267"/>
            <ac:grpSpMk id="3" creationId="{DE719D31-DB2A-CD7C-E469-C4B39AF4BC78}"/>
          </ac:grpSpMkLst>
        </pc:grpChg>
        <pc:grpChg chg="add mod">
          <ac:chgData name="Zeoli Alanis" userId="26f00f92-ec53-4622-adde-db9bccef80ad" providerId="ADAL" clId="{C7CB6D2D-26F0-40BF-9D3A-16FF5E26D5AA}" dt="2024-10-04T08:42:12.925" v="759" actId="1076"/>
          <ac:grpSpMkLst>
            <pc:docMk/>
            <pc:sldMk cId="2635587612" sldId="267"/>
            <ac:grpSpMk id="13" creationId="{3B2064AA-6CF0-704D-C752-311F709629E3}"/>
          </ac:grpSpMkLst>
        </pc:grpChg>
        <pc:picChg chg="add mod">
          <ac:chgData name="Zeoli Alanis" userId="26f00f92-ec53-4622-adde-db9bccef80ad" providerId="ADAL" clId="{C7CB6D2D-26F0-40BF-9D3A-16FF5E26D5AA}" dt="2024-10-04T08:42:10.288" v="758" actId="164"/>
          <ac:picMkLst>
            <pc:docMk/>
            <pc:sldMk cId="2635587612" sldId="267"/>
            <ac:picMk id="2" creationId="{2622DD30-A6B6-54C9-516C-299B8558DC84}"/>
          </ac:picMkLst>
        </pc:picChg>
        <pc:picChg chg="add mod">
          <ac:chgData name="Zeoli Alanis" userId="26f00f92-ec53-4622-adde-db9bccef80ad" providerId="ADAL" clId="{C7CB6D2D-26F0-40BF-9D3A-16FF5E26D5AA}" dt="2024-10-04T08:42:21.141" v="762" actId="1076"/>
          <ac:picMkLst>
            <pc:docMk/>
            <pc:sldMk cId="2635587612" sldId="267"/>
            <ac:picMk id="8" creationId="{D759D1CA-DE28-4E67-19E4-101E30A1C71F}"/>
          </ac:picMkLst>
        </pc:picChg>
        <pc:picChg chg="add mod">
          <ac:chgData name="Zeoli Alanis" userId="26f00f92-ec53-4622-adde-db9bccef80ad" providerId="ADAL" clId="{C7CB6D2D-26F0-40BF-9D3A-16FF5E26D5AA}" dt="2024-10-04T08:42:22.412" v="763" actId="1076"/>
          <ac:picMkLst>
            <pc:docMk/>
            <pc:sldMk cId="2635587612" sldId="267"/>
            <ac:picMk id="10" creationId="{2D9F1E42-2037-6707-EF92-D43889EB70DF}"/>
          </ac:picMkLst>
        </pc:picChg>
        <pc:picChg chg="add mod">
          <ac:chgData name="Zeoli Alanis" userId="26f00f92-ec53-4622-adde-db9bccef80ad" providerId="ADAL" clId="{C7CB6D2D-26F0-40BF-9D3A-16FF5E26D5AA}" dt="2024-10-04T08:42:23.467" v="764" actId="1076"/>
          <ac:picMkLst>
            <pc:docMk/>
            <pc:sldMk cId="2635587612" sldId="267"/>
            <ac:picMk id="12" creationId="{AF692E8D-D787-8B2A-A1B5-E310E760EFF9}"/>
          </ac:picMkLst>
        </pc:picChg>
      </pc:sldChg>
      <pc:sldChg chg="addSp modSp add mod">
        <pc:chgData name="Zeoli Alanis" userId="26f00f92-ec53-4622-adde-db9bccef80ad" providerId="ADAL" clId="{C7CB6D2D-26F0-40BF-9D3A-16FF5E26D5AA}" dt="2024-10-04T08:43:03.355" v="775" actId="1076"/>
        <pc:sldMkLst>
          <pc:docMk/>
          <pc:sldMk cId="4205076833" sldId="268"/>
        </pc:sldMkLst>
        <pc:spChg chg="mod">
          <ac:chgData name="Zeoli Alanis" userId="26f00f92-ec53-4622-adde-db9bccef80ad" providerId="ADAL" clId="{C7CB6D2D-26F0-40BF-9D3A-16FF5E26D5AA}" dt="2024-10-04T07:17:20.360" v="442" actId="20577"/>
          <ac:spMkLst>
            <pc:docMk/>
            <pc:sldMk cId="4205076833" sldId="268"/>
            <ac:spMk id="4" creationId="{57639F07-5DB4-ED83-AB93-BBF58FA65B41}"/>
          </ac:spMkLst>
        </pc:spChg>
        <pc:spChg chg="mod">
          <ac:chgData name="Zeoli Alanis" userId="26f00f92-ec53-4622-adde-db9bccef80ad" providerId="ADAL" clId="{C7CB6D2D-26F0-40BF-9D3A-16FF5E26D5AA}" dt="2024-10-04T07:25:28.377" v="475"/>
          <ac:spMkLst>
            <pc:docMk/>
            <pc:sldMk cId="4205076833" sldId="268"/>
            <ac:spMk id="5" creationId="{0E79F318-6C2E-325E-2CB8-291100DEBBD9}"/>
          </ac:spMkLst>
        </pc:spChg>
        <pc:spChg chg="mod">
          <ac:chgData name="Zeoli Alanis" userId="26f00f92-ec53-4622-adde-db9bccef80ad" providerId="ADAL" clId="{C7CB6D2D-26F0-40BF-9D3A-16FF5E26D5AA}" dt="2024-10-04T07:25:28.377" v="475"/>
          <ac:spMkLst>
            <pc:docMk/>
            <pc:sldMk cId="4205076833" sldId="268"/>
            <ac:spMk id="6" creationId="{0CC25A03-2DDB-30B0-ECC3-7045385497F0}"/>
          </ac:spMkLst>
        </pc:spChg>
        <pc:grpChg chg="add mod">
          <ac:chgData name="Zeoli Alanis" userId="26f00f92-ec53-4622-adde-db9bccef80ad" providerId="ADAL" clId="{C7CB6D2D-26F0-40BF-9D3A-16FF5E26D5AA}" dt="2024-10-04T07:25:51.287" v="479" actId="164"/>
          <ac:grpSpMkLst>
            <pc:docMk/>
            <pc:sldMk cId="4205076833" sldId="268"/>
            <ac:grpSpMk id="3" creationId="{AE10902D-720B-F420-1529-6788EBFDF3EC}"/>
          </ac:grpSpMkLst>
        </pc:grpChg>
        <pc:grpChg chg="add mod">
          <ac:chgData name="Zeoli Alanis" userId="26f00f92-ec53-4622-adde-db9bccef80ad" providerId="ADAL" clId="{C7CB6D2D-26F0-40BF-9D3A-16FF5E26D5AA}" dt="2024-10-04T08:42:48.627" v="768" actId="1076"/>
          <ac:grpSpMkLst>
            <pc:docMk/>
            <pc:sldMk cId="4205076833" sldId="268"/>
            <ac:grpSpMk id="7" creationId="{6EDC9951-7572-94F5-8DBF-CD5F4CE0A4F1}"/>
          </ac:grpSpMkLst>
        </pc:grpChg>
        <pc:picChg chg="add mod modCrop">
          <ac:chgData name="Zeoli Alanis" userId="26f00f92-ec53-4622-adde-db9bccef80ad" providerId="ADAL" clId="{C7CB6D2D-26F0-40BF-9D3A-16FF5E26D5AA}" dt="2024-10-04T07:25:51.287" v="479" actId="164"/>
          <ac:picMkLst>
            <pc:docMk/>
            <pc:sldMk cId="4205076833" sldId="268"/>
            <ac:picMk id="2" creationId="{62905A48-3246-3129-9E00-7CFE335B39CC}"/>
          </ac:picMkLst>
        </pc:picChg>
        <pc:picChg chg="add mod">
          <ac:chgData name="Zeoli Alanis" userId="26f00f92-ec53-4622-adde-db9bccef80ad" providerId="ADAL" clId="{C7CB6D2D-26F0-40BF-9D3A-16FF5E26D5AA}" dt="2024-10-04T08:42:55.348" v="771" actId="1076"/>
          <ac:picMkLst>
            <pc:docMk/>
            <pc:sldMk cId="4205076833" sldId="268"/>
            <ac:picMk id="9" creationId="{080EBA72-B041-A7E4-0223-F7ADAE2C91B0}"/>
          </ac:picMkLst>
        </pc:picChg>
        <pc:picChg chg="add mod">
          <ac:chgData name="Zeoli Alanis" userId="26f00f92-ec53-4622-adde-db9bccef80ad" providerId="ADAL" clId="{C7CB6D2D-26F0-40BF-9D3A-16FF5E26D5AA}" dt="2024-10-04T08:43:01.925" v="774" actId="1076"/>
          <ac:picMkLst>
            <pc:docMk/>
            <pc:sldMk cId="4205076833" sldId="268"/>
            <ac:picMk id="11" creationId="{1BF98C8C-F941-2C6F-19D3-A01C39F07209}"/>
          </ac:picMkLst>
        </pc:picChg>
        <pc:picChg chg="add mod">
          <ac:chgData name="Zeoli Alanis" userId="26f00f92-ec53-4622-adde-db9bccef80ad" providerId="ADAL" clId="{C7CB6D2D-26F0-40BF-9D3A-16FF5E26D5AA}" dt="2024-10-04T08:43:03.355" v="775" actId="1076"/>
          <ac:picMkLst>
            <pc:docMk/>
            <pc:sldMk cId="4205076833" sldId="268"/>
            <ac:picMk id="13" creationId="{FE429B4F-21BA-7C12-06A8-EB3BC3A22D6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6181" y="2300052"/>
            <a:ext cx="8959637" cy="1520743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6181" y="4003363"/>
            <a:ext cx="895963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" y="0"/>
            <a:ext cx="79363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2719A32-97C4-44D5-A364-81DEBDC69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089" y="359120"/>
            <a:ext cx="2685515" cy="115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0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327" y="2231626"/>
            <a:ext cx="4330671" cy="152074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5326" y="3968298"/>
            <a:ext cx="4330671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" y="0"/>
            <a:ext cx="79363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2719A32-97C4-44D5-A364-81DEBDC69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089" y="359120"/>
            <a:ext cx="2685515" cy="1151726"/>
          </a:xfrm>
          <a:prstGeom prst="rect">
            <a:avLst/>
          </a:prstGeom>
        </p:spPr>
      </p:pic>
      <p:pic>
        <p:nvPicPr>
          <p:cNvPr id="5" name="Picture 4" descr="Cooling Towers (Energy Engineering)">
            <a:extLst>
              <a:ext uri="{FF2B5EF4-FFF2-40B4-BE49-F238E27FC236}">
                <a16:creationId xmlns:a16="http://schemas.microsoft.com/office/drawing/2014/main" id="{3048720E-2F04-5762-5B2D-E3B183F9E8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duotone>
              <a:srgbClr val="2E96A4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394" b="99233" l="2254" r="67311">
                        <a14:foregroundMark x1="4670" y1="4348" x2="13205" y2="512"/>
                        <a14:foregroundMark x1="13205" y1="512" x2="19807" y2="767"/>
                        <a14:foregroundMark x1="19807" y1="767" x2="45250" y2="13555"/>
                        <a14:foregroundMark x1="45250" y1="13555" x2="50403" y2="20205"/>
                        <a14:foregroundMark x1="50403" y1="20205" x2="52680" y2="29809"/>
                        <a14:foregroundMark x1="56787" y1="43145" x2="59259" y2="47826"/>
                        <a14:foregroundMark x1="55072" y1="39898" x2="55871" y2="41411"/>
                        <a14:foregroundMark x1="58947" y1="61440" x2="58937" y2="61893"/>
                        <a14:foregroundMark x1="58990" y1="59591" x2="58978" y2="60104"/>
                        <a14:foregroundMark x1="59028" y1="57917" x2="59019" y2="58312"/>
                        <a14:foregroundMark x1="59259" y1="47826" x2="59081" y2="55594"/>
                        <a14:foregroundMark x1="64100" y1="66851" x2="65862" y2="68542"/>
                        <a14:foregroundMark x1="65862" y1="68542" x2="68921" y2="79028"/>
                        <a14:foregroundMark x1="68921" y1="79028" x2="68116" y2="90537"/>
                        <a14:foregroundMark x1="68116" y1="90537" x2="61192" y2="98721"/>
                        <a14:foregroundMark x1="61192" y1="98721" x2="11272" y2="99233"/>
                        <a14:foregroundMark x1="56683" y1="43478" x2="45411" y2="18414"/>
                        <a14:foregroundMark x1="45411" y1="18414" x2="28824" y2="15857"/>
                        <a14:foregroundMark x1="28824" y1="15857" x2="20290" y2="18159"/>
                        <a14:foregroundMark x1="20290" y1="18159" x2="21578" y2="34783"/>
                        <a14:foregroundMark x1="21578" y1="34783" x2="18357" y2="66240"/>
                        <a14:foregroundMark x1="18357" y1="66240" x2="19485" y2="78517"/>
                        <a14:foregroundMark x1="19485" y1="78517" x2="24799" y2="93862"/>
                        <a14:foregroundMark x1="24799" y1="93862" x2="33816" y2="98210"/>
                        <a14:foregroundMark x1="33816" y1="98210" x2="56844" y2="87980"/>
                        <a14:foregroundMark x1="58786" y1="58312" x2="58836" y2="57545"/>
                        <a14:foregroundMark x1="58749" y1="58869" x2="58769" y2="58568"/>
                        <a14:foregroundMark x1="56844" y1="87980" x2="58671" y2="60087"/>
                        <a14:foregroundMark x1="58809" y1="55054" x2="57327" y2="43990"/>
                        <a14:foregroundMark x1="57327" y1="43990" x2="56522" y2="43223"/>
                        <a14:foregroundMark x1="22544" y1="39642" x2="15298" y2="66752"/>
                        <a14:foregroundMark x1="15298" y1="66752" x2="33816" y2="83376"/>
                        <a14:foregroundMark x1="33816" y1="83376" x2="43317" y2="61637"/>
                        <a14:foregroundMark x1="43317" y1="61637" x2="31723" y2="43990"/>
                        <a14:foregroundMark x1="31723" y1="43990" x2="20129" y2="40665"/>
                        <a14:foregroundMark x1="32528" y1="5882" x2="12560" y2="2813"/>
                        <a14:foregroundMark x1="12560" y1="2813" x2="6280" y2="10997"/>
                        <a14:foregroundMark x1="6280" y1="10997" x2="4026" y2="51918"/>
                        <a14:foregroundMark x1="4026" y1="51918" x2="4670" y2="62660"/>
                        <a14:foregroundMark x1="4670" y1="62660" x2="7729" y2="71100"/>
                        <a14:foregroundMark x1="7729" y1="71100" x2="7729" y2="71100"/>
                        <a14:foregroundMark x1="31240" y1="6905" x2="17391" y2="1790"/>
                        <a14:foregroundMark x1="17391" y1="1790" x2="10467" y2="2558"/>
                        <a14:foregroundMark x1="10467" y1="2558" x2="1449" y2="16880"/>
                        <a14:foregroundMark x1="1449" y1="16880" x2="3704" y2="41944"/>
                        <a14:foregroundMark x1="3704" y1="41944" x2="16586" y2="59591"/>
                        <a14:foregroundMark x1="16586" y1="59591" x2="33977" y2="61637"/>
                        <a14:foregroundMark x1="33977" y1="61637" x2="54267" y2="59079"/>
                        <a14:foregroundMark x1="54267" y1="59079" x2="53140" y2="42711"/>
                        <a14:foregroundMark x1="53140" y1="42711" x2="48953" y2="29923"/>
                        <a14:foregroundMark x1="48953" y1="29923" x2="39775" y2="17647"/>
                        <a14:foregroundMark x1="39775" y1="17647" x2="32045" y2="12276"/>
                        <a14:foregroundMark x1="32045" y1="12276" x2="29147" y2="6394"/>
                        <a14:foregroundMark x1="39452" y1="15345" x2="28502" y2="27877"/>
                        <a14:foregroundMark x1="28502" y1="27877" x2="35910" y2="45013"/>
                        <a14:foregroundMark x1="35910" y1="45013" x2="52013" y2="58824"/>
                        <a14:foregroundMark x1="52013" y1="58824" x2="54106" y2="46803"/>
                        <a14:foregroundMark x1="54106" y1="46803" x2="52335" y2="32737"/>
                        <a14:foregroundMark x1="52335" y1="32737" x2="45250" y2="18414"/>
                        <a14:foregroundMark x1="45250" y1="18414" x2="38486" y2="15345"/>
                        <a14:foregroundMark x1="38486" y1="15345" x2="37037" y2="15857"/>
                        <a14:foregroundMark x1="32206" y1="16624" x2="28824" y2="25575"/>
                        <a14:foregroundMark x1="28824" y1="25575" x2="34138" y2="53708"/>
                        <a14:foregroundMark x1="34138" y1="53708" x2="50403" y2="61893"/>
                        <a14:foregroundMark x1="50403" y1="61893" x2="56361" y2="49616"/>
                        <a14:foregroundMark x1="56361" y1="49616" x2="53945" y2="35294"/>
                        <a14:foregroundMark x1="53945" y1="35294" x2="46699" y2="23018"/>
                        <a14:foregroundMark x1="46699" y1="23018" x2="32367" y2="16880"/>
                        <a14:foregroundMark x1="32367" y1="16880" x2="31723" y2="17391"/>
                        <a14:foregroundMark x1="34944" y1="21483" x2="34944" y2="19693"/>
                        <a14:foregroundMark x1="41224" y1="21995" x2="39130" y2="21228"/>
                        <a14:foregroundMark x1="32528" y1="22762" x2="44928" y2="26854"/>
                        <a14:foregroundMark x1="44928" y1="26854" x2="34783" y2="20460"/>
                        <a14:foregroundMark x1="34783" y1="20460" x2="29791" y2="28645"/>
                        <a14:foregroundMark x1="29791" y1="28645" x2="29791" y2="28645"/>
                        <a14:foregroundMark x1="34783" y1="28389" x2="46538" y2="32992"/>
                        <a14:foregroundMark x1="46538" y1="32992" x2="39291" y2="26598"/>
                        <a14:foregroundMark x1="39291" y1="26598" x2="35427" y2="30691"/>
                        <a14:foregroundMark x1="37520" y1="32225" x2="50564" y2="41432"/>
                        <a14:foregroundMark x1="50564" y1="41432" x2="39775" y2="31202"/>
                        <a14:foregroundMark x1="39775" y1="31202" x2="35266" y2="40921"/>
                        <a14:foregroundMark x1="35266" y1="40921" x2="36715" y2="42199"/>
                        <a14:foregroundMark x1="4831" y1="45269" x2="966" y2="67008"/>
                        <a14:foregroundMark x1="966" y1="67008" x2="4026" y2="87468"/>
                        <a14:foregroundMark x1="4026" y1="87468" x2="10145" y2="98465"/>
                        <a14:foregroundMark x1="10145" y1="98465" x2="23833" y2="90537"/>
                        <a14:foregroundMark x1="23833" y1="90537" x2="21256" y2="67519"/>
                        <a14:foregroundMark x1="21256" y1="67519" x2="14010" y2="48082"/>
                        <a14:foregroundMark x1="14010" y1="48082" x2="4509" y2="45269"/>
                        <a14:foregroundMark x1="4509" y1="45269" x2="2415" y2="46036"/>
                        <a14:foregroundMark x1="29952" y1="76726" x2="38647" y2="95141"/>
                        <a14:foregroundMark x1="38647" y1="95141" x2="50564" y2="85934"/>
                        <a14:foregroundMark x1="50564" y1="85934" x2="45572" y2="67008"/>
                        <a14:foregroundMark x1="45572" y1="67008" x2="31562" y2="69565"/>
                        <a14:foregroundMark x1="31562" y1="69565" x2="30435" y2="80818"/>
                        <a14:foregroundMark x1="30435" y1="80818" x2="31723" y2="85166"/>
                        <a14:foregroundMark x1="33655" y1="78005" x2="42029" y2="92583"/>
                        <a14:foregroundMark x1="42029" y1="92583" x2="47343" y2="82097"/>
                        <a14:foregroundMark x1="47343" y1="82097" x2="42029" y2="73402"/>
                        <a14:foregroundMark x1="42029" y1="73402" x2="33333" y2="81074"/>
                        <a14:foregroundMark x1="33333" y1="81074" x2="33172" y2="85166"/>
                        <a14:foregroundMark x1="57810" y1="66496" x2="65700" y2="68542"/>
                        <a14:foregroundMark x1="65700" y1="68542" x2="67311" y2="83632"/>
                        <a14:foregroundMark x1="67311" y1="83632" x2="57005" y2="86701"/>
                        <a14:foregroundMark x1="57005" y1="86701" x2="53462" y2="76726"/>
                        <a14:foregroundMark x1="53462" y1="76726" x2="57810" y2="67519"/>
                        <a14:foregroundMark x1="57810" y1="67519" x2="58776" y2="67008"/>
                        <a14:backgroundMark x1="56361" y1="1279" x2="52006" y2="15359"/>
                        <a14:backgroundMark x1="52043" y1="17890" x2="52166" y2="19196"/>
                        <a14:backgroundMark x1="58745" y1="38424" x2="66667" y2="19182"/>
                        <a14:backgroundMark x1="66667" y1="19182" x2="83575" y2="18926"/>
                        <a14:backgroundMark x1="83575" y1="18926" x2="84541" y2="5115"/>
                        <a14:backgroundMark x1="84541" y1="5115" x2="76973" y2="1279"/>
                        <a14:backgroundMark x1="76973" y1="1279" x2="56361" y2="1279"/>
                        <a14:backgroundMark x1="56361" y1="1279" x2="56361" y2="1279"/>
                        <a14:backgroundMark x1="68921" y1="1279" x2="54911" y2="2813"/>
                        <a14:backgroundMark x1="54911" y1="2813" x2="54563" y2="22327"/>
                        <a14:backgroundMark x1="58362" y1="37698" x2="62963" y2="26854"/>
                        <a14:backgroundMark x1="62963" y1="26854" x2="68921" y2="20972"/>
                        <a14:backgroundMark x1="68921" y1="20972" x2="69726" y2="20716"/>
                        <a14:backgroundMark x1="68599" y1="20716" x2="60870" y2="28133"/>
                        <a14:backgroundMark x1="60870" y1="28133" x2="57852" y2="36194"/>
                        <a14:backgroundMark x1="52370" y1="15829" x2="51852" y2="13555"/>
                        <a14:backgroundMark x1="53025" y1="18704" x2="52646" y2="17040"/>
                        <a14:backgroundMark x1="51852" y1="13555" x2="53140" y2="3069"/>
                        <a14:backgroundMark x1="53140" y1="3069" x2="62802" y2="1535"/>
                        <a14:backgroundMark x1="62802" y1="1535" x2="68599" y2="1535"/>
                        <a14:backgroundMark x1="68599" y1="1535" x2="69082" y2="20716"/>
                        <a14:backgroundMark x1="68599" y1="50384" x2="62524" y2="54837"/>
                        <a14:backgroundMark x1="66325" y1="62798" x2="70531" y2="59591"/>
                        <a14:backgroundMark x1="55072" y1="28900" x2="56683" y2="39386"/>
                        <a14:backgroundMark x1="56683" y1="39386" x2="58293" y2="39386"/>
                        <a14:backgroundMark x1="61353" y1="57545" x2="64231" y2="63213"/>
                        <a14:backgroundMark x1="59874" y1="59903" x2="61514" y2="55243"/>
                        <a14:backgroundMark x1="59363" y1="61354" x2="59811" y2="60082"/>
                        <a14:backgroundMark x1="59742" y1="59335" x2="59742" y2="59591"/>
                        <a14:backgroundMark x1="60548" y1="58312" x2="60548" y2="58568"/>
                        <a14:backgroundMark x1="61031" y1="58312" x2="60709" y2="57801"/>
                        <a14:backgroundMark x1="60548" y1="57289" x2="60709" y2="57545"/>
                        <a14:backgroundMark x1="60064" y1="57545" x2="59098" y2="58056"/>
                        <a14:backgroundMark x1="60548" y1="57545" x2="60709" y2="58056"/>
                        <a14:backgroundMark x1="60709" y1="57033" x2="60709" y2="57545"/>
                      </a14:backgroundRemoval>
                    </a14:imgEffect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0980"/>
          <a:stretch/>
        </p:blipFill>
        <p:spPr bwMode="auto">
          <a:xfrm>
            <a:off x="6096000" y="1018010"/>
            <a:ext cx="5650303" cy="482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06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090" y="313640"/>
            <a:ext cx="10865820" cy="811072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115519" y="6459629"/>
            <a:ext cx="1076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5AFF107-CD47-47B1-91D8-DE6363E6479A}" type="slidenum">
              <a:rPr lang="en-US" sz="1400" smtClean="0">
                <a:solidFill>
                  <a:schemeClr val="tx2"/>
                </a:solidFill>
                <a:latin typeface="+mj-lt"/>
              </a:rPr>
              <a:pPr algn="ctr"/>
              <a:t>‹#›</a:t>
            </a:fld>
            <a:endParaRPr lang="en-US" sz="16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135551" y="6451500"/>
            <a:ext cx="527539" cy="0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64301" y="6459629"/>
            <a:ext cx="10348299" cy="0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60282741-AA7E-4A4A-9F76-8BCEA8AD4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83" y="6233658"/>
            <a:ext cx="1076481" cy="46166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63BBD-CE35-8192-B68A-E72157C51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090" y="1289306"/>
            <a:ext cx="10865820" cy="4700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6000" indent="-216000" algn="l" defTabSz="914400" rtl="0" eaLnBrk="1" latinLnBrk="0" hangingPunct="1"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48000" indent="-216000" algn="l" defTabSz="914400" rtl="0" eaLnBrk="1" latinLnBrk="0" hangingPunct="1"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080000" indent="-216000" algn="l" defTabSz="914400" rtl="0" eaLnBrk="1" latinLnBrk="0" hangingPunct="1"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indent="-228600" algn="l" defTabSz="914400" rtl="0" eaLnBrk="1" latinLnBrk="0" hangingPunct="1"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indent="-228600" algn="l" defTabSz="914400" rtl="0" eaLnBrk="1" latinLnBrk="0" hangingPunct="1"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2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4" descr="Infinite Cooling | Hyberbolic Cooling Towers Water Recycling">
            <a:extLst>
              <a:ext uri="{FF2B5EF4-FFF2-40B4-BE49-F238E27FC236}">
                <a16:creationId xmlns:a16="http://schemas.microsoft.com/office/drawing/2014/main" id="{F9E82DE4-F300-CF77-02EA-C27E64FAE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169" y="317610"/>
            <a:ext cx="565741" cy="55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48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090" y="313640"/>
            <a:ext cx="10865820" cy="811072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115519" y="6459629"/>
            <a:ext cx="1076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5AFF107-CD47-47B1-91D8-DE6363E6479A}" type="slidenum">
              <a:rPr lang="en-US" sz="1400" smtClean="0">
                <a:solidFill>
                  <a:schemeClr val="tx2"/>
                </a:solidFill>
                <a:latin typeface="+mj-lt"/>
              </a:rPr>
              <a:pPr algn="ctr"/>
              <a:t>‹#›</a:t>
            </a:fld>
            <a:endParaRPr lang="en-US" sz="16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135551" y="6451500"/>
            <a:ext cx="527539" cy="0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64301" y="6459629"/>
            <a:ext cx="10348299" cy="0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60282741-AA7E-4A4A-9F76-8BCEA8AD4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83" y="6233658"/>
            <a:ext cx="1076481" cy="46166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63BBD-CE35-8192-B68A-E72157C51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090" y="1289306"/>
            <a:ext cx="10865820" cy="4700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2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48000" indent="-216000" algn="l" defTabSz="914400" rtl="0" eaLnBrk="1" latinLnBrk="0" hangingPunct="1"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2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080000" indent="-216000" algn="l" defTabSz="914400" rtl="0" eaLnBrk="1" latinLnBrk="0" hangingPunct="1"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2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indent="-228600" algn="l" defTabSz="914400" rtl="0" eaLnBrk="1" latinLnBrk="0" hangingPunct="1"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2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indent="-228600" algn="l" defTabSz="914400" rtl="0" eaLnBrk="1" latinLnBrk="0" hangingPunct="1"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2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7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090" y="313640"/>
            <a:ext cx="10865820" cy="811072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135551" y="6451500"/>
            <a:ext cx="527539" cy="0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64301" y="6459629"/>
            <a:ext cx="10348299" cy="0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60282741-AA7E-4A4A-9F76-8BCEA8AD4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83" y="6233658"/>
            <a:ext cx="1076481" cy="461666"/>
          </a:xfrm>
          <a:prstGeom prst="rect">
            <a:avLst/>
          </a:prstGeom>
        </p:spPr>
      </p:pic>
      <p:pic>
        <p:nvPicPr>
          <p:cNvPr id="3" name="Picture 4" descr="Infinite Cooling | Hyberbolic Cooling Towers Water Recycling">
            <a:extLst>
              <a:ext uri="{FF2B5EF4-FFF2-40B4-BE49-F238E27FC236}">
                <a16:creationId xmlns:a16="http://schemas.microsoft.com/office/drawing/2014/main" id="{E1E01E33-50ED-24D3-EDAF-931948D42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169" y="313640"/>
            <a:ext cx="565741" cy="55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D0C50E-176B-C227-52CE-EED61CBD42D9}"/>
              </a:ext>
            </a:extLst>
          </p:cNvPr>
          <p:cNvSpPr txBox="1"/>
          <p:nvPr/>
        </p:nvSpPr>
        <p:spPr>
          <a:xfrm>
            <a:off x="11115519" y="6459629"/>
            <a:ext cx="1076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5AFF107-CD47-47B1-91D8-DE6363E6479A}" type="slidenum">
              <a:rPr lang="en-US" sz="1400" smtClean="0">
                <a:solidFill>
                  <a:schemeClr val="tx2"/>
                </a:solidFill>
                <a:latin typeface="+mj-lt"/>
              </a:rPr>
              <a:pPr algn="ctr"/>
              <a:t>‹#›</a:t>
            </a:fld>
            <a:endParaRPr lang="en-US" sz="16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704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090" y="313640"/>
            <a:ext cx="10865820" cy="811072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135551" y="6451500"/>
            <a:ext cx="527539" cy="0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64301" y="6459629"/>
            <a:ext cx="10348299" cy="0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60282741-AA7E-4A4A-9F76-8BCEA8AD4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83" y="6233658"/>
            <a:ext cx="1076481" cy="461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D0C50E-176B-C227-52CE-EED61CBD42D9}"/>
              </a:ext>
            </a:extLst>
          </p:cNvPr>
          <p:cNvSpPr txBox="1"/>
          <p:nvPr/>
        </p:nvSpPr>
        <p:spPr>
          <a:xfrm>
            <a:off x="11115519" y="6459629"/>
            <a:ext cx="1076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5AFF107-CD47-47B1-91D8-DE6363E6479A}" type="slidenum">
              <a:rPr lang="en-US" sz="1400" smtClean="0">
                <a:solidFill>
                  <a:schemeClr val="tx2"/>
                </a:solidFill>
                <a:latin typeface="+mj-lt"/>
              </a:rPr>
              <a:pPr algn="ctr"/>
              <a:t>‹#›</a:t>
            </a:fld>
            <a:endParaRPr lang="en-US" sz="16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76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7AD61-5D7F-F442-E961-7D1240FB0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2FB9-0E2E-4342-8B10-3C328F941870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5884C-1CC8-85B4-70DD-24AAF7BC2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0E401-050C-6BBE-A0E8-9EF31940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73CE-AD5E-4BC8-AEE9-A4E04AD9E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19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B2FB9-0E2E-4342-8B10-3C328F941870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873CE-AD5E-4BC8-AEE9-A4E04AD9E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97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3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648000" indent="-216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3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1080000" indent="-216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3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A221-273A-4B75-8E7F-A31FCF2FA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4227" y="1597192"/>
            <a:ext cx="6149395" cy="1070945"/>
          </a:xfrm>
        </p:spPr>
        <p:txBody>
          <a:bodyPr/>
          <a:lstStyle/>
          <a:p>
            <a:r>
              <a:rPr lang="en-GB" dirty="0"/>
              <a:t>Energy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529BE-8AD8-BAF2-7532-4E49CCC4A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4227" y="2668137"/>
            <a:ext cx="6149395" cy="732410"/>
          </a:xfrm>
        </p:spPr>
        <p:txBody>
          <a:bodyPr/>
          <a:lstStyle/>
          <a:p>
            <a:r>
              <a:rPr lang="en-GB" dirty="0"/>
              <a:t>2024-2025 – Nearly-Zero Energy Campuses </a:t>
            </a:r>
          </a:p>
        </p:txBody>
      </p:sp>
      <p:pic>
        <p:nvPicPr>
          <p:cNvPr id="4" name="Picture 2" descr="Energy communities and renewable energy sources">
            <a:extLst>
              <a:ext uri="{FF2B5EF4-FFF2-40B4-BE49-F238E27FC236}">
                <a16:creationId xmlns:a16="http://schemas.microsoft.com/office/drawing/2014/main" id="{BC37204E-DF61-E2A6-7E3F-B78B069E7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898" y="3429000"/>
            <a:ext cx="6406901" cy="312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189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1EF67-7FCB-D98E-ED8B-35D91C559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B07627-0E3A-7A70-B7FD-F0C025FA2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Vancouver </a:t>
            </a:r>
            <a:r>
              <a:rPr lang="en-GB" dirty="0"/>
              <a:t>– Climate zone 4C – Mixed Marine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9CAD33-40BC-1D73-0CE9-73379766A496}"/>
              </a:ext>
            </a:extLst>
          </p:cNvPr>
          <p:cNvGrpSpPr/>
          <p:nvPr/>
        </p:nvGrpSpPr>
        <p:grpSpPr>
          <a:xfrm>
            <a:off x="9273390" y="174421"/>
            <a:ext cx="2255520" cy="1721856"/>
            <a:chOff x="3650827" y="1360012"/>
            <a:chExt cx="2255520" cy="1721856"/>
          </a:xfrm>
        </p:grpSpPr>
        <p:pic>
          <p:nvPicPr>
            <p:cNvPr id="2" name="Picture 1" descr="A map of the world&#10;&#10;Description automatically generated">
              <a:extLst>
                <a:ext uri="{FF2B5EF4-FFF2-40B4-BE49-F238E27FC236}">
                  <a16:creationId xmlns:a16="http://schemas.microsoft.com/office/drawing/2014/main" id="{66FC4293-E812-B767-2B62-F210BE0836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600" r="51893" b="58389"/>
            <a:stretch/>
          </p:blipFill>
          <p:spPr>
            <a:xfrm>
              <a:off x="3650827" y="1360012"/>
              <a:ext cx="2255520" cy="1721856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390D6FC-E09D-0518-17A2-0897DC7027AF}"/>
                </a:ext>
              </a:extLst>
            </p:cNvPr>
            <p:cNvGrpSpPr/>
            <p:nvPr/>
          </p:nvGrpSpPr>
          <p:grpSpPr>
            <a:xfrm>
              <a:off x="4093264" y="1996954"/>
              <a:ext cx="272670" cy="210094"/>
              <a:chOff x="9145648" y="3201759"/>
              <a:chExt cx="272670" cy="210094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1FE005A-0319-5BF2-8B93-25DBC22BF4C0}"/>
                  </a:ext>
                </a:extLst>
              </p:cNvPr>
              <p:cNvSpPr/>
              <p:nvPr/>
            </p:nvSpPr>
            <p:spPr>
              <a:xfrm>
                <a:off x="9372599" y="336613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1A8631-6148-72F1-C2EE-0C7FAC5BA6C7}"/>
                  </a:ext>
                </a:extLst>
              </p:cNvPr>
              <p:cNvSpPr txBox="1"/>
              <p:nvPr/>
            </p:nvSpPr>
            <p:spPr>
              <a:xfrm>
                <a:off x="9145648" y="3201759"/>
                <a:ext cx="215267" cy="18466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B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4C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6B563396-FE67-7070-B469-2883EF943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10" y="2262665"/>
            <a:ext cx="3654846" cy="32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D1A85A-3FDE-3E4E-8926-4145D2152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4239" y="2262665"/>
            <a:ext cx="4047852" cy="324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AE6632-D238-4A0B-C958-807D6412BE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7762" y="2262665"/>
            <a:ext cx="3855328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32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8E2C0-AB3B-027C-2EC0-6C1A6A4B9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F0ABE1-6D7C-410E-A5D8-BDA424FC1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Copenhagen </a:t>
            </a:r>
            <a:r>
              <a:rPr lang="en-GB" dirty="0"/>
              <a:t>– Climate zone 5A – Cool Humid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2064AA-6CF0-704D-C752-311F709629E3}"/>
              </a:ext>
            </a:extLst>
          </p:cNvPr>
          <p:cNvGrpSpPr/>
          <p:nvPr/>
        </p:nvGrpSpPr>
        <p:grpSpPr>
          <a:xfrm>
            <a:off x="10066715" y="313640"/>
            <a:ext cx="1657762" cy="1396346"/>
            <a:chOff x="663090" y="4557026"/>
            <a:chExt cx="1657762" cy="1396346"/>
          </a:xfrm>
        </p:grpSpPr>
        <p:pic>
          <p:nvPicPr>
            <p:cNvPr id="2" name="Picture 1" descr="A map of the world&#10;&#10;Description automatically generated">
              <a:extLst>
                <a:ext uri="{FF2B5EF4-FFF2-40B4-BE49-F238E27FC236}">
                  <a16:creationId xmlns:a16="http://schemas.microsoft.com/office/drawing/2014/main" id="{2622DD30-A6B6-54C9-516C-299B8558DC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4092" r="29365" b="66255"/>
            <a:stretch/>
          </p:blipFill>
          <p:spPr>
            <a:xfrm>
              <a:off x="663090" y="4557026"/>
              <a:ext cx="1657762" cy="1396346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E719D31-DB2A-CD7C-E469-C4B39AF4BC78}"/>
                </a:ext>
              </a:extLst>
            </p:cNvPr>
            <p:cNvGrpSpPr/>
            <p:nvPr/>
          </p:nvGrpSpPr>
          <p:grpSpPr>
            <a:xfrm>
              <a:off x="984492" y="4995755"/>
              <a:ext cx="331259" cy="184666"/>
              <a:chOff x="9087059" y="3227187"/>
              <a:chExt cx="331259" cy="184666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D224DAB-1B58-4832-8C2B-985DFAD1B3B4}"/>
                  </a:ext>
                </a:extLst>
              </p:cNvPr>
              <p:cNvSpPr/>
              <p:nvPr/>
            </p:nvSpPr>
            <p:spPr>
              <a:xfrm>
                <a:off x="9372599" y="336613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5448E0-A90B-7139-6865-49F48FCDCBD3}"/>
                  </a:ext>
                </a:extLst>
              </p:cNvPr>
              <p:cNvSpPr txBox="1"/>
              <p:nvPr/>
            </p:nvSpPr>
            <p:spPr>
              <a:xfrm>
                <a:off x="9087059" y="3227187"/>
                <a:ext cx="215267" cy="18466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B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5A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759D1CA-DE28-4E67-19E4-101E30A1C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14" y="2464502"/>
            <a:ext cx="3665349" cy="324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9F1E42-2037-6707-EF92-D43889EB7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9854" y="2104502"/>
            <a:ext cx="3924668" cy="360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692E8D-D787-8B2A-A1B5-E310E760EF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2377" y="2148715"/>
            <a:ext cx="373310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87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7CD4F-1900-2F62-148C-BCB8A05DA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639F07-5DB4-ED83-AB93-BBF58FA6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Montreal </a:t>
            </a:r>
            <a:r>
              <a:rPr lang="en-GB" dirty="0"/>
              <a:t>– Climate zone 6A – Cold Humid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DC9951-7572-94F5-8DBF-CD5F4CE0A4F1}"/>
              </a:ext>
            </a:extLst>
          </p:cNvPr>
          <p:cNvGrpSpPr/>
          <p:nvPr/>
        </p:nvGrpSpPr>
        <p:grpSpPr>
          <a:xfrm>
            <a:off x="9354670" y="194317"/>
            <a:ext cx="2174240" cy="1694762"/>
            <a:chOff x="3718560" y="1360012"/>
            <a:chExt cx="2174240" cy="1694762"/>
          </a:xfrm>
        </p:grpSpPr>
        <p:pic>
          <p:nvPicPr>
            <p:cNvPr id="2" name="Picture 1" descr="A map of the world&#10;&#10;Description automatically generated">
              <a:extLst>
                <a:ext uri="{FF2B5EF4-FFF2-40B4-BE49-F238E27FC236}">
                  <a16:creationId xmlns:a16="http://schemas.microsoft.com/office/drawing/2014/main" id="{62905A48-3246-3129-9E00-7CFE335B39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276" r="52028" b="59044"/>
            <a:stretch/>
          </p:blipFill>
          <p:spPr>
            <a:xfrm>
              <a:off x="3718560" y="1360012"/>
              <a:ext cx="2174240" cy="1694762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E10902D-720B-F420-1529-6788EBFDF3EC}"/>
                </a:ext>
              </a:extLst>
            </p:cNvPr>
            <p:cNvGrpSpPr/>
            <p:nvPr/>
          </p:nvGrpSpPr>
          <p:grpSpPr>
            <a:xfrm>
              <a:off x="5391605" y="2195075"/>
              <a:ext cx="277306" cy="207525"/>
              <a:chOff x="9372599" y="3366134"/>
              <a:chExt cx="277306" cy="20752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E79F318-6C2E-325E-2CB8-291100DEBBD9}"/>
                  </a:ext>
                </a:extLst>
              </p:cNvPr>
              <p:cNvSpPr/>
              <p:nvPr/>
            </p:nvSpPr>
            <p:spPr>
              <a:xfrm>
                <a:off x="9372599" y="336613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C25A03-2DDB-30B0-ECC3-7045385497F0}"/>
                  </a:ext>
                </a:extLst>
              </p:cNvPr>
              <p:cNvSpPr txBox="1"/>
              <p:nvPr/>
            </p:nvSpPr>
            <p:spPr>
              <a:xfrm>
                <a:off x="9434638" y="3388993"/>
                <a:ext cx="215267" cy="18466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B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6A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80EBA72-B041-A7E4-0223-F7ADAE2C9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69" y="2370538"/>
            <a:ext cx="3654846" cy="32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F98C8C-F941-2C6F-19D3-A01C39F07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123" y="2087666"/>
            <a:ext cx="3887233" cy="360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429B4F-21BA-7C12-06A8-EB3BC3A22D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4429" y="2087666"/>
            <a:ext cx="3624202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7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BB959C-4B58-418B-BC2B-3278FA01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Singapore</a:t>
            </a:r>
            <a:r>
              <a:rPr lang="en-GB" dirty="0"/>
              <a:t> – Climate zone 0A – Extremely Hot Humid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1A7E838-BC9F-92C6-90A4-CDAEC2BAFD06}"/>
              </a:ext>
            </a:extLst>
          </p:cNvPr>
          <p:cNvGrpSpPr/>
          <p:nvPr/>
        </p:nvGrpSpPr>
        <p:grpSpPr>
          <a:xfrm>
            <a:off x="9688678" y="230199"/>
            <a:ext cx="2503322" cy="2259990"/>
            <a:chOff x="8523027" y="2468960"/>
            <a:chExt cx="2503322" cy="2259990"/>
          </a:xfrm>
        </p:grpSpPr>
        <p:pic>
          <p:nvPicPr>
            <p:cNvPr id="8" name="Picture 7" descr="A map of the world&#10;&#10;Description automatically generated">
              <a:extLst>
                <a:ext uri="{FF2B5EF4-FFF2-40B4-BE49-F238E27FC236}">
                  <a16:creationId xmlns:a16="http://schemas.microsoft.com/office/drawing/2014/main" id="{ECFAF19C-09E4-E7D2-C158-4C480A7200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4219" t="26799" r="801" b="18585"/>
            <a:stretch/>
          </p:blipFill>
          <p:spPr>
            <a:xfrm>
              <a:off x="8523027" y="2468960"/>
              <a:ext cx="2503322" cy="2259990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16FCD7A-802F-667E-B0FB-F01A45C1A52D}"/>
                </a:ext>
              </a:extLst>
            </p:cNvPr>
            <p:cNvGrpSpPr/>
            <p:nvPr/>
          </p:nvGrpSpPr>
          <p:grpSpPr>
            <a:xfrm>
              <a:off x="9376028" y="3290053"/>
              <a:ext cx="279274" cy="184666"/>
              <a:chOff x="9372599" y="3296660"/>
              <a:chExt cx="279274" cy="18466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661148D-0B2A-87D0-D686-7319ABACEBAB}"/>
                  </a:ext>
                </a:extLst>
              </p:cNvPr>
              <p:cNvSpPr/>
              <p:nvPr/>
            </p:nvSpPr>
            <p:spPr>
              <a:xfrm>
                <a:off x="9372599" y="336613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87CFF4-68F2-9B8B-2BE5-855CFEFDB55A}"/>
                  </a:ext>
                </a:extLst>
              </p:cNvPr>
              <p:cNvSpPr txBox="1"/>
              <p:nvPr/>
            </p:nvSpPr>
            <p:spPr>
              <a:xfrm>
                <a:off x="9436606" y="3296660"/>
                <a:ext cx="215267" cy="18466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B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0A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EB6A508-C695-570E-9C60-09A2BEA31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86210"/>
            <a:ext cx="3612842" cy="324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9B59EC0-9FEF-5148-B2F6-EA682919D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494" y="2646136"/>
            <a:ext cx="4058617" cy="324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6137A19-A546-361C-A1A9-FCF67CED8C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4908" y="2646136"/>
            <a:ext cx="3855328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9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4C66C-F8EF-17D9-E22F-AE2C5E94D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4B97DC-0D08-2A58-84FE-5613E0C9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Abu Dhabi</a:t>
            </a:r>
            <a:r>
              <a:rPr lang="en-GB" dirty="0"/>
              <a:t> – Climate zone 0B – Extremely Hot Dry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DD012FC-BC30-79EA-3E34-DCD0B086DCB2}"/>
              </a:ext>
            </a:extLst>
          </p:cNvPr>
          <p:cNvGrpSpPr/>
          <p:nvPr/>
        </p:nvGrpSpPr>
        <p:grpSpPr>
          <a:xfrm>
            <a:off x="10518890" y="157130"/>
            <a:ext cx="1425211" cy="1756438"/>
            <a:chOff x="7025750" y="1552506"/>
            <a:chExt cx="1425211" cy="1756438"/>
          </a:xfrm>
        </p:grpSpPr>
        <p:pic>
          <p:nvPicPr>
            <p:cNvPr id="2" name="Picture 1" descr="A map of the world&#10;&#10;Description automatically generated">
              <a:extLst>
                <a:ext uri="{FF2B5EF4-FFF2-40B4-BE49-F238E27FC236}">
                  <a16:creationId xmlns:a16="http://schemas.microsoft.com/office/drawing/2014/main" id="{7CA1BDF6-A8CA-FA6D-6F0E-F9F7CC7BC2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9278" t="4652" r="26501" b="52901"/>
            <a:stretch/>
          </p:blipFill>
          <p:spPr>
            <a:xfrm>
              <a:off x="7025750" y="1552506"/>
              <a:ext cx="1425211" cy="175643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FF6D1DB-9CE4-093C-F725-FCA3BE03B7EE}"/>
                </a:ext>
              </a:extLst>
            </p:cNvPr>
            <p:cNvGrpSpPr/>
            <p:nvPr/>
          </p:nvGrpSpPr>
          <p:grpSpPr>
            <a:xfrm>
              <a:off x="8171687" y="2674868"/>
              <a:ext cx="279274" cy="184666"/>
              <a:chOff x="9372599" y="3296660"/>
              <a:chExt cx="279274" cy="184666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A04B9DF-5CD7-36A5-282D-B69433D27077}"/>
                  </a:ext>
                </a:extLst>
              </p:cNvPr>
              <p:cNvSpPr/>
              <p:nvPr/>
            </p:nvSpPr>
            <p:spPr>
              <a:xfrm>
                <a:off x="9372599" y="336613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4D9ED2-57AC-BAA0-D432-B60A7EC54409}"/>
                  </a:ext>
                </a:extLst>
              </p:cNvPr>
              <p:cNvSpPr txBox="1"/>
              <p:nvPr/>
            </p:nvSpPr>
            <p:spPr>
              <a:xfrm>
                <a:off x="9436606" y="3296660"/>
                <a:ext cx="215267" cy="18466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B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0B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574D5D1-2539-A155-2BDE-3B7ACA813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9" y="2392834"/>
            <a:ext cx="3612837" cy="324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11C0FB-2B50-AAC5-AB0B-97F58ADF0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952" y="2265512"/>
            <a:ext cx="3996287" cy="324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4B3582E-A7BF-9CE2-6CDD-CA1A1CBD3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1139" y="2247074"/>
            <a:ext cx="3855328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2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967F3-A422-2CC5-5046-E08DC8BC0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320EF1-EC84-0614-A7FC-17C8D8A86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Guayaquil </a:t>
            </a:r>
            <a:r>
              <a:rPr lang="en-GB" dirty="0"/>
              <a:t>– Climate zone 1A – Very Hot Humid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1AE653-F6B3-8BC1-C370-A67A2D4B273B}"/>
              </a:ext>
            </a:extLst>
          </p:cNvPr>
          <p:cNvGrpSpPr/>
          <p:nvPr/>
        </p:nvGrpSpPr>
        <p:grpSpPr>
          <a:xfrm>
            <a:off x="10485310" y="210312"/>
            <a:ext cx="1419951" cy="1828800"/>
            <a:chOff x="4770340" y="3091856"/>
            <a:chExt cx="1419951" cy="1828800"/>
          </a:xfrm>
        </p:grpSpPr>
        <p:pic>
          <p:nvPicPr>
            <p:cNvPr id="8" name="Picture 7" descr="A map of the world&#10;&#10;Description automatically generated">
              <a:extLst>
                <a:ext uri="{FF2B5EF4-FFF2-40B4-BE49-F238E27FC236}">
                  <a16:creationId xmlns:a16="http://schemas.microsoft.com/office/drawing/2014/main" id="{9B505CB8-6B6F-A116-33FE-007CC7CAE7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681" t="41853" r="49059" b="13952"/>
            <a:stretch/>
          </p:blipFill>
          <p:spPr>
            <a:xfrm>
              <a:off x="4861450" y="3091856"/>
              <a:ext cx="1328841" cy="1828800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CD5E60A-1B23-A3B8-329E-375061CC2CBB}"/>
                </a:ext>
              </a:extLst>
            </p:cNvPr>
            <p:cNvGrpSpPr/>
            <p:nvPr/>
          </p:nvGrpSpPr>
          <p:grpSpPr>
            <a:xfrm>
              <a:off x="4770340" y="3386195"/>
              <a:ext cx="279274" cy="184666"/>
              <a:chOff x="9139044" y="3277609"/>
              <a:chExt cx="279274" cy="18466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EA7F69E-55F5-65AF-D277-5CDA935842A8}"/>
                  </a:ext>
                </a:extLst>
              </p:cNvPr>
              <p:cNvSpPr/>
              <p:nvPr/>
            </p:nvSpPr>
            <p:spPr>
              <a:xfrm>
                <a:off x="9372599" y="336613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B59B2C-F6D4-6B42-243C-36FE7D79F9FA}"/>
                  </a:ext>
                </a:extLst>
              </p:cNvPr>
              <p:cNvSpPr txBox="1"/>
              <p:nvPr/>
            </p:nvSpPr>
            <p:spPr>
              <a:xfrm>
                <a:off x="9139044" y="3277609"/>
                <a:ext cx="215267" cy="18466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BE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1A</a:t>
                </a:r>
                <a:endParaRPr lang="en-GB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AAE09A5-6372-F7DD-34DD-945D13B7D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00" y="2397669"/>
            <a:ext cx="3612837" cy="324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2C953C-E76E-6DE5-4DEB-4AF58CAC0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527" y="2041572"/>
            <a:ext cx="3540795" cy="432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2A33EB1-1721-7DD0-D251-9D244E5F6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3330" y="2033349"/>
            <a:ext cx="316558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8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8451F-5B83-BD55-CDC3-FA80F3E54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FF51F9-3C58-E359-7BC6-7F01AD33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Miami </a:t>
            </a:r>
            <a:r>
              <a:rPr lang="en-GB" dirty="0"/>
              <a:t>– Climate zone 1A – Very Hot Humid</a:t>
            </a:r>
          </a:p>
        </p:txBody>
      </p:sp>
      <p:pic>
        <p:nvPicPr>
          <p:cNvPr id="8" name="Picture 7" descr="A map of the world&#10;&#10;Description automatically generated">
            <a:extLst>
              <a:ext uri="{FF2B5EF4-FFF2-40B4-BE49-F238E27FC236}">
                <a16:creationId xmlns:a16="http://schemas.microsoft.com/office/drawing/2014/main" id="{A6FFA621-A82A-2308-6168-19103FDF4B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30" t="4017" r="52013" b="59418"/>
          <a:stretch/>
        </p:blipFill>
        <p:spPr>
          <a:xfrm>
            <a:off x="9318562" y="243401"/>
            <a:ext cx="2210348" cy="15130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B0FD96-1877-80B2-A43A-DEB093DFA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2" y="2407701"/>
            <a:ext cx="3612837" cy="324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F744E3-1917-6A6D-EF13-72A9B4CD5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099" y="2328760"/>
            <a:ext cx="4427107" cy="324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3C72C77-C0BC-F9A1-F882-5AE2BE7DA9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3205" y="2508760"/>
            <a:ext cx="4105533" cy="2880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331695CE-7714-9C4B-4E1D-6A8F0F38F915}"/>
              </a:ext>
            </a:extLst>
          </p:cNvPr>
          <p:cNvSpPr/>
          <p:nvPr/>
        </p:nvSpPr>
        <p:spPr>
          <a:xfrm>
            <a:off x="10704378" y="141771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91CF96-2798-7481-76DC-A2FB9B146A66}"/>
              </a:ext>
            </a:extLst>
          </p:cNvPr>
          <p:cNvSpPr txBox="1"/>
          <p:nvPr/>
        </p:nvSpPr>
        <p:spPr>
          <a:xfrm>
            <a:off x="10768385" y="1348242"/>
            <a:ext cx="215267" cy="18466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B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1A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627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79AFC-97B4-E0C2-B917-6A3EE2C33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BED7C5-4A85-52C3-A0DC-DBC987C7A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Tucson </a:t>
            </a:r>
            <a:r>
              <a:rPr lang="en-GB" dirty="0"/>
              <a:t>– Climate zone 2B – Hot Dry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069424-4A61-4751-4FA5-015772136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5" y="2269424"/>
            <a:ext cx="3612837" cy="32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F5293D-B5BE-BE6D-DF58-FE3364107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559" y="2137921"/>
            <a:ext cx="4058617" cy="32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18F6F0-79FB-C7BB-8AA1-AD79CF3CC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333" y="2137921"/>
            <a:ext cx="3855328" cy="3240000"/>
          </a:xfrm>
          <a:prstGeom prst="rect">
            <a:avLst/>
          </a:prstGeom>
        </p:spPr>
      </p:pic>
      <p:pic>
        <p:nvPicPr>
          <p:cNvPr id="10" name="Picture 9" descr="A map of the world&#10;&#10;Description automatically generated">
            <a:extLst>
              <a:ext uri="{FF2B5EF4-FFF2-40B4-BE49-F238E27FC236}">
                <a16:creationId xmlns:a16="http://schemas.microsoft.com/office/drawing/2014/main" id="{EC227E8B-E0A0-1188-5124-6C4A78B955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930" t="4017" r="52013" b="59418"/>
          <a:stretch/>
        </p:blipFill>
        <p:spPr>
          <a:xfrm>
            <a:off x="9318562" y="243401"/>
            <a:ext cx="2210348" cy="151303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6265DB9-1501-AF5E-5621-2DE4EFC8AE17}"/>
              </a:ext>
            </a:extLst>
          </p:cNvPr>
          <p:cNvSpPr/>
          <p:nvPr/>
        </p:nvSpPr>
        <p:spPr>
          <a:xfrm>
            <a:off x="9991908" y="12383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0268B9-624D-5FDB-F8BD-692DAA290FC6}"/>
              </a:ext>
            </a:extLst>
          </p:cNvPr>
          <p:cNvSpPr txBox="1"/>
          <p:nvPr/>
        </p:nvSpPr>
        <p:spPr>
          <a:xfrm>
            <a:off x="9661580" y="1146049"/>
            <a:ext cx="215267" cy="18466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B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2B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392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D4680-73D7-9AB0-1989-1895F01E7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FB72BE3-03CA-2D0A-A3E1-90D1F59D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013" r="13368" b="23182"/>
          <a:stretch/>
        </p:blipFill>
        <p:spPr>
          <a:xfrm>
            <a:off x="5805173" y="978349"/>
            <a:ext cx="5364979" cy="275635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0CE704A-0AF3-38F6-5B09-7ED15816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Buenos Aires </a:t>
            </a:r>
            <a:r>
              <a:rPr lang="en-GB" dirty="0"/>
              <a:t>– Climate zone 3A – Warm Humid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312FEC-3859-4C18-6ED5-458930AF9EB1}"/>
              </a:ext>
            </a:extLst>
          </p:cNvPr>
          <p:cNvGrpSpPr/>
          <p:nvPr/>
        </p:nvGrpSpPr>
        <p:grpSpPr>
          <a:xfrm>
            <a:off x="332541" y="3935433"/>
            <a:ext cx="1328840" cy="1841958"/>
            <a:chOff x="4841715" y="3091856"/>
            <a:chExt cx="1328840" cy="1841958"/>
          </a:xfrm>
        </p:grpSpPr>
        <p:pic>
          <p:nvPicPr>
            <p:cNvPr id="2" name="Picture 1" descr="A map of the world&#10;&#10;Description automatically generated">
              <a:extLst>
                <a:ext uri="{FF2B5EF4-FFF2-40B4-BE49-F238E27FC236}">
                  <a16:creationId xmlns:a16="http://schemas.microsoft.com/office/drawing/2014/main" id="{C41C69AA-BE1F-C4D9-46BF-E50FA5047E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484" t="41853" r="49256" b="13634"/>
            <a:stretch/>
          </p:blipFill>
          <p:spPr>
            <a:xfrm>
              <a:off x="4841715" y="3091856"/>
              <a:ext cx="1328840" cy="184195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AE25470-A7BC-56A0-E6A9-6E104CE04F40}"/>
                </a:ext>
              </a:extLst>
            </p:cNvPr>
            <p:cNvGrpSpPr/>
            <p:nvPr/>
          </p:nvGrpSpPr>
          <p:grpSpPr>
            <a:xfrm>
              <a:off x="5581135" y="4307347"/>
              <a:ext cx="215267" cy="244732"/>
              <a:chOff x="9372599" y="3366134"/>
              <a:chExt cx="215267" cy="244732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1C6F87C-DC76-BEE6-6C4E-3C697B92A179}"/>
                  </a:ext>
                </a:extLst>
              </p:cNvPr>
              <p:cNvSpPr/>
              <p:nvPr/>
            </p:nvSpPr>
            <p:spPr>
              <a:xfrm>
                <a:off x="9372599" y="336613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014A1B-9AF4-4BB9-D14F-8082FB97BE16}"/>
                  </a:ext>
                </a:extLst>
              </p:cNvPr>
              <p:cNvSpPr txBox="1"/>
              <p:nvPr/>
            </p:nvSpPr>
            <p:spPr>
              <a:xfrm>
                <a:off x="9372599" y="3426200"/>
                <a:ext cx="215267" cy="18466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B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3A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5D47A8F-7F24-EB0F-3AB7-AB9B85AB5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7340" y="1753393"/>
            <a:ext cx="3612837" cy="324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FC8C8C-D6EF-EF3D-73EC-92C20F702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0033" y="3734706"/>
            <a:ext cx="5889426" cy="270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4D68EB-8213-3267-ACEC-87C58F25A1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508"/>
          <a:stretch/>
        </p:blipFill>
        <p:spPr>
          <a:xfrm>
            <a:off x="11320933" y="195431"/>
            <a:ext cx="696272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6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72A7C-35C0-E3A9-5A79-A020F7752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7C0E94-6633-1F99-9E97-CDC2D56BD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Los Angeles </a:t>
            </a:r>
            <a:r>
              <a:rPr lang="en-GB" dirty="0"/>
              <a:t>– Climate zone 3B – Warm Dry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3CB7F49-CE5C-DEC8-798E-F2F0DC3D9C16}"/>
              </a:ext>
            </a:extLst>
          </p:cNvPr>
          <p:cNvGrpSpPr/>
          <p:nvPr/>
        </p:nvGrpSpPr>
        <p:grpSpPr>
          <a:xfrm>
            <a:off x="9451856" y="278830"/>
            <a:ext cx="2210348" cy="1513037"/>
            <a:chOff x="3683914" y="1526192"/>
            <a:chExt cx="2210348" cy="1513037"/>
          </a:xfrm>
        </p:grpSpPr>
        <p:pic>
          <p:nvPicPr>
            <p:cNvPr id="2" name="Picture 1" descr="A map of the world&#10;&#10;Description automatically generated">
              <a:extLst>
                <a:ext uri="{FF2B5EF4-FFF2-40B4-BE49-F238E27FC236}">
                  <a16:creationId xmlns:a16="http://schemas.microsoft.com/office/drawing/2014/main" id="{01670EFE-D649-79CC-EB03-F0AA905412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930" t="4017" r="52013" b="59418"/>
            <a:stretch/>
          </p:blipFill>
          <p:spPr>
            <a:xfrm>
              <a:off x="3683914" y="1526192"/>
              <a:ext cx="2210348" cy="1513037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3FB90AB-6996-1C2C-06E6-1CE4E052A669}"/>
                </a:ext>
              </a:extLst>
            </p:cNvPr>
            <p:cNvGrpSpPr/>
            <p:nvPr/>
          </p:nvGrpSpPr>
          <p:grpSpPr>
            <a:xfrm>
              <a:off x="4050656" y="2500391"/>
              <a:ext cx="270130" cy="230385"/>
              <a:chOff x="9148188" y="3366134"/>
              <a:chExt cx="270130" cy="23038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63E5F83-7D36-3296-CDF5-1BE9EE0BA2BB}"/>
                  </a:ext>
                </a:extLst>
              </p:cNvPr>
              <p:cNvSpPr/>
              <p:nvPr/>
            </p:nvSpPr>
            <p:spPr>
              <a:xfrm>
                <a:off x="9372599" y="336613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03DA04-544F-8A20-8079-D8E5861E9D19}"/>
                  </a:ext>
                </a:extLst>
              </p:cNvPr>
              <p:cNvSpPr txBox="1"/>
              <p:nvPr/>
            </p:nvSpPr>
            <p:spPr>
              <a:xfrm>
                <a:off x="9148188" y="3411853"/>
                <a:ext cx="215267" cy="18466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B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3B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388CD5C-8014-EE3B-1EE2-B77534A7E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51" y="2435125"/>
            <a:ext cx="3612837" cy="32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70C72C-904B-94DE-B6C2-B566F84CD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7731" y="2319252"/>
            <a:ext cx="3855328" cy="324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8992E0-E054-62B0-0AAB-64902E91E8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9891" y="2319252"/>
            <a:ext cx="4047852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66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CCD9D-B2F3-E78D-8302-20FD42FD3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6782D-7088-E386-09B1-99029A7A7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Brussels </a:t>
            </a:r>
            <a:r>
              <a:rPr lang="en-GB" dirty="0"/>
              <a:t>– Climate zone 4A – Mixed Humid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9AE06C6-E247-3D22-5375-321ACEC2031D}"/>
              </a:ext>
            </a:extLst>
          </p:cNvPr>
          <p:cNvGrpSpPr/>
          <p:nvPr/>
        </p:nvGrpSpPr>
        <p:grpSpPr>
          <a:xfrm>
            <a:off x="9871148" y="223654"/>
            <a:ext cx="1657762" cy="1396346"/>
            <a:chOff x="6506055" y="1360012"/>
            <a:chExt cx="1657762" cy="1396346"/>
          </a:xfrm>
        </p:grpSpPr>
        <p:pic>
          <p:nvPicPr>
            <p:cNvPr id="2" name="Picture 1" descr="A map of the world&#10;&#10;Description automatically generated">
              <a:extLst>
                <a:ext uri="{FF2B5EF4-FFF2-40B4-BE49-F238E27FC236}">
                  <a16:creationId xmlns:a16="http://schemas.microsoft.com/office/drawing/2014/main" id="{09FD64F5-2E00-8E4E-3A83-E5FAC763F4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4092" r="29365" b="66255"/>
            <a:stretch/>
          </p:blipFill>
          <p:spPr>
            <a:xfrm>
              <a:off x="6506055" y="1360012"/>
              <a:ext cx="1657762" cy="1396346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1FD31DE-F3F8-6677-04B8-DC3FCE2CB321}"/>
                </a:ext>
              </a:extLst>
            </p:cNvPr>
            <p:cNvGrpSpPr/>
            <p:nvPr/>
          </p:nvGrpSpPr>
          <p:grpSpPr>
            <a:xfrm>
              <a:off x="6887621" y="1818354"/>
              <a:ext cx="215267" cy="293793"/>
              <a:chOff x="9264965" y="3118060"/>
              <a:chExt cx="215267" cy="293793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745F51C-4818-CB0F-C730-4579CE2AEDD6}"/>
                  </a:ext>
                </a:extLst>
              </p:cNvPr>
              <p:cNvSpPr/>
              <p:nvPr/>
            </p:nvSpPr>
            <p:spPr>
              <a:xfrm>
                <a:off x="9372599" y="336613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319141-E7D8-7A57-5B46-02A2D4F111D4}"/>
                  </a:ext>
                </a:extLst>
              </p:cNvPr>
              <p:cNvSpPr txBox="1"/>
              <p:nvPr/>
            </p:nvSpPr>
            <p:spPr>
              <a:xfrm>
                <a:off x="9264965" y="3118060"/>
                <a:ext cx="215267" cy="18466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B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4A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D159851-C0AA-1B59-F69C-2ED057D59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73" y="2379729"/>
            <a:ext cx="3665349" cy="32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5A7DA1-06AA-B6F8-57B6-061EA53B8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0777" y="2072356"/>
            <a:ext cx="3981963" cy="360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3D821A-DE59-8AD4-59A0-949C4933F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2705" y="2072356"/>
            <a:ext cx="374521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843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LaboThAp">
  <a:themeElements>
    <a:clrScheme name="NiceColors">
      <a:dk1>
        <a:sysClr val="windowText" lastClr="000000"/>
      </a:dk1>
      <a:lt1>
        <a:sysClr val="window" lastClr="FFFFFF"/>
      </a:lt1>
      <a:dk2>
        <a:srgbClr val="455B69"/>
      </a:dk2>
      <a:lt2>
        <a:srgbClr val="E7E6E6"/>
      </a:lt2>
      <a:accent1>
        <a:srgbClr val="F59E00"/>
      </a:accent1>
      <a:accent2>
        <a:srgbClr val="A6B727"/>
      </a:accent2>
      <a:accent3>
        <a:srgbClr val="2E96A4"/>
      </a:accent3>
      <a:accent4>
        <a:srgbClr val="FEC306"/>
      </a:accent4>
      <a:accent5>
        <a:srgbClr val="9B7D95"/>
      </a:accent5>
      <a:accent6>
        <a:srgbClr val="F4A6C9"/>
      </a:accent6>
      <a:hlink>
        <a:srgbClr val="000000"/>
      </a:hlink>
      <a:folHlink>
        <a:srgbClr val="F59E00"/>
      </a:folHlink>
    </a:clrScheme>
    <a:fontScheme name="Custom 3">
      <a:majorFont>
        <a:latin typeface="Garamond"/>
        <a:ea typeface=""/>
        <a:cs typeface=""/>
      </a:majorFont>
      <a:minorFont>
        <a:latin typeface="Segoe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smtClean="0">
            <a:solidFill>
              <a:schemeClr val="tx2"/>
            </a:solidFill>
            <a:latin typeface="+mn-lt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LaboThAp" id="{285F2B42-5230-45DD-BFCF-79B07067522C}" vid="{F024E654-427B-4A5B-A6E5-44AA5FBBCDC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5F2198011E0A4FBC3659B581370D4A" ma:contentTypeVersion="4" ma:contentTypeDescription="Crée un document." ma:contentTypeScope="" ma:versionID="523bc38d9d1871db3b50035eee0e5589">
  <xsd:schema xmlns:xsd="http://www.w3.org/2001/XMLSchema" xmlns:xs="http://www.w3.org/2001/XMLSchema" xmlns:p="http://schemas.microsoft.com/office/2006/metadata/properties" xmlns:ns2="11c9516a-8370-4c5e-9374-97987c7bce2b" targetNamespace="http://schemas.microsoft.com/office/2006/metadata/properties" ma:root="true" ma:fieldsID="672795157f56369e04f654e652820c8e" ns2:_="">
    <xsd:import namespace="11c9516a-8370-4c5e-9374-97987c7bce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c9516a-8370-4c5e-9374-97987c7bce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0CBCF6-B5CB-4F6D-8EE6-99B87C594DAB}"/>
</file>

<file path=customXml/itemProps2.xml><?xml version="1.0" encoding="utf-8"?>
<ds:datastoreItem xmlns:ds="http://schemas.openxmlformats.org/officeDocument/2006/customXml" ds:itemID="{67C428BE-FE9F-4CE8-A376-25014B9FCFF7}"/>
</file>

<file path=customXml/itemProps3.xml><?xml version="1.0" encoding="utf-8"?>
<ds:datastoreItem xmlns:ds="http://schemas.openxmlformats.org/officeDocument/2006/customXml" ds:itemID="{E49F6D7C-7CF9-48B6-B20D-E77C12BC7246}"/>
</file>

<file path=docProps/app.xml><?xml version="1.0" encoding="utf-8"?>
<Properties xmlns="http://schemas.openxmlformats.org/officeDocument/2006/extended-properties" xmlns:vt="http://schemas.openxmlformats.org/officeDocument/2006/docPropsVTypes">
  <Template>TemplateLaboThAp</Template>
  <TotalTime>0</TotalTime>
  <Words>113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Garamond</vt:lpstr>
      <vt:lpstr>Segoe UI Semilight</vt:lpstr>
      <vt:lpstr>Times New Roman</vt:lpstr>
      <vt:lpstr>TemplateLaboThAp</vt:lpstr>
      <vt:lpstr>Energy Challenge</vt:lpstr>
      <vt:lpstr>Singapore – Climate zone 0A – Extremely Hot Humid</vt:lpstr>
      <vt:lpstr>Abu Dhabi – Climate zone 0B – Extremely Hot Dry</vt:lpstr>
      <vt:lpstr>Guayaquil – Climate zone 1A – Very Hot Humid</vt:lpstr>
      <vt:lpstr>Miami – Climate zone 1A – Very Hot Humid</vt:lpstr>
      <vt:lpstr>Tucson – Climate zone 2B – Hot Dry</vt:lpstr>
      <vt:lpstr>Buenos Aires – Climate zone 3A – Warm Humid</vt:lpstr>
      <vt:lpstr>Los Angeles – Climate zone 3B – Warm Dry</vt:lpstr>
      <vt:lpstr>Brussels – Climate zone 4A – Mixed Humid</vt:lpstr>
      <vt:lpstr>Vancouver – Climate zone 4C – Mixed Marine</vt:lpstr>
      <vt:lpstr>Copenhagen – Climate zone 5A – Cool Humid</vt:lpstr>
      <vt:lpstr>Montreal – Climate zone 6A – Cold Humid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Zeoli Alanis</dc:creator>
  <cp:lastModifiedBy>Zeoli Alanis</cp:lastModifiedBy>
  <cp:revision>1</cp:revision>
  <dcterms:created xsi:type="dcterms:W3CDTF">2024-10-04T07:03:21Z</dcterms:created>
  <dcterms:modified xsi:type="dcterms:W3CDTF">2024-10-04T08:43:47Z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0x010100F55F2198011E0A4FBC3659B581370D4A</vt:lpwstr>
  </property>
</Properties>
</file>