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omments/comment1.xml" ContentType="application/vnd.openxmlformats-officedocument.presentationml.comments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isco Ramos Bermudez" initials="FRB" lastIdx="2" clrIdx="0">
    <p:extLst>
      <p:ext uri="{19B8F6BF-5375-455C-9EA6-DF929625EA0E}">
        <p15:presenceInfo xmlns:p15="http://schemas.microsoft.com/office/powerpoint/2012/main" userId="d409eeb659e419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07T16:22:41.763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  <p:cm authorId="1" dt="2019-07-07T16:22:43.576" idx="2">
    <p:pos x="146" y="146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273009-6499-4738-A4AA-56A6E45864E0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DAF6EA-D830-4950-B7A5-DCD85F1FA57C}">
      <dgm:prSet phldrT="[Texto]"/>
      <dgm:spPr/>
      <dgm:t>
        <a:bodyPr/>
        <a:lstStyle/>
        <a:p>
          <a:r>
            <a:rPr lang="es-CR" noProof="0" dirty="0"/>
            <a:t>Pregunta del negocio = Objetivo</a:t>
          </a:r>
        </a:p>
      </dgm:t>
    </dgm:pt>
    <dgm:pt modelId="{A940169B-2000-4AB8-B049-B55242172255}" type="parTrans" cxnId="{D3A474A7-3189-430C-9A34-E087D85D2BB8}">
      <dgm:prSet/>
      <dgm:spPr/>
      <dgm:t>
        <a:bodyPr/>
        <a:lstStyle/>
        <a:p>
          <a:endParaRPr lang="en-US"/>
        </a:p>
      </dgm:t>
    </dgm:pt>
    <dgm:pt modelId="{D19103A7-ED9D-4E9A-AAFD-334136928643}" type="sibTrans" cxnId="{D3A474A7-3189-430C-9A34-E087D85D2BB8}">
      <dgm:prSet/>
      <dgm:spPr/>
      <dgm:t>
        <a:bodyPr/>
        <a:lstStyle/>
        <a:p>
          <a:endParaRPr lang="en-US"/>
        </a:p>
      </dgm:t>
    </dgm:pt>
    <dgm:pt modelId="{8595DC27-718E-4552-956D-383D8CA767ED}">
      <dgm:prSet phldrT="[Texto]"/>
      <dgm:spPr/>
      <dgm:t>
        <a:bodyPr/>
        <a:lstStyle/>
        <a:p>
          <a:pPr algn="just"/>
          <a:r>
            <a:rPr lang="es-CR" noProof="0" dirty="0" err="1"/>
            <a:t>Credit</a:t>
          </a:r>
          <a:r>
            <a:rPr lang="es-CR" noProof="0" dirty="0"/>
            <a:t> </a:t>
          </a:r>
          <a:r>
            <a:rPr lang="es-CR" noProof="0" dirty="0" err="1"/>
            <a:t>One</a:t>
          </a:r>
          <a:r>
            <a:rPr lang="es-CR" noProof="0" dirty="0"/>
            <a:t> está arriesgando su reputación como calificador de crédito. </a:t>
          </a:r>
        </a:p>
      </dgm:t>
    </dgm:pt>
    <dgm:pt modelId="{742CDC26-63A8-4366-B9D4-40A83EBDE036}" type="parTrans" cxnId="{F62685E1-5468-4CEA-9B8F-8D6DD010F803}">
      <dgm:prSet/>
      <dgm:spPr/>
      <dgm:t>
        <a:bodyPr/>
        <a:lstStyle/>
        <a:p>
          <a:endParaRPr lang="en-US"/>
        </a:p>
      </dgm:t>
    </dgm:pt>
    <dgm:pt modelId="{E4EFE88E-746F-4D14-B2EB-99BE2F17698C}" type="sibTrans" cxnId="{F62685E1-5468-4CEA-9B8F-8D6DD010F803}">
      <dgm:prSet/>
      <dgm:spPr/>
      <dgm:t>
        <a:bodyPr/>
        <a:lstStyle/>
        <a:p>
          <a:endParaRPr lang="en-US"/>
        </a:p>
      </dgm:t>
    </dgm:pt>
    <dgm:pt modelId="{0B72BE88-8419-4700-B2D9-53B30B9F3196}">
      <dgm:prSet phldrT="[Texto]"/>
      <dgm:spPr/>
      <dgm:t>
        <a:bodyPr/>
        <a:lstStyle/>
        <a:p>
          <a:r>
            <a:rPr lang="es-CR" noProof="0" dirty="0"/>
            <a:t>Plan de Análisis</a:t>
          </a:r>
        </a:p>
      </dgm:t>
    </dgm:pt>
    <dgm:pt modelId="{25EE04AB-7816-41B3-B152-BF2EA0E9BFC2}" type="parTrans" cxnId="{A61C68C5-CDE5-44B3-886D-88DE8A172F80}">
      <dgm:prSet/>
      <dgm:spPr/>
      <dgm:t>
        <a:bodyPr/>
        <a:lstStyle/>
        <a:p>
          <a:endParaRPr lang="en-US"/>
        </a:p>
      </dgm:t>
    </dgm:pt>
    <dgm:pt modelId="{7DE39343-D385-4293-94A5-3C9DD0899625}" type="sibTrans" cxnId="{A61C68C5-CDE5-44B3-886D-88DE8A172F80}">
      <dgm:prSet/>
      <dgm:spPr/>
      <dgm:t>
        <a:bodyPr/>
        <a:lstStyle/>
        <a:p>
          <a:endParaRPr lang="en-US"/>
        </a:p>
      </dgm:t>
    </dgm:pt>
    <dgm:pt modelId="{38B6EEC2-D4D7-4788-BCAD-A640EBAD85FC}">
      <dgm:prSet phldrT="[Texto]"/>
      <dgm:spPr/>
      <dgm:t>
        <a:bodyPr/>
        <a:lstStyle/>
        <a:p>
          <a:pPr algn="just"/>
          <a:r>
            <a:rPr lang="es-CR" noProof="0" dirty="0"/>
            <a:t>Desarrollar un modelo de pronóstico sobre el comportamiento de pago de los prestatarios de </a:t>
          </a:r>
          <a:r>
            <a:rPr lang="es-CR" noProof="0" dirty="0" err="1"/>
            <a:t>Credit</a:t>
          </a:r>
          <a:r>
            <a:rPr lang="es-CR" noProof="0" dirty="0"/>
            <a:t> </a:t>
          </a:r>
          <a:r>
            <a:rPr lang="es-CR" noProof="0" dirty="0" err="1"/>
            <a:t>One</a:t>
          </a:r>
          <a:r>
            <a:rPr lang="es-CR" noProof="0" dirty="0"/>
            <a:t>.</a:t>
          </a:r>
        </a:p>
      </dgm:t>
    </dgm:pt>
    <dgm:pt modelId="{89CC2CF6-B823-4EF9-A861-17DF57A6962C}" type="parTrans" cxnId="{B62D4B93-D86C-43F8-A05D-6E160E296031}">
      <dgm:prSet/>
      <dgm:spPr/>
      <dgm:t>
        <a:bodyPr/>
        <a:lstStyle/>
        <a:p>
          <a:endParaRPr lang="en-US"/>
        </a:p>
      </dgm:t>
    </dgm:pt>
    <dgm:pt modelId="{EAF6D686-6652-497C-AD23-862AE10B904A}" type="sibTrans" cxnId="{B62D4B93-D86C-43F8-A05D-6E160E296031}">
      <dgm:prSet/>
      <dgm:spPr/>
      <dgm:t>
        <a:bodyPr/>
        <a:lstStyle/>
        <a:p>
          <a:endParaRPr lang="en-US"/>
        </a:p>
      </dgm:t>
    </dgm:pt>
    <dgm:pt modelId="{D698FC9B-2B4D-496B-A494-C1EFFD508147}">
      <dgm:prSet phldrT="[Texto]"/>
      <dgm:spPr/>
      <dgm:t>
        <a:bodyPr/>
        <a:lstStyle/>
        <a:p>
          <a:r>
            <a:rPr lang="es-CR" noProof="0" dirty="0"/>
            <a:t>Recopilación de los Datos</a:t>
          </a:r>
        </a:p>
      </dgm:t>
    </dgm:pt>
    <dgm:pt modelId="{5CFBF42B-B4BF-4280-BF61-5CB4FBCD5553}" type="parTrans" cxnId="{E58E6E0C-EC4E-43D1-9B00-C6156639EAE2}">
      <dgm:prSet/>
      <dgm:spPr/>
      <dgm:t>
        <a:bodyPr/>
        <a:lstStyle/>
        <a:p>
          <a:endParaRPr lang="en-US"/>
        </a:p>
      </dgm:t>
    </dgm:pt>
    <dgm:pt modelId="{CA90EFF4-0EA2-4A7F-8221-DBFAD2BDD707}" type="sibTrans" cxnId="{E58E6E0C-EC4E-43D1-9B00-C6156639EAE2}">
      <dgm:prSet/>
      <dgm:spPr/>
      <dgm:t>
        <a:bodyPr/>
        <a:lstStyle/>
        <a:p>
          <a:endParaRPr lang="en-US"/>
        </a:p>
      </dgm:t>
    </dgm:pt>
    <dgm:pt modelId="{1F633F7B-6719-4551-82C9-AEB1E52E36FA}">
      <dgm:prSet phldrT="[Texto]"/>
      <dgm:spPr/>
      <dgm:t>
        <a:bodyPr/>
        <a:lstStyle/>
        <a:p>
          <a:r>
            <a:rPr lang="es-CR" noProof="0" dirty="0"/>
            <a:t> Inicialmente los datos han sido provistos por </a:t>
          </a:r>
          <a:r>
            <a:rPr lang="es-CR" noProof="0" dirty="0" err="1"/>
            <a:t>Credit</a:t>
          </a:r>
          <a:r>
            <a:rPr lang="es-CR" noProof="0" dirty="0"/>
            <a:t> </a:t>
          </a:r>
          <a:r>
            <a:rPr lang="es-CR" noProof="0" dirty="0" err="1"/>
            <a:t>One</a:t>
          </a:r>
          <a:r>
            <a:rPr lang="es-CR" noProof="0" dirty="0"/>
            <a:t>.</a:t>
          </a:r>
        </a:p>
      </dgm:t>
    </dgm:pt>
    <dgm:pt modelId="{5FCB4A54-4D78-431C-8A3B-D3641DDFA2AB}" type="parTrans" cxnId="{4C32CFB4-6D23-42A3-9E57-D5AFB6C5B329}">
      <dgm:prSet/>
      <dgm:spPr/>
      <dgm:t>
        <a:bodyPr/>
        <a:lstStyle/>
        <a:p>
          <a:endParaRPr lang="en-US"/>
        </a:p>
      </dgm:t>
    </dgm:pt>
    <dgm:pt modelId="{60759AE4-9ABF-416F-9B2E-F68530117736}" type="sibTrans" cxnId="{4C32CFB4-6D23-42A3-9E57-D5AFB6C5B329}">
      <dgm:prSet/>
      <dgm:spPr/>
      <dgm:t>
        <a:bodyPr/>
        <a:lstStyle/>
        <a:p>
          <a:endParaRPr lang="en-US"/>
        </a:p>
      </dgm:t>
    </dgm:pt>
    <dgm:pt modelId="{743C174F-B605-4D8B-97D3-D1821D51CC46}">
      <dgm:prSet phldrT="[Texto]"/>
      <dgm:spPr/>
      <dgm:t>
        <a:bodyPr/>
        <a:lstStyle/>
        <a:p>
          <a:pPr algn="just"/>
          <a:r>
            <a:rPr lang="es-CR" noProof="0" dirty="0"/>
            <a:t>Necesita implementar una modelo de clasificación complementario  en corto plazo.</a:t>
          </a:r>
        </a:p>
      </dgm:t>
    </dgm:pt>
    <dgm:pt modelId="{3179AC0D-E86D-4316-B431-E3A9ECE93252}" type="parTrans" cxnId="{919A6A5F-AA4C-4E69-9A45-B204B22C50D8}">
      <dgm:prSet/>
      <dgm:spPr/>
    </dgm:pt>
    <dgm:pt modelId="{7AF2CA9C-C0A1-49B2-8FAC-74049A428039}" type="sibTrans" cxnId="{919A6A5F-AA4C-4E69-9A45-B204B22C50D8}">
      <dgm:prSet/>
      <dgm:spPr/>
    </dgm:pt>
    <dgm:pt modelId="{D52F6A50-77D9-41B0-A902-6C59B7D1833A}">
      <dgm:prSet phldrT="[Texto]"/>
      <dgm:spPr/>
      <dgm:t>
        <a:bodyPr/>
        <a:lstStyle/>
        <a:p>
          <a:pPr algn="l"/>
          <a:endParaRPr lang="es-CR" noProof="0" dirty="0"/>
        </a:p>
      </dgm:t>
    </dgm:pt>
    <dgm:pt modelId="{5CC08579-E7A7-4BC3-930F-187F043DF619}" type="parTrans" cxnId="{E86885A5-6264-4BF9-94EF-9B023573808F}">
      <dgm:prSet/>
      <dgm:spPr/>
    </dgm:pt>
    <dgm:pt modelId="{66B5FA94-2DC1-4A61-8861-A5657D0E8EFB}" type="sibTrans" cxnId="{E86885A5-6264-4BF9-94EF-9B023573808F}">
      <dgm:prSet/>
      <dgm:spPr/>
    </dgm:pt>
    <dgm:pt modelId="{6E49E251-3849-42F3-8517-BA95203B7149}">
      <dgm:prSet phldrT="[Texto]"/>
      <dgm:spPr/>
      <dgm:t>
        <a:bodyPr/>
        <a:lstStyle/>
        <a:p>
          <a:pPr algn="just"/>
          <a:r>
            <a:rPr lang="es-CR" noProof="0" dirty="0"/>
            <a:t>El tiempo es una variable relevante en este análisis, porque cada día más clientes entran en default.</a:t>
          </a:r>
        </a:p>
      </dgm:t>
    </dgm:pt>
    <dgm:pt modelId="{08B3F4BE-BA0C-453E-84D4-6421911EA5CE}" type="parTrans" cxnId="{8AC9DA55-F5E4-44E1-80D0-458ECABDAC2A}">
      <dgm:prSet/>
      <dgm:spPr/>
    </dgm:pt>
    <dgm:pt modelId="{9456F5BF-386E-4EE8-BB5B-F694C0A496E1}" type="sibTrans" cxnId="{8AC9DA55-F5E4-44E1-80D0-458ECABDAC2A}">
      <dgm:prSet/>
      <dgm:spPr/>
    </dgm:pt>
    <dgm:pt modelId="{4DAD92A1-3D3C-4FCC-975C-B1713F403255}">
      <dgm:prSet phldrT="[Texto]"/>
      <dgm:spPr/>
      <dgm:t>
        <a:bodyPr/>
        <a:lstStyle/>
        <a:p>
          <a:pPr algn="just"/>
          <a:r>
            <a:rPr lang="es-CR" noProof="0" dirty="0" err="1"/>
            <a:t>Hipotesis</a:t>
          </a:r>
          <a:r>
            <a:rPr lang="es-CR" noProof="0" dirty="0"/>
            <a:t>: </a:t>
          </a:r>
        </a:p>
      </dgm:t>
    </dgm:pt>
    <dgm:pt modelId="{473C3837-7090-4795-B981-4B2DEA86D1C6}" type="parTrans" cxnId="{2BF7F869-07CC-4695-B6F0-8E0DFD892147}">
      <dgm:prSet/>
      <dgm:spPr/>
    </dgm:pt>
    <dgm:pt modelId="{5F3C6E1D-02C1-4BDA-81B7-301EDE9EFCA3}" type="sibTrans" cxnId="{2BF7F869-07CC-4695-B6F0-8E0DFD892147}">
      <dgm:prSet/>
      <dgm:spPr/>
    </dgm:pt>
    <dgm:pt modelId="{91D2EA31-4CE6-4261-BD57-A79A5A3630A6}">
      <dgm:prSet phldrT="[Texto]"/>
      <dgm:spPr/>
      <dgm:t>
        <a:bodyPr/>
        <a:lstStyle/>
        <a:p>
          <a:pPr algn="just"/>
          <a:r>
            <a:rPr lang="en-US" dirty="0"/>
            <a:t>Se </a:t>
          </a:r>
          <a:r>
            <a:rPr lang="es-CR" noProof="0" dirty="0"/>
            <a:t>puede pronosticar si un cliente pagará o caerá en default utilizando atributos cualitativos (edad, sexo, estudios, estado civil) y financieros (historial pasado de pago, monto de la deuda, monto pagado).</a:t>
          </a:r>
        </a:p>
      </dgm:t>
    </dgm:pt>
    <dgm:pt modelId="{61E2BD35-6A2C-497C-81CC-2DCE588CCF54}" type="parTrans" cxnId="{2D473413-1185-4875-B642-48B04B4A7D14}">
      <dgm:prSet/>
      <dgm:spPr/>
    </dgm:pt>
    <dgm:pt modelId="{7A4BF7DC-BF60-4D6F-9568-31192C7921D7}" type="sibTrans" cxnId="{2D473413-1185-4875-B642-48B04B4A7D14}">
      <dgm:prSet/>
      <dgm:spPr/>
    </dgm:pt>
    <dgm:pt modelId="{45982693-46DE-435F-B438-B6C14D4630D4}">
      <dgm:prSet phldrT="[Texto]"/>
      <dgm:spPr/>
      <dgm:t>
        <a:bodyPr/>
        <a:lstStyle/>
        <a:p>
          <a:pPr algn="just"/>
          <a:r>
            <a:rPr lang="es-CR" noProof="0" dirty="0"/>
            <a:t>Se pueden crear perfiles de riesgo basados en los atributos mencionados, para </a:t>
          </a:r>
          <a:r>
            <a:rPr lang="es-CR" noProof="0" dirty="0" err="1"/>
            <a:t>preclasifcar</a:t>
          </a:r>
          <a:r>
            <a:rPr lang="es-CR" noProof="0" dirty="0"/>
            <a:t> a los clientes.</a:t>
          </a:r>
        </a:p>
      </dgm:t>
    </dgm:pt>
    <dgm:pt modelId="{52B6D195-6675-40C7-A599-A583323C310C}" type="parTrans" cxnId="{6644FD44-147D-4E25-AFED-F8A894CBB360}">
      <dgm:prSet/>
      <dgm:spPr/>
    </dgm:pt>
    <dgm:pt modelId="{DBAE7D43-B1E7-471F-8734-C85F293BC506}" type="sibTrans" cxnId="{6644FD44-147D-4E25-AFED-F8A894CBB360}">
      <dgm:prSet/>
      <dgm:spPr/>
    </dgm:pt>
    <dgm:pt modelId="{7B677FCC-3CC0-42CB-9489-4EC26C3DB3C3}">
      <dgm:prSet phldrT="[Texto]"/>
      <dgm:spPr/>
      <dgm:t>
        <a:bodyPr/>
        <a:lstStyle/>
        <a:p>
          <a:pPr algn="just"/>
          <a:endParaRPr lang="en-US"/>
        </a:p>
      </dgm:t>
    </dgm:pt>
    <dgm:pt modelId="{F4ECE42D-B1EB-498F-8483-D14E62DCAB6A}" type="parTrans" cxnId="{55161E08-301E-473F-B947-3C030CA65D95}">
      <dgm:prSet/>
      <dgm:spPr/>
    </dgm:pt>
    <dgm:pt modelId="{5B7A69B0-AFA8-435D-852F-317D14928862}" type="sibTrans" cxnId="{55161E08-301E-473F-B947-3C030CA65D95}">
      <dgm:prSet/>
      <dgm:spPr/>
    </dgm:pt>
    <dgm:pt modelId="{21C7F3F4-6F0C-47C1-BAD0-558AAB9AB456}">
      <dgm:prSet phldrT="[Texto]"/>
      <dgm:spPr/>
      <dgm:t>
        <a:bodyPr/>
        <a:lstStyle/>
        <a:p>
          <a:pPr algn="just"/>
          <a:endParaRPr lang="en-US" dirty="0"/>
        </a:p>
      </dgm:t>
    </dgm:pt>
    <dgm:pt modelId="{C1382736-1FBC-4BB3-8061-F4D4552411EA}" type="parTrans" cxnId="{94FF53CB-CAD8-494D-9C6A-97F1B3512AE2}">
      <dgm:prSet/>
      <dgm:spPr/>
    </dgm:pt>
    <dgm:pt modelId="{17CA3B99-2076-41DC-8A02-F29078065B0E}" type="sibTrans" cxnId="{94FF53CB-CAD8-494D-9C6A-97F1B3512AE2}">
      <dgm:prSet/>
      <dgm:spPr/>
    </dgm:pt>
    <dgm:pt modelId="{3E6296B1-19FA-4E9F-A5A0-AE34EB934DE7}">
      <dgm:prSet phldrT="[Texto]"/>
      <dgm:spPr/>
      <dgm:t>
        <a:bodyPr/>
        <a:lstStyle/>
        <a:p>
          <a:pPr algn="just"/>
          <a:r>
            <a:rPr lang="es-CR" noProof="0" dirty="0"/>
            <a:t> Hay 30 mil observaciones del comportamiento de pago y de los atributos mencionados. </a:t>
          </a:r>
        </a:p>
      </dgm:t>
    </dgm:pt>
    <dgm:pt modelId="{2A6F0CF1-DD10-4444-ACAC-941838C1A5CA}" type="parTrans" cxnId="{A3A723DF-AE93-4258-9D32-D1298ED9DCDA}">
      <dgm:prSet/>
      <dgm:spPr/>
    </dgm:pt>
    <dgm:pt modelId="{88C7CAEB-29E6-46A0-9F3B-F12EA49624C2}" type="sibTrans" cxnId="{A3A723DF-AE93-4258-9D32-D1298ED9DCDA}">
      <dgm:prSet/>
      <dgm:spPr/>
    </dgm:pt>
    <dgm:pt modelId="{800B57ED-12AC-42BF-924C-CC103D107433}">
      <dgm:prSet phldrT="[Texto]"/>
      <dgm:spPr/>
      <dgm:t>
        <a:bodyPr/>
        <a:lstStyle/>
        <a:p>
          <a:pPr algn="just"/>
          <a:r>
            <a:rPr lang="es-CR" noProof="0" dirty="0"/>
            <a:t> Se usarán clasificadores como K </a:t>
          </a:r>
          <a:r>
            <a:rPr lang="es-CR" noProof="0" dirty="0" err="1"/>
            <a:t>nearest</a:t>
          </a:r>
          <a:r>
            <a:rPr lang="es-CR" noProof="0" dirty="0"/>
            <a:t>, </a:t>
          </a:r>
          <a:r>
            <a:rPr lang="es-CR" noProof="0" dirty="0" err="1"/>
            <a:t>Random</a:t>
          </a:r>
          <a:r>
            <a:rPr lang="es-CR" noProof="0" dirty="0"/>
            <a:t> </a:t>
          </a:r>
          <a:r>
            <a:rPr lang="es-CR" noProof="0" dirty="0" err="1"/>
            <a:t>Tree</a:t>
          </a:r>
          <a:r>
            <a:rPr lang="es-CR" noProof="0" dirty="0"/>
            <a:t>, </a:t>
          </a:r>
          <a:r>
            <a:rPr lang="es-CR" noProof="0" dirty="0" err="1"/>
            <a:t>Support</a:t>
          </a:r>
          <a:r>
            <a:rPr lang="es-CR" noProof="0" dirty="0"/>
            <a:t> Vector Machine, etc.  Se utilizará </a:t>
          </a:r>
          <a:r>
            <a:rPr lang="es-CR" noProof="0" dirty="0" err="1"/>
            <a:t>Pythom</a:t>
          </a:r>
          <a:r>
            <a:rPr lang="es-CR" noProof="0" dirty="0"/>
            <a:t> para el análisis de los datos y creación de los modelos.</a:t>
          </a:r>
        </a:p>
      </dgm:t>
    </dgm:pt>
    <dgm:pt modelId="{945E3C84-137F-464D-80FC-0BFE67654E5A}" type="parTrans" cxnId="{5493234F-5623-4938-8831-48D53BF8492C}">
      <dgm:prSet/>
      <dgm:spPr/>
    </dgm:pt>
    <dgm:pt modelId="{2FF61A1C-FF6F-4EB5-8217-9E96FE09BF38}" type="sibTrans" cxnId="{5493234F-5623-4938-8831-48D53BF8492C}">
      <dgm:prSet/>
      <dgm:spPr/>
    </dgm:pt>
    <dgm:pt modelId="{327A3895-56F8-405A-B6AD-655CECCCF63D}">
      <dgm:prSet phldrT="[Texto]"/>
      <dgm:spPr/>
      <dgm:t>
        <a:bodyPr/>
        <a:lstStyle/>
        <a:p>
          <a:pPr algn="just"/>
          <a:r>
            <a:rPr lang="es-CR" noProof="0" dirty="0"/>
            <a:t> El Plan de Análisis se desarrollará posteriormente. </a:t>
          </a:r>
        </a:p>
      </dgm:t>
    </dgm:pt>
    <dgm:pt modelId="{00E59A27-A405-414D-A9A1-CF9553094378}" type="parTrans" cxnId="{7DF129BC-EB6D-4016-B70A-F28EC52A79D1}">
      <dgm:prSet/>
      <dgm:spPr/>
    </dgm:pt>
    <dgm:pt modelId="{B335BF09-4DC8-4C74-A321-7667E28A2BB2}" type="sibTrans" cxnId="{7DF129BC-EB6D-4016-B70A-F28EC52A79D1}">
      <dgm:prSet/>
      <dgm:spPr/>
    </dgm:pt>
    <dgm:pt modelId="{A86CDACE-54AD-411A-A4C4-EE41C4DE3FD9}">
      <dgm:prSet phldrT="[Texto]"/>
      <dgm:spPr/>
      <dgm:t>
        <a:bodyPr/>
        <a:lstStyle/>
        <a:p>
          <a:r>
            <a:rPr lang="es-CR" noProof="0" dirty="0"/>
            <a:t>Se debe conocer si los datos han sido acumulados bajo las mismas condiciones y </a:t>
          </a:r>
          <a:r>
            <a:rPr lang="es-CR" noProof="0" dirty="0" err="1"/>
            <a:t>caracteristicas</a:t>
          </a:r>
          <a:r>
            <a:rPr lang="es-CR" noProof="0" dirty="0"/>
            <a:t>, si están completos y cualquier detalle adicional que deba ser atendido al inicio del Proyecto. </a:t>
          </a:r>
        </a:p>
      </dgm:t>
    </dgm:pt>
    <dgm:pt modelId="{6096B0CD-A549-4ED6-8A65-18D9819F0C8E}" type="parTrans" cxnId="{54568246-3147-4706-AB4D-7BB68E3A3530}">
      <dgm:prSet/>
      <dgm:spPr/>
    </dgm:pt>
    <dgm:pt modelId="{821F0640-48A1-49FF-852F-1EC34ADE49EE}" type="sibTrans" cxnId="{54568246-3147-4706-AB4D-7BB68E3A3530}">
      <dgm:prSet/>
      <dgm:spPr/>
    </dgm:pt>
    <dgm:pt modelId="{BC69CA30-351A-4159-BEC9-A3638E4A778F}">
      <dgm:prSet phldrT="[Texto]"/>
      <dgm:spPr/>
      <dgm:t>
        <a:bodyPr/>
        <a:lstStyle/>
        <a:p>
          <a:endParaRPr lang="en-US" dirty="0"/>
        </a:p>
      </dgm:t>
    </dgm:pt>
    <dgm:pt modelId="{01D4571E-4E5A-4B89-94FA-E0B439CBF226}" type="parTrans" cxnId="{6D79CC0B-C8D7-4374-AF8F-035F46ED6E0E}">
      <dgm:prSet/>
      <dgm:spPr/>
    </dgm:pt>
    <dgm:pt modelId="{35530FE6-B0EA-4CBA-BD9E-CD4B5AEE39CF}" type="sibTrans" cxnId="{6D79CC0B-C8D7-4374-AF8F-035F46ED6E0E}">
      <dgm:prSet/>
      <dgm:spPr/>
    </dgm:pt>
    <dgm:pt modelId="{28962A2F-6026-4916-BF65-E74F3CFB5B76}">
      <dgm:prSet phldrT="[Texto]"/>
      <dgm:spPr/>
      <dgm:t>
        <a:bodyPr/>
        <a:lstStyle/>
        <a:p>
          <a:pPr algn="just"/>
          <a:r>
            <a:rPr lang="en-US" noProof="0" dirty="0"/>
            <a:t>Son </a:t>
          </a:r>
          <a:r>
            <a:rPr lang="en-US" noProof="0" dirty="0" err="1"/>
            <a:t>educación</a:t>
          </a:r>
          <a:r>
            <a:rPr lang="en-US" noProof="0" dirty="0"/>
            <a:t> y </a:t>
          </a:r>
          <a:r>
            <a:rPr lang="en-US" noProof="0" dirty="0" err="1"/>
            <a:t>edad</a:t>
          </a:r>
          <a:r>
            <a:rPr lang="en-US" noProof="0" dirty="0"/>
            <a:t> las variables </a:t>
          </a:r>
          <a:r>
            <a:rPr lang="en-US" noProof="0" dirty="0" err="1"/>
            <a:t>más</a:t>
          </a:r>
          <a:r>
            <a:rPr lang="en-US" noProof="0" dirty="0"/>
            <a:t> </a:t>
          </a:r>
          <a:r>
            <a:rPr lang="en-US" noProof="0" dirty="0" err="1"/>
            <a:t>importantes</a:t>
          </a:r>
          <a:r>
            <a:rPr lang="en-US" noProof="0" dirty="0"/>
            <a:t> para </a:t>
          </a:r>
          <a:r>
            <a:rPr lang="en-US" noProof="0" dirty="0" err="1"/>
            <a:t>predecir</a:t>
          </a:r>
          <a:r>
            <a:rPr lang="en-US" noProof="0" dirty="0"/>
            <a:t> la </a:t>
          </a:r>
          <a:r>
            <a:rPr lang="en-US" noProof="0" dirty="0" err="1"/>
            <a:t>capacidad</a:t>
          </a:r>
          <a:r>
            <a:rPr lang="en-US" noProof="0" dirty="0"/>
            <a:t> y </a:t>
          </a:r>
          <a:r>
            <a:rPr lang="en-US" noProof="0" dirty="0" err="1"/>
            <a:t>voluntad</a:t>
          </a:r>
          <a:r>
            <a:rPr lang="en-US" noProof="0" dirty="0"/>
            <a:t> de </a:t>
          </a:r>
          <a:r>
            <a:rPr lang="en-US" noProof="0" dirty="0" err="1"/>
            <a:t>pago</a:t>
          </a:r>
          <a:r>
            <a:rPr lang="en-US" noProof="0" dirty="0"/>
            <a:t> de los </a:t>
          </a:r>
          <a:r>
            <a:rPr lang="en-US" noProof="0" dirty="0" err="1"/>
            <a:t>clientes</a:t>
          </a:r>
          <a:r>
            <a:rPr lang="en-US" noProof="0" dirty="0"/>
            <a:t>.</a:t>
          </a:r>
          <a:endParaRPr lang="es-CR" noProof="0" dirty="0"/>
        </a:p>
      </dgm:t>
    </dgm:pt>
    <dgm:pt modelId="{36BC6640-73ED-4AD5-9EEE-2DE01398495E}" type="parTrans" cxnId="{BF20BCBE-CBE2-46C2-9964-626601DCF138}">
      <dgm:prSet/>
      <dgm:spPr/>
    </dgm:pt>
    <dgm:pt modelId="{60009304-ECD1-4557-8E3A-7BE6C5536DE8}" type="sibTrans" cxnId="{BF20BCBE-CBE2-46C2-9964-626601DCF138}">
      <dgm:prSet/>
      <dgm:spPr/>
    </dgm:pt>
    <dgm:pt modelId="{F65120FB-231B-4627-A8D9-E06BDA0E8C57}" type="pres">
      <dgm:prSet presAssocID="{A9273009-6499-4738-A4AA-56A6E45864E0}" presName="linearFlow" presStyleCnt="0">
        <dgm:presLayoutVars>
          <dgm:dir/>
          <dgm:animLvl val="lvl"/>
          <dgm:resizeHandles val="exact"/>
        </dgm:presLayoutVars>
      </dgm:prSet>
      <dgm:spPr/>
    </dgm:pt>
    <dgm:pt modelId="{85283E61-74EE-433E-AA5F-2BB5F98AABC9}" type="pres">
      <dgm:prSet presAssocID="{68DAF6EA-D830-4950-B7A5-DCD85F1FA57C}" presName="composite" presStyleCnt="0"/>
      <dgm:spPr/>
    </dgm:pt>
    <dgm:pt modelId="{0C556FB8-BF08-4A04-9CA3-CF863AD6966A}" type="pres">
      <dgm:prSet presAssocID="{68DAF6EA-D830-4950-B7A5-DCD85F1FA57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58BFAA7-648A-4E48-89F3-CE75AC16FC1C}" type="pres">
      <dgm:prSet presAssocID="{68DAF6EA-D830-4950-B7A5-DCD85F1FA57C}" presName="parSh" presStyleLbl="node1" presStyleIdx="0" presStyleCnt="3"/>
      <dgm:spPr/>
    </dgm:pt>
    <dgm:pt modelId="{0AC52D84-5C7A-4B65-9B3B-3EA253372C20}" type="pres">
      <dgm:prSet presAssocID="{68DAF6EA-D830-4950-B7A5-DCD85F1FA57C}" presName="desTx" presStyleLbl="fgAcc1" presStyleIdx="0" presStyleCnt="3">
        <dgm:presLayoutVars>
          <dgm:bulletEnabled val="1"/>
        </dgm:presLayoutVars>
      </dgm:prSet>
      <dgm:spPr/>
    </dgm:pt>
    <dgm:pt modelId="{F5188649-53D7-4922-93E3-5AFEC25DBDC7}" type="pres">
      <dgm:prSet presAssocID="{D19103A7-ED9D-4E9A-AAFD-334136928643}" presName="sibTrans" presStyleLbl="sibTrans2D1" presStyleIdx="0" presStyleCnt="2"/>
      <dgm:spPr/>
    </dgm:pt>
    <dgm:pt modelId="{C1E13EA6-7177-4673-8591-1BFF0FE368F0}" type="pres">
      <dgm:prSet presAssocID="{D19103A7-ED9D-4E9A-AAFD-334136928643}" presName="connTx" presStyleLbl="sibTrans2D1" presStyleIdx="0" presStyleCnt="2"/>
      <dgm:spPr/>
    </dgm:pt>
    <dgm:pt modelId="{0F565EBB-7C78-47D5-BABB-F37ADD32F8E9}" type="pres">
      <dgm:prSet presAssocID="{0B72BE88-8419-4700-B2D9-53B30B9F3196}" presName="composite" presStyleCnt="0"/>
      <dgm:spPr/>
    </dgm:pt>
    <dgm:pt modelId="{0D02209C-58C0-4AC2-B3ED-2F2B5D7FB2EE}" type="pres">
      <dgm:prSet presAssocID="{0B72BE88-8419-4700-B2D9-53B30B9F3196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A0044C4-96B2-4723-A599-1638D894227B}" type="pres">
      <dgm:prSet presAssocID="{0B72BE88-8419-4700-B2D9-53B30B9F3196}" presName="parSh" presStyleLbl="node1" presStyleIdx="1" presStyleCnt="3"/>
      <dgm:spPr/>
    </dgm:pt>
    <dgm:pt modelId="{9BD1BB02-761C-40BD-9654-2C0B7784EBB2}" type="pres">
      <dgm:prSet presAssocID="{0B72BE88-8419-4700-B2D9-53B30B9F3196}" presName="desTx" presStyleLbl="fgAcc1" presStyleIdx="1" presStyleCnt="3">
        <dgm:presLayoutVars>
          <dgm:bulletEnabled val="1"/>
        </dgm:presLayoutVars>
      </dgm:prSet>
      <dgm:spPr/>
    </dgm:pt>
    <dgm:pt modelId="{344A4492-9C02-40E7-9FB4-A10EA353B2CC}" type="pres">
      <dgm:prSet presAssocID="{7DE39343-D385-4293-94A5-3C9DD0899625}" presName="sibTrans" presStyleLbl="sibTrans2D1" presStyleIdx="1" presStyleCnt="2"/>
      <dgm:spPr/>
    </dgm:pt>
    <dgm:pt modelId="{F9716D70-7BA4-49D9-9A32-69E62E2D02CC}" type="pres">
      <dgm:prSet presAssocID="{7DE39343-D385-4293-94A5-3C9DD0899625}" presName="connTx" presStyleLbl="sibTrans2D1" presStyleIdx="1" presStyleCnt="2"/>
      <dgm:spPr/>
    </dgm:pt>
    <dgm:pt modelId="{94C600CA-ED0A-4422-9E96-D7576C443C4D}" type="pres">
      <dgm:prSet presAssocID="{D698FC9B-2B4D-496B-A494-C1EFFD508147}" presName="composite" presStyleCnt="0"/>
      <dgm:spPr/>
    </dgm:pt>
    <dgm:pt modelId="{02ADE78E-31CB-4521-A75B-ABE96775BCF3}" type="pres">
      <dgm:prSet presAssocID="{D698FC9B-2B4D-496B-A494-C1EFFD50814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F9E628B-F63B-4232-8B7B-64898BECBB2D}" type="pres">
      <dgm:prSet presAssocID="{D698FC9B-2B4D-496B-A494-C1EFFD508147}" presName="parSh" presStyleLbl="node1" presStyleIdx="2" presStyleCnt="3"/>
      <dgm:spPr/>
    </dgm:pt>
    <dgm:pt modelId="{6AC39C9E-A23C-4A41-858F-2F70F81DB378}" type="pres">
      <dgm:prSet presAssocID="{D698FC9B-2B4D-496B-A494-C1EFFD50814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389DB007-101C-4739-9DE8-35EEA24884D9}" type="presOf" srcId="{68DAF6EA-D830-4950-B7A5-DCD85F1FA57C}" destId="{D58BFAA7-648A-4E48-89F3-CE75AC16FC1C}" srcOrd="1" destOrd="0" presId="urn:microsoft.com/office/officeart/2005/8/layout/process3"/>
    <dgm:cxn modelId="{55161E08-301E-473F-B947-3C030CA65D95}" srcId="{0B72BE88-8419-4700-B2D9-53B30B9F3196}" destId="{7B677FCC-3CC0-42CB-9489-4EC26C3DB3C3}" srcOrd="2" destOrd="0" parTransId="{F4ECE42D-B1EB-498F-8483-D14E62DCAB6A}" sibTransId="{5B7A69B0-AFA8-435D-852F-317D14928862}"/>
    <dgm:cxn modelId="{6D79CC0B-C8D7-4374-AF8F-035F46ED6E0E}" srcId="{D698FC9B-2B4D-496B-A494-C1EFFD508147}" destId="{BC69CA30-351A-4159-BEC9-A3638E4A778F}" srcOrd="2" destOrd="0" parTransId="{01D4571E-4E5A-4B89-94FA-E0B439CBF226}" sibTransId="{35530FE6-B0EA-4CBA-BD9E-CD4B5AEE39CF}"/>
    <dgm:cxn modelId="{E58E6E0C-EC4E-43D1-9B00-C6156639EAE2}" srcId="{A9273009-6499-4738-A4AA-56A6E45864E0}" destId="{D698FC9B-2B4D-496B-A494-C1EFFD508147}" srcOrd="2" destOrd="0" parTransId="{5CFBF42B-B4BF-4280-BF61-5CB4FBCD5553}" sibTransId="{CA90EFF4-0EA2-4A7F-8221-DBFAD2BDD707}"/>
    <dgm:cxn modelId="{2D473413-1185-4875-B642-48B04B4A7D14}" srcId="{4DAD92A1-3D3C-4FCC-975C-B1713F403255}" destId="{91D2EA31-4CE6-4261-BD57-A79A5A3630A6}" srcOrd="0" destOrd="0" parTransId="{61E2BD35-6A2C-497C-81CC-2DCE588CCF54}" sibTransId="{7A4BF7DC-BF60-4D6F-9568-31192C7921D7}"/>
    <dgm:cxn modelId="{423CB413-8854-4DBC-9D10-C6F2A1C644AE}" type="presOf" srcId="{6E49E251-3849-42F3-8517-BA95203B7149}" destId="{0AC52D84-5C7A-4B65-9B3B-3EA253372C20}" srcOrd="0" destOrd="2" presId="urn:microsoft.com/office/officeart/2005/8/layout/process3"/>
    <dgm:cxn modelId="{0AA6631A-AB0B-49D3-B0F5-A6C7C85B6A25}" type="presOf" srcId="{800B57ED-12AC-42BF-924C-CC103D107433}" destId="{9BD1BB02-761C-40BD-9654-2C0B7784EBB2}" srcOrd="0" destOrd="6" presId="urn:microsoft.com/office/officeart/2005/8/layout/process3"/>
    <dgm:cxn modelId="{FE98971C-E869-413E-B2DF-702C8AB7E3CA}" type="presOf" srcId="{327A3895-56F8-405A-B6AD-655CECCCF63D}" destId="{9BD1BB02-761C-40BD-9654-2C0B7784EBB2}" srcOrd="0" destOrd="7" presId="urn:microsoft.com/office/officeart/2005/8/layout/process3"/>
    <dgm:cxn modelId="{DCFDB61F-0A92-47D9-B345-79509CD2D021}" type="presOf" srcId="{7DE39343-D385-4293-94A5-3C9DD0899625}" destId="{F9716D70-7BA4-49D9-9A32-69E62E2D02CC}" srcOrd="1" destOrd="0" presId="urn:microsoft.com/office/officeart/2005/8/layout/process3"/>
    <dgm:cxn modelId="{278DC43B-62EE-4B46-9084-03E392B63A43}" type="presOf" srcId="{D52F6A50-77D9-41B0-A902-6C59B7D1833A}" destId="{0AC52D84-5C7A-4B65-9B3B-3EA253372C20}" srcOrd="0" destOrd="3" presId="urn:microsoft.com/office/officeart/2005/8/layout/process3"/>
    <dgm:cxn modelId="{F37AA75C-22BB-4657-BBA3-F9DD08C27BF3}" type="presOf" srcId="{1F633F7B-6719-4551-82C9-AEB1E52E36FA}" destId="{6AC39C9E-A23C-4A41-858F-2F70F81DB378}" srcOrd="0" destOrd="0" presId="urn:microsoft.com/office/officeart/2005/8/layout/process3"/>
    <dgm:cxn modelId="{919A6A5F-AA4C-4E69-9A45-B204B22C50D8}" srcId="{68DAF6EA-D830-4950-B7A5-DCD85F1FA57C}" destId="{743C174F-B605-4D8B-97D3-D1821D51CC46}" srcOrd="1" destOrd="0" parTransId="{3179AC0D-E86D-4316-B431-E3A9ECE93252}" sibTransId="{7AF2CA9C-C0A1-49B2-8FAC-74049A428039}"/>
    <dgm:cxn modelId="{4694D643-F3F8-4FB6-A440-B0359EFD34EB}" type="presOf" srcId="{D698FC9B-2B4D-496B-A494-C1EFFD508147}" destId="{02ADE78E-31CB-4521-A75B-ABE96775BCF3}" srcOrd="0" destOrd="0" presId="urn:microsoft.com/office/officeart/2005/8/layout/process3"/>
    <dgm:cxn modelId="{6644FD44-147D-4E25-AFED-F8A894CBB360}" srcId="{28962A2F-6026-4916-BF65-E74F3CFB5B76}" destId="{45982693-46DE-435F-B438-B6C14D4630D4}" srcOrd="0" destOrd="0" parTransId="{52B6D195-6675-40C7-A599-A583323C310C}" sibTransId="{DBAE7D43-B1E7-471F-8734-C85F293BC506}"/>
    <dgm:cxn modelId="{6A895665-0B7A-49C0-A6E5-82E94D1009B5}" type="presOf" srcId="{BC69CA30-351A-4159-BEC9-A3638E4A778F}" destId="{6AC39C9E-A23C-4A41-858F-2F70F81DB378}" srcOrd="0" destOrd="2" presId="urn:microsoft.com/office/officeart/2005/8/layout/process3"/>
    <dgm:cxn modelId="{54568246-3147-4706-AB4D-7BB68E3A3530}" srcId="{D698FC9B-2B4D-496B-A494-C1EFFD508147}" destId="{A86CDACE-54AD-411A-A4C4-EE41C4DE3FD9}" srcOrd="1" destOrd="0" parTransId="{6096B0CD-A549-4ED6-8A65-18D9819F0C8E}" sibTransId="{821F0640-48A1-49FF-852F-1EC34ADE49EE}"/>
    <dgm:cxn modelId="{2BF7F869-07CC-4695-B6F0-8E0DFD892147}" srcId="{0B72BE88-8419-4700-B2D9-53B30B9F3196}" destId="{4DAD92A1-3D3C-4FCC-975C-B1713F403255}" srcOrd="1" destOrd="0" parTransId="{473C3837-7090-4795-B981-4B2DEA86D1C6}" sibTransId="{5F3C6E1D-02C1-4BDA-81B7-301EDE9EFCA3}"/>
    <dgm:cxn modelId="{DD8C546D-9A1D-4676-8817-E8C3A0EF7024}" type="presOf" srcId="{A86CDACE-54AD-411A-A4C4-EE41C4DE3FD9}" destId="{6AC39C9E-A23C-4A41-858F-2F70F81DB378}" srcOrd="0" destOrd="1" presId="urn:microsoft.com/office/officeart/2005/8/layout/process3"/>
    <dgm:cxn modelId="{0B8E126F-52BE-43F0-92E4-27BCEC34B100}" type="presOf" srcId="{7B677FCC-3CC0-42CB-9489-4EC26C3DB3C3}" destId="{9BD1BB02-761C-40BD-9654-2C0B7784EBB2}" srcOrd="0" destOrd="9" presId="urn:microsoft.com/office/officeart/2005/8/layout/process3"/>
    <dgm:cxn modelId="{5493234F-5623-4938-8831-48D53BF8492C}" srcId="{4DAD92A1-3D3C-4FCC-975C-B1713F403255}" destId="{800B57ED-12AC-42BF-924C-CC103D107433}" srcOrd="3" destOrd="0" parTransId="{945E3C84-137F-464D-80FC-0BFE67654E5A}" sibTransId="{2FF61A1C-FF6F-4EB5-8217-9E96FE09BF38}"/>
    <dgm:cxn modelId="{1DCC834F-7E3A-4915-919B-7EC7E0FB7753}" type="presOf" srcId="{91D2EA31-4CE6-4261-BD57-A79A5A3630A6}" destId="{9BD1BB02-761C-40BD-9654-2C0B7784EBB2}" srcOrd="0" destOrd="2" presId="urn:microsoft.com/office/officeart/2005/8/layout/process3"/>
    <dgm:cxn modelId="{ADD1EA72-1DC2-44CD-AB49-BD548D666F5E}" type="presOf" srcId="{0B72BE88-8419-4700-B2D9-53B30B9F3196}" destId="{DA0044C4-96B2-4723-A599-1638D894227B}" srcOrd="1" destOrd="0" presId="urn:microsoft.com/office/officeart/2005/8/layout/process3"/>
    <dgm:cxn modelId="{17799255-637F-48CE-9EC2-32B14EAEF6B6}" type="presOf" srcId="{D19103A7-ED9D-4E9A-AAFD-334136928643}" destId="{C1E13EA6-7177-4673-8591-1BFF0FE368F0}" srcOrd="1" destOrd="0" presId="urn:microsoft.com/office/officeart/2005/8/layout/process3"/>
    <dgm:cxn modelId="{8AC9DA55-F5E4-44E1-80D0-458ECABDAC2A}" srcId="{68DAF6EA-D830-4950-B7A5-DCD85F1FA57C}" destId="{6E49E251-3849-42F3-8517-BA95203B7149}" srcOrd="2" destOrd="0" parTransId="{08B3F4BE-BA0C-453E-84D4-6421911EA5CE}" sibTransId="{9456F5BF-386E-4EE8-BB5B-F694C0A496E1}"/>
    <dgm:cxn modelId="{0FA22A81-495F-4C20-ACFF-75A9BDB1A7A8}" type="presOf" srcId="{21C7F3F4-6F0C-47C1-BAD0-558AAB9AB456}" destId="{9BD1BB02-761C-40BD-9654-2C0B7784EBB2}" srcOrd="0" destOrd="8" presId="urn:microsoft.com/office/officeart/2005/8/layout/process3"/>
    <dgm:cxn modelId="{72226989-CDF0-4969-8A31-8BAD5476D319}" type="presOf" srcId="{7DE39343-D385-4293-94A5-3C9DD0899625}" destId="{344A4492-9C02-40E7-9FB4-A10EA353B2CC}" srcOrd="0" destOrd="0" presId="urn:microsoft.com/office/officeart/2005/8/layout/process3"/>
    <dgm:cxn modelId="{57A5698A-060D-41DB-9737-88265FCA5011}" type="presOf" srcId="{4DAD92A1-3D3C-4FCC-975C-B1713F403255}" destId="{9BD1BB02-761C-40BD-9654-2C0B7784EBB2}" srcOrd="0" destOrd="1" presId="urn:microsoft.com/office/officeart/2005/8/layout/process3"/>
    <dgm:cxn modelId="{3F34458C-2973-4D8B-847B-44F1816746D5}" type="presOf" srcId="{743C174F-B605-4D8B-97D3-D1821D51CC46}" destId="{0AC52D84-5C7A-4B65-9B3B-3EA253372C20}" srcOrd="0" destOrd="1" presId="urn:microsoft.com/office/officeart/2005/8/layout/process3"/>
    <dgm:cxn modelId="{B62D4B93-D86C-43F8-A05D-6E160E296031}" srcId="{0B72BE88-8419-4700-B2D9-53B30B9F3196}" destId="{38B6EEC2-D4D7-4788-BCAD-A640EBAD85FC}" srcOrd="0" destOrd="0" parTransId="{89CC2CF6-B823-4EF9-A861-17DF57A6962C}" sibTransId="{EAF6D686-6652-497C-AD23-862AE10B904A}"/>
    <dgm:cxn modelId="{C950BDA4-48E1-4E71-A366-591A91CA7C3A}" type="presOf" srcId="{D19103A7-ED9D-4E9A-AAFD-334136928643}" destId="{F5188649-53D7-4922-93E3-5AFEC25DBDC7}" srcOrd="0" destOrd="0" presId="urn:microsoft.com/office/officeart/2005/8/layout/process3"/>
    <dgm:cxn modelId="{E86885A5-6264-4BF9-94EF-9B023573808F}" srcId="{68DAF6EA-D830-4950-B7A5-DCD85F1FA57C}" destId="{D52F6A50-77D9-41B0-A902-6C59B7D1833A}" srcOrd="3" destOrd="0" parTransId="{5CC08579-E7A7-4BC3-930F-187F043DF619}" sibTransId="{66B5FA94-2DC1-4A61-8861-A5657D0E8EFB}"/>
    <dgm:cxn modelId="{29E1E4A6-F2AD-4259-AEE5-58F39483B14A}" type="presOf" srcId="{38B6EEC2-D4D7-4788-BCAD-A640EBAD85FC}" destId="{9BD1BB02-761C-40BD-9654-2C0B7784EBB2}" srcOrd="0" destOrd="0" presId="urn:microsoft.com/office/officeart/2005/8/layout/process3"/>
    <dgm:cxn modelId="{D3A474A7-3189-430C-9A34-E087D85D2BB8}" srcId="{A9273009-6499-4738-A4AA-56A6E45864E0}" destId="{68DAF6EA-D830-4950-B7A5-DCD85F1FA57C}" srcOrd="0" destOrd="0" parTransId="{A940169B-2000-4AB8-B049-B55242172255}" sibTransId="{D19103A7-ED9D-4E9A-AAFD-334136928643}"/>
    <dgm:cxn modelId="{E8AC7CA8-3EE7-48D3-BA4B-F479A3B2CE4C}" type="presOf" srcId="{28962A2F-6026-4916-BF65-E74F3CFB5B76}" destId="{9BD1BB02-761C-40BD-9654-2C0B7784EBB2}" srcOrd="0" destOrd="3" presId="urn:microsoft.com/office/officeart/2005/8/layout/process3"/>
    <dgm:cxn modelId="{4C32CFB4-6D23-42A3-9E57-D5AFB6C5B329}" srcId="{D698FC9B-2B4D-496B-A494-C1EFFD508147}" destId="{1F633F7B-6719-4551-82C9-AEB1E52E36FA}" srcOrd="0" destOrd="0" parTransId="{5FCB4A54-4D78-431C-8A3B-D3641DDFA2AB}" sibTransId="{60759AE4-9ABF-416F-9B2E-F68530117736}"/>
    <dgm:cxn modelId="{7DF129BC-EB6D-4016-B70A-F28EC52A79D1}" srcId="{4DAD92A1-3D3C-4FCC-975C-B1713F403255}" destId="{327A3895-56F8-405A-B6AD-655CECCCF63D}" srcOrd="4" destOrd="0" parTransId="{00E59A27-A405-414D-A9A1-CF9553094378}" sibTransId="{B335BF09-4DC8-4C74-A321-7667E28A2BB2}"/>
    <dgm:cxn modelId="{F5AD09BE-E088-4BCD-A00F-7C2AECACA3C4}" type="presOf" srcId="{45982693-46DE-435F-B438-B6C14D4630D4}" destId="{9BD1BB02-761C-40BD-9654-2C0B7784EBB2}" srcOrd="0" destOrd="4" presId="urn:microsoft.com/office/officeart/2005/8/layout/process3"/>
    <dgm:cxn modelId="{BF20BCBE-CBE2-46C2-9964-626601DCF138}" srcId="{4DAD92A1-3D3C-4FCC-975C-B1713F403255}" destId="{28962A2F-6026-4916-BF65-E74F3CFB5B76}" srcOrd="1" destOrd="0" parTransId="{36BC6640-73ED-4AD5-9EEE-2DE01398495E}" sibTransId="{60009304-ECD1-4557-8E3A-7BE6C5536DE8}"/>
    <dgm:cxn modelId="{A61C68C5-CDE5-44B3-886D-88DE8A172F80}" srcId="{A9273009-6499-4738-A4AA-56A6E45864E0}" destId="{0B72BE88-8419-4700-B2D9-53B30B9F3196}" srcOrd="1" destOrd="0" parTransId="{25EE04AB-7816-41B3-B152-BF2EA0E9BFC2}" sibTransId="{7DE39343-D385-4293-94A5-3C9DD0899625}"/>
    <dgm:cxn modelId="{94FF53CB-CAD8-494D-9C6A-97F1B3512AE2}" srcId="{327A3895-56F8-405A-B6AD-655CECCCF63D}" destId="{21C7F3F4-6F0C-47C1-BAD0-558AAB9AB456}" srcOrd="0" destOrd="0" parTransId="{C1382736-1FBC-4BB3-8061-F4D4552411EA}" sibTransId="{17CA3B99-2076-41DC-8A02-F29078065B0E}"/>
    <dgm:cxn modelId="{6E4203D0-19E9-4295-AF40-9F0AB537E330}" type="presOf" srcId="{8595DC27-718E-4552-956D-383D8CA767ED}" destId="{0AC52D84-5C7A-4B65-9B3B-3EA253372C20}" srcOrd="0" destOrd="0" presId="urn:microsoft.com/office/officeart/2005/8/layout/process3"/>
    <dgm:cxn modelId="{CDAE62DD-9FE6-4291-A36C-6846C2342DC4}" type="presOf" srcId="{3E6296B1-19FA-4E9F-A5A0-AE34EB934DE7}" destId="{9BD1BB02-761C-40BD-9654-2C0B7784EBB2}" srcOrd="0" destOrd="5" presId="urn:microsoft.com/office/officeart/2005/8/layout/process3"/>
    <dgm:cxn modelId="{A3A723DF-AE93-4258-9D32-D1298ED9DCDA}" srcId="{4DAD92A1-3D3C-4FCC-975C-B1713F403255}" destId="{3E6296B1-19FA-4E9F-A5A0-AE34EB934DE7}" srcOrd="2" destOrd="0" parTransId="{2A6F0CF1-DD10-4444-ACAC-941838C1A5CA}" sibTransId="{88C7CAEB-29E6-46A0-9F3B-F12EA49624C2}"/>
    <dgm:cxn modelId="{EA287DDF-0338-4F99-B4C3-C7608C27BD12}" type="presOf" srcId="{68DAF6EA-D830-4950-B7A5-DCD85F1FA57C}" destId="{0C556FB8-BF08-4A04-9CA3-CF863AD6966A}" srcOrd="0" destOrd="0" presId="urn:microsoft.com/office/officeart/2005/8/layout/process3"/>
    <dgm:cxn modelId="{F62685E1-5468-4CEA-9B8F-8D6DD010F803}" srcId="{68DAF6EA-D830-4950-B7A5-DCD85F1FA57C}" destId="{8595DC27-718E-4552-956D-383D8CA767ED}" srcOrd="0" destOrd="0" parTransId="{742CDC26-63A8-4366-B9D4-40A83EBDE036}" sibTransId="{E4EFE88E-746F-4D14-B2EB-99BE2F17698C}"/>
    <dgm:cxn modelId="{D6F982EF-384E-423B-96B7-96D6DB34FA1B}" type="presOf" srcId="{0B72BE88-8419-4700-B2D9-53B30B9F3196}" destId="{0D02209C-58C0-4AC2-B3ED-2F2B5D7FB2EE}" srcOrd="0" destOrd="0" presId="urn:microsoft.com/office/officeart/2005/8/layout/process3"/>
    <dgm:cxn modelId="{C59381F4-F9B5-44E4-91F7-31FA5B2A2525}" type="presOf" srcId="{A9273009-6499-4738-A4AA-56A6E45864E0}" destId="{F65120FB-231B-4627-A8D9-E06BDA0E8C57}" srcOrd="0" destOrd="0" presId="urn:microsoft.com/office/officeart/2005/8/layout/process3"/>
    <dgm:cxn modelId="{D5EB00FD-B49C-48ED-B445-658894E539A0}" type="presOf" srcId="{D698FC9B-2B4D-496B-A494-C1EFFD508147}" destId="{0F9E628B-F63B-4232-8B7B-64898BECBB2D}" srcOrd="1" destOrd="0" presId="urn:microsoft.com/office/officeart/2005/8/layout/process3"/>
    <dgm:cxn modelId="{389BE342-83AD-4C4D-A8F5-95D4E9D4A058}" type="presParOf" srcId="{F65120FB-231B-4627-A8D9-E06BDA0E8C57}" destId="{85283E61-74EE-433E-AA5F-2BB5F98AABC9}" srcOrd="0" destOrd="0" presId="urn:microsoft.com/office/officeart/2005/8/layout/process3"/>
    <dgm:cxn modelId="{944C7E44-45EC-453A-9A73-C08BC9581FFC}" type="presParOf" srcId="{85283E61-74EE-433E-AA5F-2BB5F98AABC9}" destId="{0C556FB8-BF08-4A04-9CA3-CF863AD6966A}" srcOrd="0" destOrd="0" presId="urn:microsoft.com/office/officeart/2005/8/layout/process3"/>
    <dgm:cxn modelId="{57CA271C-B46E-430F-92C3-25C773AB21DC}" type="presParOf" srcId="{85283E61-74EE-433E-AA5F-2BB5F98AABC9}" destId="{D58BFAA7-648A-4E48-89F3-CE75AC16FC1C}" srcOrd="1" destOrd="0" presId="urn:microsoft.com/office/officeart/2005/8/layout/process3"/>
    <dgm:cxn modelId="{47E17362-9936-4C36-988D-6A7181D3E961}" type="presParOf" srcId="{85283E61-74EE-433E-AA5F-2BB5F98AABC9}" destId="{0AC52D84-5C7A-4B65-9B3B-3EA253372C20}" srcOrd="2" destOrd="0" presId="urn:microsoft.com/office/officeart/2005/8/layout/process3"/>
    <dgm:cxn modelId="{AFC09E12-3802-4D59-8DF1-F5DD3BEB6877}" type="presParOf" srcId="{F65120FB-231B-4627-A8D9-E06BDA0E8C57}" destId="{F5188649-53D7-4922-93E3-5AFEC25DBDC7}" srcOrd="1" destOrd="0" presId="urn:microsoft.com/office/officeart/2005/8/layout/process3"/>
    <dgm:cxn modelId="{C58D63DB-2EA7-4AB7-A82B-16E694204AF8}" type="presParOf" srcId="{F5188649-53D7-4922-93E3-5AFEC25DBDC7}" destId="{C1E13EA6-7177-4673-8591-1BFF0FE368F0}" srcOrd="0" destOrd="0" presId="urn:microsoft.com/office/officeart/2005/8/layout/process3"/>
    <dgm:cxn modelId="{D9CB24EE-F0A4-4FD5-BF3D-52F401BB3918}" type="presParOf" srcId="{F65120FB-231B-4627-A8D9-E06BDA0E8C57}" destId="{0F565EBB-7C78-47D5-BABB-F37ADD32F8E9}" srcOrd="2" destOrd="0" presId="urn:microsoft.com/office/officeart/2005/8/layout/process3"/>
    <dgm:cxn modelId="{ABC2CB42-6F24-434B-8543-9EEDBB7A9CED}" type="presParOf" srcId="{0F565EBB-7C78-47D5-BABB-F37ADD32F8E9}" destId="{0D02209C-58C0-4AC2-B3ED-2F2B5D7FB2EE}" srcOrd="0" destOrd="0" presId="urn:microsoft.com/office/officeart/2005/8/layout/process3"/>
    <dgm:cxn modelId="{D9D14595-8D4A-45BB-A70F-97968434FD36}" type="presParOf" srcId="{0F565EBB-7C78-47D5-BABB-F37ADD32F8E9}" destId="{DA0044C4-96B2-4723-A599-1638D894227B}" srcOrd="1" destOrd="0" presId="urn:microsoft.com/office/officeart/2005/8/layout/process3"/>
    <dgm:cxn modelId="{F4023CD7-2022-4DF1-A27B-7EE2DA4F735B}" type="presParOf" srcId="{0F565EBB-7C78-47D5-BABB-F37ADD32F8E9}" destId="{9BD1BB02-761C-40BD-9654-2C0B7784EBB2}" srcOrd="2" destOrd="0" presId="urn:microsoft.com/office/officeart/2005/8/layout/process3"/>
    <dgm:cxn modelId="{12A61F19-ACC7-4AA9-BAC3-382CAD9FE6FA}" type="presParOf" srcId="{F65120FB-231B-4627-A8D9-E06BDA0E8C57}" destId="{344A4492-9C02-40E7-9FB4-A10EA353B2CC}" srcOrd="3" destOrd="0" presId="urn:microsoft.com/office/officeart/2005/8/layout/process3"/>
    <dgm:cxn modelId="{5E4284E1-D2BE-41AB-BE50-01FAE0367610}" type="presParOf" srcId="{344A4492-9C02-40E7-9FB4-A10EA353B2CC}" destId="{F9716D70-7BA4-49D9-9A32-69E62E2D02CC}" srcOrd="0" destOrd="0" presId="urn:microsoft.com/office/officeart/2005/8/layout/process3"/>
    <dgm:cxn modelId="{A8D49117-FA0E-4DE1-8B83-810DF331F149}" type="presParOf" srcId="{F65120FB-231B-4627-A8D9-E06BDA0E8C57}" destId="{94C600CA-ED0A-4422-9E96-D7576C443C4D}" srcOrd="4" destOrd="0" presId="urn:microsoft.com/office/officeart/2005/8/layout/process3"/>
    <dgm:cxn modelId="{5F4301EF-2910-424D-BBE2-C3C7BA5A19A0}" type="presParOf" srcId="{94C600CA-ED0A-4422-9E96-D7576C443C4D}" destId="{02ADE78E-31CB-4521-A75B-ABE96775BCF3}" srcOrd="0" destOrd="0" presId="urn:microsoft.com/office/officeart/2005/8/layout/process3"/>
    <dgm:cxn modelId="{52C353E9-8C20-442C-9DB2-FBDA28C27F44}" type="presParOf" srcId="{94C600CA-ED0A-4422-9E96-D7576C443C4D}" destId="{0F9E628B-F63B-4232-8B7B-64898BECBB2D}" srcOrd="1" destOrd="0" presId="urn:microsoft.com/office/officeart/2005/8/layout/process3"/>
    <dgm:cxn modelId="{995B659E-CE45-4015-996E-A94AC2B34F92}" type="presParOf" srcId="{94C600CA-ED0A-4422-9E96-D7576C443C4D}" destId="{6AC39C9E-A23C-4A41-858F-2F70F81DB37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273009-6499-4738-A4AA-56A6E45864E0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DAF6EA-D830-4950-B7A5-DCD85F1FA57C}">
      <dgm:prSet phldrT="[Texto]"/>
      <dgm:spPr/>
      <dgm:t>
        <a:bodyPr/>
        <a:lstStyle/>
        <a:p>
          <a:r>
            <a:rPr lang="en-US" err="1"/>
            <a:t>Visión</a:t>
          </a:r>
          <a:r>
            <a:rPr lang="en-US"/>
            <a:t> (Insights)</a:t>
          </a:r>
        </a:p>
      </dgm:t>
    </dgm:pt>
    <dgm:pt modelId="{A940169B-2000-4AB8-B049-B55242172255}" type="parTrans" cxnId="{D3A474A7-3189-430C-9A34-E087D85D2BB8}">
      <dgm:prSet/>
      <dgm:spPr/>
      <dgm:t>
        <a:bodyPr/>
        <a:lstStyle/>
        <a:p>
          <a:endParaRPr lang="en-US"/>
        </a:p>
      </dgm:t>
    </dgm:pt>
    <dgm:pt modelId="{D19103A7-ED9D-4E9A-AAFD-334136928643}" type="sibTrans" cxnId="{D3A474A7-3189-430C-9A34-E087D85D2BB8}">
      <dgm:prSet/>
      <dgm:spPr/>
      <dgm:t>
        <a:bodyPr/>
        <a:lstStyle/>
        <a:p>
          <a:endParaRPr lang="en-US"/>
        </a:p>
      </dgm:t>
    </dgm:pt>
    <dgm:pt modelId="{8595DC27-718E-4552-956D-383D8CA767ED}">
      <dgm:prSet phldrT="[Texto]"/>
      <dgm:spPr/>
      <dgm:t>
        <a:bodyPr/>
        <a:lstStyle/>
        <a:p>
          <a:pPr algn="just"/>
          <a:r>
            <a:rPr lang="en-US" err="1"/>
            <a:t>Esta</a:t>
          </a:r>
          <a:r>
            <a:rPr lang="en-US"/>
            <a:t> </a:t>
          </a:r>
          <a:r>
            <a:rPr lang="en-US" err="1"/>
            <a:t>fase</a:t>
          </a:r>
          <a:r>
            <a:rPr lang="en-US"/>
            <a:t> </a:t>
          </a:r>
          <a:r>
            <a:rPr lang="en-US" err="1"/>
            <a:t>contempla</a:t>
          </a:r>
          <a:r>
            <a:rPr lang="en-US"/>
            <a:t> el </a:t>
          </a:r>
          <a:r>
            <a:rPr lang="en-US" err="1"/>
            <a:t>uso</a:t>
          </a:r>
          <a:r>
            <a:rPr lang="en-US"/>
            <a:t> de los </a:t>
          </a:r>
          <a:r>
            <a:rPr lang="en-US" err="1"/>
            <a:t>resultados</a:t>
          </a:r>
          <a:r>
            <a:rPr lang="en-US"/>
            <a:t> de los </a:t>
          </a:r>
          <a:r>
            <a:rPr lang="en-US" err="1"/>
            <a:t>análisis</a:t>
          </a:r>
          <a:r>
            <a:rPr lang="en-US"/>
            <a:t> y </a:t>
          </a:r>
          <a:r>
            <a:rPr lang="en-US" err="1"/>
            <a:t>modelos</a:t>
          </a:r>
          <a:r>
            <a:rPr lang="en-US"/>
            <a:t> </a:t>
          </a:r>
          <a:r>
            <a:rPr lang="en-US" err="1"/>
            <a:t>elaborados</a:t>
          </a:r>
          <a:r>
            <a:rPr lang="en-US"/>
            <a:t> para </a:t>
          </a:r>
          <a:r>
            <a:rPr lang="en-US" err="1"/>
            <a:t>determinar</a:t>
          </a:r>
          <a:r>
            <a:rPr lang="en-US"/>
            <a:t> la </a:t>
          </a:r>
          <a:r>
            <a:rPr lang="en-US" err="1"/>
            <a:t>busqueda</a:t>
          </a:r>
          <a:r>
            <a:rPr lang="en-US"/>
            <a:t> de </a:t>
          </a:r>
          <a:r>
            <a:rPr lang="en-US" err="1"/>
            <a:t>patrones</a:t>
          </a:r>
          <a:r>
            <a:rPr lang="en-US"/>
            <a:t> </a:t>
          </a:r>
          <a:r>
            <a:rPr lang="en-US" err="1"/>
            <a:t>en</a:t>
          </a:r>
          <a:r>
            <a:rPr lang="en-US"/>
            <a:t> la Data. </a:t>
          </a:r>
        </a:p>
      </dgm:t>
    </dgm:pt>
    <dgm:pt modelId="{742CDC26-63A8-4366-B9D4-40A83EBDE036}" type="parTrans" cxnId="{F62685E1-5468-4CEA-9B8F-8D6DD010F803}">
      <dgm:prSet/>
      <dgm:spPr/>
      <dgm:t>
        <a:bodyPr/>
        <a:lstStyle/>
        <a:p>
          <a:endParaRPr lang="en-US"/>
        </a:p>
      </dgm:t>
    </dgm:pt>
    <dgm:pt modelId="{E4EFE88E-746F-4D14-B2EB-99BE2F17698C}" type="sibTrans" cxnId="{F62685E1-5468-4CEA-9B8F-8D6DD010F803}">
      <dgm:prSet/>
      <dgm:spPr/>
      <dgm:t>
        <a:bodyPr/>
        <a:lstStyle/>
        <a:p>
          <a:endParaRPr lang="en-US"/>
        </a:p>
      </dgm:t>
    </dgm:pt>
    <dgm:pt modelId="{0B72BE88-8419-4700-B2D9-53B30B9F3196}">
      <dgm:prSet phldrT="[Texto]"/>
      <dgm:spPr/>
      <dgm:t>
        <a:bodyPr/>
        <a:lstStyle/>
        <a:p>
          <a:r>
            <a:rPr lang="en-US" err="1"/>
            <a:t>Recomendación</a:t>
          </a:r>
          <a:endParaRPr lang="en-US"/>
        </a:p>
      </dgm:t>
    </dgm:pt>
    <dgm:pt modelId="{25EE04AB-7816-41B3-B152-BF2EA0E9BFC2}" type="parTrans" cxnId="{A61C68C5-CDE5-44B3-886D-88DE8A172F80}">
      <dgm:prSet/>
      <dgm:spPr/>
      <dgm:t>
        <a:bodyPr/>
        <a:lstStyle/>
        <a:p>
          <a:endParaRPr lang="en-US"/>
        </a:p>
      </dgm:t>
    </dgm:pt>
    <dgm:pt modelId="{7DE39343-D385-4293-94A5-3C9DD0899625}" type="sibTrans" cxnId="{A61C68C5-CDE5-44B3-886D-88DE8A172F80}">
      <dgm:prSet/>
      <dgm:spPr/>
      <dgm:t>
        <a:bodyPr/>
        <a:lstStyle/>
        <a:p>
          <a:endParaRPr lang="en-US"/>
        </a:p>
      </dgm:t>
    </dgm:pt>
    <dgm:pt modelId="{38B6EEC2-D4D7-4788-BCAD-A640EBAD85FC}">
      <dgm:prSet phldrT="[Texto]"/>
      <dgm:spPr/>
      <dgm:t>
        <a:bodyPr/>
        <a:lstStyle/>
        <a:p>
          <a:pPr algn="just"/>
          <a:r>
            <a:rPr lang="en-US"/>
            <a:t>A </a:t>
          </a:r>
          <a:r>
            <a:rPr lang="en-US" err="1"/>
            <a:t>partir</a:t>
          </a:r>
          <a:r>
            <a:rPr lang="en-US"/>
            <a:t> de lo ultimo se </a:t>
          </a:r>
          <a:r>
            <a:rPr lang="en-US" err="1"/>
            <a:t>podrán</a:t>
          </a:r>
          <a:r>
            <a:rPr lang="en-US"/>
            <a:t> </a:t>
          </a:r>
          <a:r>
            <a:rPr lang="en-US" err="1"/>
            <a:t>presentar</a:t>
          </a:r>
          <a:r>
            <a:rPr lang="en-US"/>
            <a:t> </a:t>
          </a:r>
          <a:r>
            <a:rPr lang="en-US" err="1"/>
            <a:t>recomendaciones</a:t>
          </a:r>
          <a:r>
            <a:rPr lang="en-US"/>
            <a:t> </a:t>
          </a:r>
          <a:r>
            <a:rPr lang="en-US" err="1"/>
            <a:t>sobre</a:t>
          </a:r>
          <a:r>
            <a:rPr lang="en-US"/>
            <a:t> el </a:t>
          </a:r>
          <a:r>
            <a:rPr lang="en-US" err="1"/>
            <a:t>uso</a:t>
          </a:r>
          <a:r>
            <a:rPr lang="en-US"/>
            <a:t> de los </a:t>
          </a:r>
          <a:r>
            <a:rPr lang="en-US" err="1"/>
            <a:t>modelos</a:t>
          </a:r>
          <a:r>
            <a:rPr lang="en-US"/>
            <a:t> y sus </a:t>
          </a:r>
          <a:r>
            <a:rPr lang="en-US" err="1"/>
            <a:t>resultados</a:t>
          </a:r>
          <a:r>
            <a:rPr lang="en-US"/>
            <a:t> </a:t>
          </a:r>
          <a:r>
            <a:rPr lang="en-US" err="1"/>
            <a:t>en</a:t>
          </a:r>
          <a:r>
            <a:rPr lang="en-US"/>
            <a:t> </a:t>
          </a:r>
          <a:r>
            <a:rPr lang="en-US" err="1"/>
            <a:t>función</a:t>
          </a:r>
          <a:r>
            <a:rPr lang="en-US"/>
            <a:t> del </a:t>
          </a:r>
          <a:r>
            <a:rPr lang="en-US" err="1"/>
            <a:t>impacto</a:t>
          </a:r>
          <a:r>
            <a:rPr lang="en-US"/>
            <a:t> </a:t>
          </a:r>
          <a:r>
            <a:rPr lang="en-US" err="1"/>
            <a:t>sobre</a:t>
          </a:r>
          <a:r>
            <a:rPr lang="en-US"/>
            <a:t> los </a:t>
          </a:r>
          <a:r>
            <a:rPr lang="en-US" err="1"/>
            <a:t>indicadores</a:t>
          </a:r>
          <a:r>
            <a:rPr lang="en-US"/>
            <a:t> de </a:t>
          </a:r>
          <a:r>
            <a:rPr lang="en-US" err="1"/>
            <a:t>negocio</a:t>
          </a:r>
          <a:r>
            <a:rPr lang="en-US"/>
            <a:t> de Credit One. </a:t>
          </a:r>
        </a:p>
      </dgm:t>
    </dgm:pt>
    <dgm:pt modelId="{89CC2CF6-B823-4EF9-A861-17DF57A6962C}" type="parTrans" cxnId="{B62D4B93-D86C-43F8-A05D-6E160E296031}">
      <dgm:prSet/>
      <dgm:spPr/>
      <dgm:t>
        <a:bodyPr/>
        <a:lstStyle/>
        <a:p>
          <a:endParaRPr lang="en-US"/>
        </a:p>
      </dgm:t>
    </dgm:pt>
    <dgm:pt modelId="{EAF6D686-6652-497C-AD23-862AE10B904A}" type="sibTrans" cxnId="{B62D4B93-D86C-43F8-A05D-6E160E296031}">
      <dgm:prSet/>
      <dgm:spPr/>
      <dgm:t>
        <a:bodyPr/>
        <a:lstStyle/>
        <a:p>
          <a:endParaRPr lang="en-US"/>
        </a:p>
      </dgm:t>
    </dgm:pt>
    <dgm:pt modelId="{D52F6A50-77D9-41B0-A902-6C59B7D1833A}">
      <dgm:prSet phldrT="[Texto]"/>
      <dgm:spPr/>
      <dgm:t>
        <a:bodyPr/>
        <a:lstStyle/>
        <a:p>
          <a:pPr algn="l"/>
          <a:endParaRPr lang="en-US"/>
        </a:p>
      </dgm:t>
    </dgm:pt>
    <dgm:pt modelId="{5CC08579-E7A7-4BC3-930F-187F043DF619}" type="parTrans" cxnId="{E86885A5-6264-4BF9-94EF-9B023573808F}">
      <dgm:prSet/>
      <dgm:spPr/>
    </dgm:pt>
    <dgm:pt modelId="{66B5FA94-2DC1-4A61-8861-A5657D0E8EFB}" type="sibTrans" cxnId="{E86885A5-6264-4BF9-94EF-9B023573808F}">
      <dgm:prSet/>
      <dgm:spPr/>
    </dgm:pt>
    <dgm:pt modelId="{1F04CD91-D402-4B3E-87D8-BC06141C7C82}">
      <dgm:prSet phldrT="[Texto]"/>
      <dgm:spPr/>
      <dgm:t>
        <a:bodyPr/>
        <a:lstStyle/>
        <a:p>
          <a:pPr algn="just"/>
          <a:r>
            <a:rPr lang="en-US" dirty="0" err="1"/>
            <a:t>Aquí</a:t>
          </a:r>
          <a:r>
            <a:rPr lang="en-US" dirty="0"/>
            <a:t> se </a:t>
          </a:r>
          <a:r>
            <a:rPr lang="en-US" dirty="0" err="1"/>
            <a:t>podrá</a:t>
          </a:r>
          <a:r>
            <a:rPr lang="en-US" dirty="0"/>
            <a:t> </a:t>
          </a:r>
          <a:r>
            <a:rPr lang="en-US" dirty="0" err="1"/>
            <a:t>determinar</a:t>
          </a:r>
          <a:r>
            <a:rPr lang="en-US" dirty="0"/>
            <a:t> </a:t>
          </a:r>
          <a:r>
            <a:rPr lang="en-US" dirty="0" err="1"/>
            <a:t>si</a:t>
          </a:r>
          <a:r>
            <a:rPr lang="en-US" dirty="0"/>
            <a:t> las </a:t>
          </a:r>
          <a:r>
            <a:rPr lang="en-US" dirty="0" err="1"/>
            <a:t>hipótesis</a:t>
          </a:r>
          <a:r>
            <a:rPr lang="en-US" dirty="0"/>
            <a:t> se </a:t>
          </a:r>
          <a:r>
            <a:rPr lang="en-US" dirty="0" err="1"/>
            <a:t>pueden</a:t>
          </a:r>
          <a:r>
            <a:rPr lang="en-US" dirty="0"/>
            <a:t> </a:t>
          </a:r>
          <a:r>
            <a:rPr lang="en-US" dirty="0" err="1"/>
            <a:t>rechazar</a:t>
          </a:r>
          <a:r>
            <a:rPr lang="en-US" dirty="0"/>
            <a:t> o no. </a:t>
          </a:r>
        </a:p>
      </dgm:t>
    </dgm:pt>
    <dgm:pt modelId="{7FB625F2-09D1-4366-8B88-6EAFD47F5FEA}" type="parTrans" cxnId="{02F33287-4E91-4DA9-BA67-9F2C0756DFE3}">
      <dgm:prSet/>
      <dgm:spPr/>
    </dgm:pt>
    <dgm:pt modelId="{BC20E931-280E-4745-A496-11D31FCDA7A6}" type="sibTrans" cxnId="{02F33287-4E91-4DA9-BA67-9F2C0756DFE3}">
      <dgm:prSet/>
      <dgm:spPr/>
    </dgm:pt>
    <dgm:pt modelId="{377E1C10-E69A-465F-8EE6-1730956F71F7}">
      <dgm:prSet phldrT="[Texto]"/>
      <dgm:spPr/>
      <dgm:t>
        <a:bodyPr/>
        <a:lstStyle/>
        <a:p>
          <a:pPr algn="just"/>
          <a:r>
            <a:rPr lang="en-US" err="1"/>
            <a:t>También</a:t>
          </a:r>
          <a:r>
            <a:rPr lang="en-US"/>
            <a:t> se </a:t>
          </a:r>
          <a:r>
            <a:rPr lang="en-US" err="1"/>
            <a:t>podrá</a:t>
          </a:r>
          <a:r>
            <a:rPr lang="en-US"/>
            <a:t> </a:t>
          </a:r>
          <a:r>
            <a:rPr lang="en-US" err="1"/>
            <a:t>ofrecer</a:t>
          </a:r>
          <a:r>
            <a:rPr lang="en-US"/>
            <a:t> un </a:t>
          </a:r>
          <a:r>
            <a:rPr lang="en-US" err="1"/>
            <a:t>análisis</a:t>
          </a:r>
          <a:r>
            <a:rPr lang="en-US"/>
            <a:t> </a:t>
          </a:r>
          <a:r>
            <a:rPr lang="en-US" err="1"/>
            <a:t>sobre</a:t>
          </a:r>
          <a:r>
            <a:rPr lang="en-US"/>
            <a:t> la </a:t>
          </a:r>
          <a:r>
            <a:rPr lang="en-US" err="1"/>
            <a:t>capacidad</a:t>
          </a:r>
          <a:r>
            <a:rPr lang="en-US"/>
            <a:t> </a:t>
          </a:r>
          <a:r>
            <a:rPr lang="en-US" err="1"/>
            <a:t>predictiva</a:t>
          </a:r>
          <a:r>
            <a:rPr lang="en-US"/>
            <a:t> de los </a:t>
          </a:r>
          <a:r>
            <a:rPr lang="en-US" err="1"/>
            <a:t>modelos</a:t>
          </a:r>
          <a:r>
            <a:rPr lang="en-US"/>
            <a:t>, </a:t>
          </a:r>
          <a:r>
            <a:rPr lang="en-US" err="1"/>
            <a:t>así</a:t>
          </a:r>
          <a:r>
            <a:rPr lang="en-US"/>
            <a:t> </a:t>
          </a:r>
          <a:r>
            <a:rPr lang="en-US" err="1"/>
            <a:t>como</a:t>
          </a:r>
          <a:r>
            <a:rPr lang="en-US"/>
            <a:t> sus </a:t>
          </a:r>
          <a:r>
            <a:rPr lang="en-US" err="1"/>
            <a:t>bondades</a:t>
          </a:r>
          <a:r>
            <a:rPr lang="en-US"/>
            <a:t> </a:t>
          </a:r>
          <a:r>
            <a:rPr lang="en-US" err="1"/>
            <a:t>estádisticas</a:t>
          </a:r>
          <a:r>
            <a:rPr lang="en-US"/>
            <a:t> y </a:t>
          </a:r>
          <a:r>
            <a:rPr lang="en-US" err="1"/>
            <a:t>riesgos</a:t>
          </a:r>
          <a:r>
            <a:rPr lang="en-US"/>
            <a:t>. </a:t>
          </a:r>
        </a:p>
      </dgm:t>
    </dgm:pt>
    <dgm:pt modelId="{923A350D-61BC-44D6-8A2E-B934C2043582}" type="parTrans" cxnId="{82E45CBC-D559-47CA-9E62-905C876232A6}">
      <dgm:prSet/>
      <dgm:spPr/>
    </dgm:pt>
    <dgm:pt modelId="{E15F806E-2847-46F6-AE9B-F979AC9DF0B2}" type="sibTrans" cxnId="{82E45CBC-D559-47CA-9E62-905C876232A6}">
      <dgm:prSet/>
      <dgm:spPr/>
    </dgm:pt>
    <dgm:pt modelId="{EB8E826A-0E68-47F3-9C42-B712A31838A2}">
      <dgm:prSet phldrT="[Texto]"/>
      <dgm:spPr/>
      <dgm:t>
        <a:bodyPr/>
        <a:lstStyle/>
        <a:p>
          <a:pPr algn="just"/>
          <a:endParaRPr lang="en-US"/>
        </a:p>
      </dgm:t>
    </dgm:pt>
    <dgm:pt modelId="{76ADD8CD-003A-4A9C-B172-C92CB7B1711C}" type="parTrans" cxnId="{C101CDF1-FCD2-4BFC-ADA3-3E1325F1E182}">
      <dgm:prSet/>
      <dgm:spPr/>
    </dgm:pt>
    <dgm:pt modelId="{291075E7-6A84-4463-8760-F6BCCFF7EBF4}" type="sibTrans" cxnId="{C101CDF1-FCD2-4BFC-ADA3-3E1325F1E182}">
      <dgm:prSet/>
      <dgm:spPr/>
    </dgm:pt>
    <dgm:pt modelId="{A3E8ABB7-5D90-42FA-9DAE-086F8DA29EE4}">
      <dgm:prSet phldrT="[Texto]"/>
      <dgm:spPr/>
      <dgm:t>
        <a:bodyPr/>
        <a:lstStyle/>
        <a:p>
          <a:pPr algn="just"/>
          <a:r>
            <a:rPr lang="en-US"/>
            <a:t> A </a:t>
          </a:r>
          <a:r>
            <a:rPr lang="en-US" err="1"/>
            <a:t>partir</a:t>
          </a:r>
          <a:r>
            <a:rPr lang="en-US"/>
            <a:t> de lo ultimo se </a:t>
          </a:r>
          <a:r>
            <a:rPr lang="en-US" err="1"/>
            <a:t>podrán</a:t>
          </a:r>
          <a:r>
            <a:rPr lang="en-US"/>
            <a:t> </a:t>
          </a:r>
          <a:r>
            <a:rPr lang="en-US" err="1"/>
            <a:t>presentar</a:t>
          </a:r>
          <a:r>
            <a:rPr lang="en-US"/>
            <a:t> </a:t>
          </a:r>
          <a:r>
            <a:rPr lang="en-US" err="1"/>
            <a:t>recomendaciones</a:t>
          </a:r>
          <a:r>
            <a:rPr lang="en-US"/>
            <a:t> </a:t>
          </a:r>
          <a:r>
            <a:rPr lang="en-US" err="1"/>
            <a:t>sobre</a:t>
          </a:r>
          <a:r>
            <a:rPr lang="en-US"/>
            <a:t> el </a:t>
          </a:r>
          <a:r>
            <a:rPr lang="en-US" err="1"/>
            <a:t>uso</a:t>
          </a:r>
          <a:r>
            <a:rPr lang="en-US"/>
            <a:t> de los </a:t>
          </a:r>
          <a:r>
            <a:rPr lang="en-US" err="1"/>
            <a:t>modelos</a:t>
          </a:r>
          <a:r>
            <a:rPr lang="en-US"/>
            <a:t> y sus </a:t>
          </a:r>
          <a:r>
            <a:rPr lang="en-US" err="1"/>
            <a:t>resultados</a:t>
          </a:r>
          <a:r>
            <a:rPr lang="en-US"/>
            <a:t> </a:t>
          </a:r>
          <a:r>
            <a:rPr lang="en-US" err="1"/>
            <a:t>en</a:t>
          </a:r>
          <a:r>
            <a:rPr lang="en-US"/>
            <a:t> </a:t>
          </a:r>
          <a:r>
            <a:rPr lang="en-US" err="1"/>
            <a:t>función</a:t>
          </a:r>
          <a:r>
            <a:rPr lang="en-US"/>
            <a:t> del </a:t>
          </a:r>
          <a:r>
            <a:rPr lang="en-US" err="1"/>
            <a:t>impacto</a:t>
          </a:r>
          <a:r>
            <a:rPr lang="en-US"/>
            <a:t> </a:t>
          </a:r>
          <a:r>
            <a:rPr lang="en-US" err="1"/>
            <a:t>sobre</a:t>
          </a:r>
          <a:r>
            <a:rPr lang="en-US"/>
            <a:t> los </a:t>
          </a:r>
          <a:r>
            <a:rPr lang="en-US" err="1"/>
            <a:t>indicadores</a:t>
          </a:r>
          <a:r>
            <a:rPr lang="en-US"/>
            <a:t> de </a:t>
          </a:r>
          <a:r>
            <a:rPr lang="en-US" err="1"/>
            <a:t>negocio</a:t>
          </a:r>
          <a:r>
            <a:rPr lang="en-US"/>
            <a:t> de Credit One. </a:t>
          </a:r>
        </a:p>
      </dgm:t>
    </dgm:pt>
    <dgm:pt modelId="{E3334E10-F415-4867-8062-75A19B228169}" type="parTrans" cxnId="{0E12CD4E-B9A8-4978-A487-62FEB9DFF9D1}">
      <dgm:prSet/>
      <dgm:spPr/>
    </dgm:pt>
    <dgm:pt modelId="{50D19CF3-1546-40FD-87AF-CE0E58618F38}" type="sibTrans" cxnId="{0E12CD4E-B9A8-4978-A487-62FEB9DFF9D1}">
      <dgm:prSet/>
      <dgm:spPr/>
    </dgm:pt>
    <dgm:pt modelId="{DABE456D-9D35-444A-94DC-ED723E30725B}">
      <dgm:prSet phldrT="[Texto]"/>
      <dgm:spPr/>
      <dgm:t>
        <a:bodyPr/>
        <a:lstStyle/>
        <a:p>
          <a:pPr algn="just"/>
          <a:endParaRPr lang="en-US"/>
        </a:p>
      </dgm:t>
    </dgm:pt>
    <dgm:pt modelId="{C7B71535-0113-4FE8-8D12-A371BA28A0A8}" type="parTrans" cxnId="{AF14004C-3E64-4F9F-BB21-03AAD21CCA6A}">
      <dgm:prSet/>
      <dgm:spPr/>
    </dgm:pt>
    <dgm:pt modelId="{73F957CC-1A64-4F36-B3B0-C2849C886896}" type="sibTrans" cxnId="{AF14004C-3E64-4F9F-BB21-03AAD21CCA6A}">
      <dgm:prSet/>
      <dgm:spPr/>
    </dgm:pt>
    <dgm:pt modelId="{F65120FB-231B-4627-A8D9-E06BDA0E8C57}" type="pres">
      <dgm:prSet presAssocID="{A9273009-6499-4738-A4AA-56A6E45864E0}" presName="linearFlow" presStyleCnt="0">
        <dgm:presLayoutVars>
          <dgm:dir/>
          <dgm:animLvl val="lvl"/>
          <dgm:resizeHandles val="exact"/>
        </dgm:presLayoutVars>
      </dgm:prSet>
      <dgm:spPr/>
    </dgm:pt>
    <dgm:pt modelId="{85283E61-74EE-433E-AA5F-2BB5F98AABC9}" type="pres">
      <dgm:prSet presAssocID="{68DAF6EA-D830-4950-B7A5-DCD85F1FA57C}" presName="composite" presStyleCnt="0"/>
      <dgm:spPr/>
    </dgm:pt>
    <dgm:pt modelId="{0C556FB8-BF08-4A04-9CA3-CF863AD6966A}" type="pres">
      <dgm:prSet presAssocID="{68DAF6EA-D830-4950-B7A5-DCD85F1FA57C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D58BFAA7-648A-4E48-89F3-CE75AC16FC1C}" type="pres">
      <dgm:prSet presAssocID="{68DAF6EA-D830-4950-B7A5-DCD85F1FA57C}" presName="parSh" presStyleLbl="node1" presStyleIdx="0" presStyleCnt="2"/>
      <dgm:spPr/>
    </dgm:pt>
    <dgm:pt modelId="{0AC52D84-5C7A-4B65-9B3B-3EA253372C20}" type="pres">
      <dgm:prSet presAssocID="{68DAF6EA-D830-4950-B7A5-DCD85F1FA57C}" presName="desTx" presStyleLbl="fgAcc1" presStyleIdx="0" presStyleCnt="2">
        <dgm:presLayoutVars>
          <dgm:bulletEnabled val="1"/>
        </dgm:presLayoutVars>
      </dgm:prSet>
      <dgm:spPr/>
    </dgm:pt>
    <dgm:pt modelId="{F5188649-53D7-4922-93E3-5AFEC25DBDC7}" type="pres">
      <dgm:prSet presAssocID="{D19103A7-ED9D-4E9A-AAFD-334136928643}" presName="sibTrans" presStyleLbl="sibTrans2D1" presStyleIdx="0" presStyleCnt="1"/>
      <dgm:spPr/>
    </dgm:pt>
    <dgm:pt modelId="{C1E13EA6-7177-4673-8591-1BFF0FE368F0}" type="pres">
      <dgm:prSet presAssocID="{D19103A7-ED9D-4E9A-AAFD-334136928643}" presName="connTx" presStyleLbl="sibTrans2D1" presStyleIdx="0" presStyleCnt="1"/>
      <dgm:spPr/>
    </dgm:pt>
    <dgm:pt modelId="{0F565EBB-7C78-47D5-BABB-F37ADD32F8E9}" type="pres">
      <dgm:prSet presAssocID="{0B72BE88-8419-4700-B2D9-53B30B9F3196}" presName="composite" presStyleCnt="0"/>
      <dgm:spPr/>
    </dgm:pt>
    <dgm:pt modelId="{0D02209C-58C0-4AC2-B3ED-2F2B5D7FB2EE}" type="pres">
      <dgm:prSet presAssocID="{0B72BE88-8419-4700-B2D9-53B30B9F3196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DA0044C4-96B2-4723-A599-1638D894227B}" type="pres">
      <dgm:prSet presAssocID="{0B72BE88-8419-4700-B2D9-53B30B9F3196}" presName="parSh" presStyleLbl="node1" presStyleIdx="1" presStyleCnt="2"/>
      <dgm:spPr/>
    </dgm:pt>
    <dgm:pt modelId="{9BD1BB02-761C-40BD-9654-2C0B7784EBB2}" type="pres">
      <dgm:prSet presAssocID="{0B72BE88-8419-4700-B2D9-53B30B9F3196}" presName="desTx" presStyleLbl="fgAcc1" presStyleIdx="1" presStyleCnt="2">
        <dgm:presLayoutVars>
          <dgm:bulletEnabled val="1"/>
        </dgm:presLayoutVars>
      </dgm:prSet>
      <dgm:spPr/>
    </dgm:pt>
  </dgm:ptLst>
  <dgm:cxnLst>
    <dgm:cxn modelId="{389DB007-101C-4739-9DE8-35EEA24884D9}" type="presOf" srcId="{68DAF6EA-D830-4950-B7A5-DCD85F1FA57C}" destId="{D58BFAA7-648A-4E48-89F3-CE75AC16FC1C}" srcOrd="1" destOrd="0" presId="urn:microsoft.com/office/officeart/2005/8/layout/process3"/>
    <dgm:cxn modelId="{DF19F314-50BE-4DB6-B6E3-F2F095835ADA}" type="presOf" srcId="{A3E8ABB7-5D90-42FA-9DAE-086F8DA29EE4}" destId="{0AC52D84-5C7A-4B65-9B3B-3EA253372C20}" srcOrd="0" destOrd="4" presId="urn:microsoft.com/office/officeart/2005/8/layout/process3"/>
    <dgm:cxn modelId="{278DC43B-62EE-4B46-9084-03E392B63A43}" type="presOf" srcId="{D52F6A50-77D9-41B0-A902-6C59B7D1833A}" destId="{0AC52D84-5C7A-4B65-9B3B-3EA253372C20}" srcOrd="0" destOrd="6" presId="urn:microsoft.com/office/officeart/2005/8/layout/process3"/>
    <dgm:cxn modelId="{E73C2E60-FB0A-4FE3-A2F2-D8F590EFB3B2}" type="presOf" srcId="{1F04CD91-D402-4B3E-87D8-BC06141C7C82}" destId="{0AC52D84-5C7A-4B65-9B3B-3EA253372C20}" srcOrd="0" destOrd="1" presId="urn:microsoft.com/office/officeart/2005/8/layout/process3"/>
    <dgm:cxn modelId="{AF14004C-3E64-4F9F-BB21-03AAD21CCA6A}" srcId="{68DAF6EA-D830-4950-B7A5-DCD85F1FA57C}" destId="{DABE456D-9D35-444A-94DC-ED723E30725B}" srcOrd="3" destOrd="0" parTransId="{C7B71535-0113-4FE8-8D12-A371BA28A0A8}" sibTransId="{73F957CC-1A64-4F36-B3B0-C2849C886896}"/>
    <dgm:cxn modelId="{0E12CD4E-B9A8-4978-A487-62FEB9DFF9D1}" srcId="{68DAF6EA-D830-4950-B7A5-DCD85F1FA57C}" destId="{A3E8ABB7-5D90-42FA-9DAE-086F8DA29EE4}" srcOrd="4" destOrd="0" parTransId="{E3334E10-F415-4867-8062-75A19B228169}" sibTransId="{50D19CF3-1546-40FD-87AF-CE0E58618F38}"/>
    <dgm:cxn modelId="{ADD1EA72-1DC2-44CD-AB49-BD548D666F5E}" type="presOf" srcId="{0B72BE88-8419-4700-B2D9-53B30B9F3196}" destId="{DA0044C4-96B2-4723-A599-1638D894227B}" srcOrd="1" destOrd="0" presId="urn:microsoft.com/office/officeart/2005/8/layout/process3"/>
    <dgm:cxn modelId="{17799255-637F-48CE-9EC2-32B14EAEF6B6}" type="presOf" srcId="{D19103A7-ED9D-4E9A-AAFD-334136928643}" destId="{C1E13EA6-7177-4673-8591-1BFF0FE368F0}" srcOrd="1" destOrd="0" presId="urn:microsoft.com/office/officeart/2005/8/layout/process3"/>
    <dgm:cxn modelId="{9BE56279-C2D1-474F-B0D8-0CEE08BD3EBA}" type="presOf" srcId="{EB8E826A-0E68-47F3-9C42-B712A31838A2}" destId="{0AC52D84-5C7A-4B65-9B3B-3EA253372C20}" srcOrd="0" destOrd="5" presId="urn:microsoft.com/office/officeart/2005/8/layout/process3"/>
    <dgm:cxn modelId="{02F33287-4E91-4DA9-BA67-9F2C0756DFE3}" srcId="{68DAF6EA-D830-4950-B7A5-DCD85F1FA57C}" destId="{1F04CD91-D402-4B3E-87D8-BC06141C7C82}" srcOrd="1" destOrd="0" parTransId="{7FB625F2-09D1-4366-8B88-6EAFD47F5FEA}" sibTransId="{BC20E931-280E-4745-A496-11D31FCDA7A6}"/>
    <dgm:cxn modelId="{B62D4B93-D86C-43F8-A05D-6E160E296031}" srcId="{0B72BE88-8419-4700-B2D9-53B30B9F3196}" destId="{38B6EEC2-D4D7-4788-BCAD-A640EBAD85FC}" srcOrd="0" destOrd="0" parTransId="{89CC2CF6-B823-4EF9-A861-17DF57A6962C}" sibTransId="{EAF6D686-6652-497C-AD23-862AE10B904A}"/>
    <dgm:cxn modelId="{C950BDA4-48E1-4E71-A366-591A91CA7C3A}" type="presOf" srcId="{D19103A7-ED9D-4E9A-AAFD-334136928643}" destId="{F5188649-53D7-4922-93E3-5AFEC25DBDC7}" srcOrd="0" destOrd="0" presId="urn:microsoft.com/office/officeart/2005/8/layout/process3"/>
    <dgm:cxn modelId="{98E8CCA4-D6A8-4BD9-91EA-FBB3A59CB4BB}" type="presOf" srcId="{377E1C10-E69A-465F-8EE6-1730956F71F7}" destId="{0AC52D84-5C7A-4B65-9B3B-3EA253372C20}" srcOrd="0" destOrd="2" presId="urn:microsoft.com/office/officeart/2005/8/layout/process3"/>
    <dgm:cxn modelId="{E86885A5-6264-4BF9-94EF-9B023573808F}" srcId="{68DAF6EA-D830-4950-B7A5-DCD85F1FA57C}" destId="{D52F6A50-77D9-41B0-A902-6C59B7D1833A}" srcOrd="6" destOrd="0" parTransId="{5CC08579-E7A7-4BC3-930F-187F043DF619}" sibTransId="{66B5FA94-2DC1-4A61-8861-A5657D0E8EFB}"/>
    <dgm:cxn modelId="{29E1E4A6-F2AD-4259-AEE5-58F39483B14A}" type="presOf" srcId="{38B6EEC2-D4D7-4788-BCAD-A640EBAD85FC}" destId="{9BD1BB02-761C-40BD-9654-2C0B7784EBB2}" srcOrd="0" destOrd="0" presId="urn:microsoft.com/office/officeart/2005/8/layout/process3"/>
    <dgm:cxn modelId="{D3A474A7-3189-430C-9A34-E087D85D2BB8}" srcId="{A9273009-6499-4738-A4AA-56A6E45864E0}" destId="{68DAF6EA-D830-4950-B7A5-DCD85F1FA57C}" srcOrd="0" destOrd="0" parTransId="{A940169B-2000-4AB8-B049-B55242172255}" sibTransId="{D19103A7-ED9D-4E9A-AAFD-334136928643}"/>
    <dgm:cxn modelId="{7141A3A9-BE34-4B7C-9AD2-73B0049120B3}" type="presOf" srcId="{DABE456D-9D35-444A-94DC-ED723E30725B}" destId="{0AC52D84-5C7A-4B65-9B3B-3EA253372C20}" srcOrd="0" destOrd="3" presId="urn:microsoft.com/office/officeart/2005/8/layout/process3"/>
    <dgm:cxn modelId="{82E45CBC-D559-47CA-9E62-905C876232A6}" srcId="{68DAF6EA-D830-4950-B7A5-DCD85F1FA57C}" destId="{377E1C10-E69A-465F-8EE6-1730956F71F7}" srcOrd="2" destOrd="0" parTransId="{923A350D-61BC-44D6-8A2E-B934C2043582}" sibTransId="{E15F806E-2847-46F6-AE9B-F979AC9DF0B2}"/>
    <dgm:cxn modelId="{A61C68C5-CDE5-44B3-886D-88DE8A172F80}" srcId="{A9273009-6499-4738-A4AA-56A6E45864E0}" destId="{0B72BE88-8419-4700-B2D9-53B30B9F3196}" srcOrd="1" destOrd="0" parTransId="{25EE04AB-7816-41B3-B152-BF2EA0E9BFC2}" sibTransId="{7DE39343-D385-4293-94A5-3C9DD0899625}"/>
    <dgm:cxn modelId="{6E4203D0-19E9-4295-AF40-9F0AB537E330}" type="presOf" srcId="{8595DC27-718E-4552-956D-383D8CA767ED}" destId="{0AC52D84-5C7A-4B65-9B3B-3EA253372C20}" srcOrd="0" destOrd="0" presId="urn:microsoft.com/office/officeart/2005/8/layout/process3"/>
    <dgm:cxn modelId="{EA287DDF-0338-4F99-B4C3-C7608C27BD12}" type="presOf" srcId="{68DAF6EA-D830-4950-B7A5-DCD85F1FA57C}" destId="{0C556FB8-BF08-4A04-9CA3-CF863AD6966A}" srcOrd="0" destOrd="0" presId="urn:microsoft.com/office/officeart/2005/8/layout/process3"/>
    <dgm:cxn modelId="{F62685E1-5468-4CEA-9B8F-8D6DD010F803}" srcId="{68DAF6EA-D830-4950-B7A5-DCD85F1FA57C}" destId="{8595DC27-718E-4552-956D-383D8CA767ED}" srcOrd="0" destOrd="0" parTransId="{742CDC26-63A8-4366-B9D4-40A83EBDE036}" sibTransId="{E4EFE88E-746F-4D14-B2EB-99BE2F17698C}"/>
    <dgm:cxn modelId="{D6F982EF-384E-423B-96B7-96D6DB34FA1B}" type="presOf" srcId="{0B72BE88-8419-4700-B2D9-53B30B9F3196}" destId="{0D02209C-58C0-4AC2-B3ED-2F2B5D7FB2EE}" srcOrd="0" destOrd="0" presId="urn:microsoft.com/office/officeart/2005/8/layout/process3"/>
    <dgm:cxn modelId="{C101CDF1-FCD2-4BFC-ADA3-3E1325F1E182}" srcId="{68DAF6EA-D830-4950-B7A5-DCD85F1FA57C}" destId="{EB8E826A-0E68-47F3-9C42-B712A31838A2}" srcOrd="5" destOrd="0" parTransId="{76ADD8CD-003A-4A9C-B172-C92CB7B1711C}" sibTransId="{291075E7-6A84-4463-8760-F6BCCFF7EBF4}"/>
    <dgm:cxn modelId="{C59381F4-F9B5-44E4-91F7-31FA5B2A2525}" type="presOf" srcId="{A9273009-6499-4738-A4AA-56A6E45864E0}" destId="{F65120FB-231B-4627-A8D9-E06BDA0E8C57}" srcOrd="0" destOrd="0" presId="urn:microsoft.com/office/officeart/2005/8/layout/process3"/>
    <dgm:cxn modelId="{389BE342-83AD-4C4D-A8F5-95D4E9D4A058}" type="presParOf" srcId="{F65120FB-231B-4627-A8D9-E06BDA0E8C57}" destId="{85283E61-74EE-433E-AA5F-2BB5F98AABC9}" srcOrd="0" destOrd="0" presId="urn:microsoft.com/office/officeart/2005/8/layout/process3"/>
    <dgm:cxn modelId="{944C7E44-45EC-453A-9A73-C08BC9581FFC}" type="presParOf" srcId="{85283E61-74EE-433E-AA5F-2BB5F98AABC9}" destId="{0C556FB8-BF08-4A04-9CA3-CF863AD6966A}" srcOrd="0" destOrd="0" presId="urn:microsoft.com/office/officeart/2005/8/layout/process3"/>
    <dgm:cxn modelId="{57CA271C-B46E-430F-92C3-25C773AB21DC}" type="presParOf" srcId="{85283E61-74EE-433E-AA5F-2BB5F98AABC9}" destId="{D58BFAA7-648A-4E48-89F3-CE75AC16FC1C}" srcOrd="1" destOrd="0" presId="urn:microsoft.com/office/officeart/2005/8/layout/process3"/>
    <dgm:cxn modelId="{47E17362-9936-4C36-988D-6A7181D3E961}" type="presParOf" srcId="{85283E61-74EE-433E-AA5F-2BB5F98AABC9}" destId="{0AC52D84-5C7A-4B65-9B3B-3EA253372C20}" srcOrd="2" destOrd="0" presId="urn:microsoft.com/office/officeart/2005/8/layout/process3"/>
    <dgm:cxn modelId="{AFC09E12-3802-4D59-8DF1-F5DD3BEB6877}" type="presParOf" srcId="{F65120FB-231B-4627-A8D9-E06BDA0E8C57}" destId="{F5188649-53D7-4922-93E3-5AFEC25DBDC7}" srcOrd="1" destOrd="0" presId="urn:microsoft.com/office/officeart/2005/8/layout/process3"/>
    <dgm:cxn modelId="{C58D63DB-2EA7-4AB7-A82B-16E694204AF8}" type="presParOf" srcId="{F5188649-53D7-4922-93E3-5AFEC25DBDC7}" destId="{C1E13EA6-7177-4673-8591-1BFF0FE368F0}" srcOrd="0" destOrd="0" presId="urn:microsoft.com/office/officeart/2005/8/layout/process3"/>
    <dgm:cxn modelId="{D9CB24EE-F0A4-4FD5-BF3D-52F401BB3918}" type="presParOf" srcId="{F65120FB-231B-4627-A8D9-E06BDA0E8C57}" destId="{0F565EBB-7C78-47D5-BABB-F37ADD32F8E9}" srcOrd="2" destOrd="0" presId="urn:microsoft.com/office/officeart/2005/8/layout/process3"/>
    <dgm:cxn modelId="{ABC2CB42-6F24-434B-8543-9EEDBB7A9CED}" type="presParOf" srcId="{0F565EBB-7C78-47D5-BABB-F37ADD32F8E9}" destId="{0D02209C-58C0-4AC2-B3ED-2F2B5D7FB2EE}" srcOrd="0" destOrd="0" presId="urn:microsoft.com/office/officeart/2005/8/layout/process3"/>
    <dgm:cxn modelId="{D9D14595-8D4A-45BB-A70F-97968434FD36}" type="presParOf" srcId="{0F565EBB-7C78-47D5-BABB-F37ADD32F8E9}" destId="{DA0044C4-96B2-4723-A599-1638D894227B}" srcOrd="1" destOrd="0" presId="urn:microsoft.com/office/officeart/2005/8/layout/process3"/>
    <dgm:cxn modelId="{F4023CD7-2022-4DF1-A27B-7EE2DA4F735B}" type="presParOf" srcId="{0F565EBB-7C78-47D5-BABB-F37ADD32F8E9}" destId="{9BD1BB02-761C-40BD-9654-2C0B7784EBB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88EE4C-ED7D-403C-8722-198D22AB5514}" type="doc">
      <dgm:prSet loTypeId="urn:microsoft.com/office/officeart/2005/8/layout/cycle5" loCatId="cycle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es-CR"/>
        </a:p>
      </dgm:t>
    </dgm:pt>
    <dgm:pt modelId="{52699769-F16E-47F0-8ED8-57AA5C851597}">
      <dgm:prSet/>
      <dgm:spPr/>
      <dgm:t>
        <a:bodyPr/>
        <a:lstStyle/>
        <a:p>
          <a:r>
            <a:rPr lang="es-CR" dirty="0"/>
            <a:t>Porque ofrece un esquema más fácil de explicar a los </a:t>
          </a:r>
          <a:r>
            <a:rPr lang="es-CR" noProof="0" dirty="0"/>
            <a:t>clientes</a:t>
          </a:r>
          <a:r>
            <a:rPr lang="es-CR" dirty="0"/>
            <a:t> del análisis.</a:t>
          </a:r>
        </a:p>
      </dgm:t>
    </dgm:pt>
    <dgm:pt modelId="{B20E1990-9DE3-4B8E-8362-60242E1A6769}" type="parTrans" cxnId="{E885B3A6-62A1-4206-9E92-079A054C60EE}">
      <dgm:prSet/>
      <dgm:spPr/>
      <dgm:t>
        <a:bodyPr/>
        <a:lstStyle/>
        <a:p>
          <a:endParaRPr lang="es-CR"/>
        </a:p>
      </dgm:t>
    </dgm:pt>
    <dgm:pt modelId="{AEE60B9D-6C85-4F43-8442-2639A58CD972}" type="sibTrans" cxnId="{E885B3A6-62A1-4206-9E92-079A054C60EE}">
      <dgm:prSet/>
      <dgm:spPr/>
      <dgm:t>
        <a:bodyPr/>
        <a:lstStyle/>
        <a:p>
          <a:endParaRPr lang="es-CR"/>
        </a:p>
      </dgm:t>
    </dgm:pt>
    <dgm:pt modelId="{ED610BCC-18A6-4069-91C0-ADA47C5ADAB5}">
      <dgm:prSet/>
      <dgm:spPr/>
      <dgm:t>
        <a:bodyPr/>
        <a:lstStyle/>
        <a:p>
          <a:r>
            <a:rPr lang="es-CR" dirty="0"/>
            <a:t>Su implementación es más intuitiva y fácil de seguir. </a:t>
          </a:r>
        </a:p>
      </dgm:t>
    </dgm:pt>
    <dgm:pt modelId="{F6841D6F-EC0A-41B6-82C0-15A2BAE9F2E7}" type="parTrans" cxnId="{A27D1799-6B85-4C6A-994F-CFBE678D50F9}">
      <dgm:prSet/>
      <dgm:spPr/>
      <dgm:t>
        <a:bodyPr/>
        <a:lstStyle/>
        <a:p>
          <a:endParaRPr lang="es-CR"/>
        </a:p>
      </dgm:t>
    </dgm:pt>
    <dgm:pt modelId="{D5F8A89B-A722-4CBF-8DAA-F098FCC98B51}" type="sibTrans" cxnId="{A27D1799-6B85-4C6A-994F-CFBE678D50F9}">
      <dgm:prSet/>
      <dgm:spPr/>
      <dgm:t>
        <a:bodyPr/>
        <a:lstStyle/>
        <a:p>
          <a:endParaRPr lang="es-CR"/>
        </a:p>
      </dgm:t>
    </dgm:pt>
    <dgm:pt modelId="{D1D46CED-A625-43B0-A89C-1E538E2C7C65}">
      <dgm:prSet/>
      <dgm:spPr/>
      <dgm:t>
        <a:bodyPr/>
        <a:lstStyle/>
        <a:p>
          <a:r>
            <a:rPr lang="es-CR" dirty="0"/>
            <a:t>Fue creado con el objetivo de facilitar la comprensión del proyecto: indicando cual es su objetivo, cómo se va a procurar su alcance, qué se requiere, cuales son los resultados obtenidos y finalmente exige la presentación de recomendaciones. Todo desde una perspectiva iterativa. </a:t>
          </a:r>
        </a:p>
      </dgm:t>
    </dgm:pt>
    <dgm:pt modelId="{47A922E6-A8AB-4A71-9022-147BFD4261F5}" type="parTrans" cxnId="{89F537D6-04A1-4B23-BDE7-4903258BD0B2}">
      <dgm:prSet/>
      <dgm:spPr/>
      <dgm:t>
        <a:bodyPr/>
        <a:lstStyle/>
        <a:p>
          <a:endParaRPr lang="es-CR"/>
        </a:p>
      </dgm:t>
    </dgm:pt>
    <dgm:pt modelId="{0845B6BB-DF8B-437D-8D9F-BF50519BAA0D}" type="sibTrans" cxnId="{89F537D6-04A1-4B23-BDE7-4903258BD0B2}">
      <dgm:prSet/>
      <dgm:spPr/>
      <dgm:t>
        <a:bodyPr/>
        <a:lstStyle/>
        <a:p>
          <a:endParaRPr lang="es-CR"/>
        </a:p>
      </dgm:t>
    </dgm:pt>
    <dgm:pt modelId="{EECA5903-6980-4CD5-8507-C61912821215}" type="pres">
      <dgm:prSet presAssocID="{D488EE4C-ED7D-403C-8722-198D22AB5514}" presName="cycle" presStyleCnt="0">
        <dgm:presLayoutVars>
          <dgm:dir/>
          <dgm:resizeHandles val="exact"/>
        </dgm:presLayoutVars>
      </dgm:prSet>
      <dgm:spPr/>
    </dgm:pt>
    <dgm:pt modelId="{165283E8-2486-47F6-AD0A-D0B08632C0EE}" type="pres">
      <dgm:prSet presAssocID="{52699769-F16E-47F0-8ED8-57AA5C851597}" presName="node" presStyleLbl="node1" presStyleIdx="0" presStyleCnt="3">
        <dgm:presLayoutVars>
          <dgm:bulletEnabled val="1"/>
        </dgm:presLayoutVars>
      </dgm:prSet>
      <dgm:spPr/>
    </dgm:pt>
    <dgm:pt modelId="{278F25BA-DDB5-4F44-A9DF-49768711FD54}" type="pres">
      <dgm:prSet presAssocID="{52699769-F16E-47F0-8ED8-57AA5C851597}" presName="spNode" presStyleCnt="0"/>
      <dgm:spPr/>
    </dgm:pt>
    <dgm:pt modelId="{B4060429-36BA-4EFE-AC4D-3529E3713623}" type="pres">
      <dgm:prSet presAssocID="{AEE60B9D-6C85-4F43-8442-2639A58CD972}" presName="sibTrans" presStyleLbl="sibTrans1D1" presStyleIdx="0" presStyleCnt="3"/>
      <dgm:spPr/>
    </dgm:pt>
    <dgm:pt modelId="{BC838E63-5D2A-4FDA-954C-C8F26C7A7E3B}" type="pres">
      <dgm:prSet presAssocID="{ED610BCC-18A6-4069-91C0-ADA47C5ADAB5}" presName="node" presStyleLbl="node1" presStyleIdx="1" presStyleCnt="3">
        <dgm:presLayoutVars>
          <dgm:bulletEnabled val="1"/>
        </dgm:presLayoutVars>
      </dgm:prSet>
      <dgm:spPr/>
    </dgm:pt>
    <dgm:pt modelId="{3D1D40DD-D090-4682-9A54-8142D60D02AF}" type="pres">
      <dgm:prSet presAssocID="{ED610BCC-18A6-4069-91C0-ADA47C5ADAB5}" presName="spNode" presStyleCnt="0"/>
      <dgm:spPr/>
    </dgm:pt>
    <dgm:pt modelId="{3B94FC11-31A8-498E-8327-CF36D36DD723}" type="pres">
      <dgm:prSet presAssocID="{D5F8A89B-A722-4CBF-8DAA-F098FCC98B51}" presName="sibTrans" presStyleLbl="sibTrans1D1" presStyleIdx="1" presStyleCnt="3"/>
      <dgm:spPr/>
    </dgm:pt>
    <dgm:pt modelId="{9081D255-4469-422A-9476-EE6F17A3EC2A}" type="pres">
      <dgm:prSet presAssocID="{D1D46CED-A625-43B0-A89C-1E538E2C7C65}" presName="node" presStyleLbl="node1" presStyleIdx="2" presStyleCnt="3">
        <dgm:presLayoutVars>
          <dgm:bulletEnabled val="1"/>
        </dgm:presLayoutVars>
      </dgm:prSet>
      <dgm:spPr/>
    </dgm:pt>
    <dgm:pt modelId="{C73429CA-C9C6-4D9F-ADE6-43625C9409A0}" type="pres">
      <dgm:prSet presAssocID="{D1D46CED-A625-43B0-A89C-1E538E2C7C65}" presName="spNode" presStyleCnt="0"/>
      <dgm:spPr/>
    </dgm:pt>
    <dgm:pt modelId="{597E8E59-CA19-48B4-915B-A7441F5A62AD}" type="pres">
      <dgm:prSet presAssocID="{0845B6BB-DF8B-437D-8D9F-BF50519BAA0D}" presName="sibTrans" presStyleLbl="sibTrans1D1" presStyleIdx="2" presStyleCnt="3"/>
      <dgm:spPr/>
    </dgm:pt>
  </dgm:ptLst>
  <dgm:cxnLst>
    <dgm:cxn modelId="{EF8BA802-B09E-4C85-A161-80CB9E4B5751}" type="presOf" srcId="{D5F8A89B-A722-4CBF-8DAA-F098FCC98B51}" destId="{3B94FC11-31A8-498E-8327-CF36D36DD723}" srcOrd="0" destOrd="0" presId="urn:microsoft.com/office/officeart/2005/8/layout/cycle5"/>
    <dgm:cxn modelId="{0E067A76-E870-4D29-8D90-FD72B6C6F79C}" type="presOf" srcId="{52699769-F16E-47F0-8ED8-57AA5C851597}" destId="{165283E8-2486-47F6-AD0A-D0B08632C0EE}" srcOrd="0" destOrd="0" presId="urn:microsoft.com/office/officeart/2005/8/layout/cycle5"/>
    <dgm:cxn modelId="{0CA77E90-F7CA-4889-A2FE-6EE9C3099E77}" type="presOf" srcId="{0845B6BB-DF8B-437D-8D9F-BF50519BAA0D}" destId="{597E8E59-CA19-48B4-915B-A7441F5A62AD}" srcOrd="0" destOrd="0" presId="urn:microsoft.com/office/officeart/2005/8/layout/cycle5"/>
    <dgm:cxn modelId="{A27D1799-6B85-4C6A-994F-CFBE678D50F9}" srcId="{D488EE4C-ED7D-403C-8722-198D22AB5514}" destId="{ED610BCC-18A6-4069-91C0-ADA47C5ADAB5}" srcOrd="1" destOrd="0" parTransId="{F6841D6F-EC0A-41B6-82C0-15A2BAE9F2E7}" sibTransId="{D5F8A89B-A722-4CBF-8DAA-F098FCC98B51}"/>
    <dgm:cxn modelId="{E885B3A6-62A1-4206-9E92-079A054C60EE}" srcId="{D488EE4C-ED7D-403C-8722-198D22AB5514}" destId="{52699769-F16E-47F0-8ED8-57AA5C851597}" srcOrd="0" destOrd="0" parTransId="{B20E1990-9DE3-4B8E-8362-60242E1A6769}" sibTransId="{AEE60B9D-6C85-4F43-8442-2639A58CD972}"/>
    <dgm:cxn modelId="{30E7BCA7-DC12-4A65-8BFA-715BE98C2171}" type="presOf" srcId="{AEE60B9D-6C85-4F43-8442-2639A58CD972}" destId="{B4060429-36BA-4EFE-AC4D-3529E3713623}" srcOrd="0" destOrd="0" presId="urn:microsoft.com/office/officeart/2005/8/layout/cycle5"/>
    <dgm:cxn modelId="{E87324B2-FAD5-4B4F-B41A-1F5BD23AF362}" type="presOf" srcId="{D488EE4C-ED7D-403C-8722-198D22AB5514}" destId="{EECA5903-6980-4CD5-8507-C61912821215}" srcOrd="0" destOrd="0" presId="urn:microsoft.com/office/officeart/2005/8/layout/cycle5"/>
    <dgm:cxn modelId="{8389DFBA-A1AE-4742-8F0B-65AE567EC9C6}" type="presOf" srcId="{ED610BCC-18A6-4069-91C0-ADA47C5ADAB5}" destId="{BC838E63-5D2A-4FDA-954C-C8F26C7A7E3B}" srcOrd="0" destOrd="0" presId="urn:microsoft.com/office/officeart/2005/8/layout/cycle5"/>
    <dgm:cxn modelId="{B69942CD-45B2-4616-8AB8-0715B8BD08E5}" type="presOf" srcId="{D1D46CED-A625-43B0-A89C-1E538E2C7C65}" destId="{9081D255-4469-422A-9476-EE6F17A3EC2A}" srcOrd="0" destOrd="0" presId="urn:microsoft.com/office/officeart/2005/8/layout/cycle5"/>
    <dgm:cxn modelId="{89F537D6-04A1-4B23-BDE7-4903258BD0B2}" srcId="{D488EE4C-ED7D-403C-8722-198D22AB5514}" destId="{D1D46CED-A625-43B0-A89C-1E538E2C7C65}" srcOrd="2" destOrd="0" parTransId="{47A922E6-A8AB-4A71-9022-147BFD4261F5}" sibTransId="{0845B6BB-DF8B-437D-8D9F-BF50519BAA0D}"/>
    <dgm:cxn modelId="{627182F1-686F-4E4E-901A-D8D69AF24B90}" type="presParOf" srcId="{EECA5903-6980-4CD5-8507-C61912821215}" destId="{165283E8-2486-47F6-AD0A-D0B08632C0EE}" srcOrd="0" destOrd="0" presId="urn:microsoft.com/office/officeart/2005/8/layout/cycle5"/>
    <dgm:cxn modelId="{E83D3E27-9D6B-446B-A0CD-D7167D89DCF8}" type="presParOf" srcId="{EECA5903-6980-4CD5-8507-C61912821215}" destId="{278F25BA-DDB5-4F44-A9DF-49768711FD54}" srcOrd="1" destOrd="0" presId="urn:microsoft.com/office/officeart/2005/8/layout/cycle5"/>
    <dgm:cxn modelId="{A0551AD6-D8B3-4F04-95B7-78CFF0F173A8}" type="presParOf" srcId="{EECA5903-6980-4CD5-8507-C61912821215}" destId="{B4060429-36BA-4EFE-AC4D-3529E3713623}" srcOrd="2" destOrd="0" presId="urn:microsoft.com/office/officeart/2005/8/layout/cycle5"/>
    <dgm:cxn modelId="{419A5EFD-7E4F-4A3A-9724-2AE357B8C866}" type="presParOf" srcId="{EECA5903-6980-4CD5-8507-C61912821215}" destId="{BC838E63-5D2A-4FDA-954C-C8F26C7A7E3B}" srcOrd="3" destOrd="0" presId="urn:microsoft.com/office/officeart/2005/8/layout/cycle5"/>
    <dgm:cxn modelId="{55882FB9-C47E-4886-BA59-1C9DBE04A507}" type="presParOf" srcId="{EECA5903-6980-4CD5-8507-C61912821215}" destId="{3D1D40DD-D090-4682-9A54-8142D60D02AF}" srcOrd="4" destOrd="0" presId="urn:microsoft.com/office/officeart/2005/8/layout/cycle5"/>
    <dgm:cxn modelId="{8F9EB20E-54A5-458F-892C-08792D8EE67C}" type="presParOf" srcId="{EECA5903-6980-4CD5-8507-C61912821215}" destId="{3B94FC11-31A8-498E-8327-CF36D36DD723}" srcOrd="5" destOrd="0" presId="urn:microsoft.com/office/officeart/2005/8/layout/cycle5"/>
    <dgm:cxn modelId="{5835B9C6-A1B9-4887-873F-C6A680444DB8}" type="presParOf" srcId="{EECA5903-6980-4CD5-8507-C61912821215}" destId="{9081D255-4469-422A-9476-EE6F17A3EC2A}" srcOrd="6" destOrd="0" presId="urn:microsoft.com/office/officeart/2005/8/layout/cycle5"/>
    <dgm:cxn modelId="{4589198C-C22F-4061-8837-1593328AFD14}" type="presParOf" srcId="{EECA5903-6980-4CD5-8507-C61912821215}" destId="{C73429CA-C9C6-4D9F-ADE6-43625C9409A0}" srcOrd="7" destOrd="0" presId="urn:microsoft.com/office/officeart/2005/8/layout/cycle5"/>
    <dgm:cxn modelId="{E04A8C2F-ACFA-4E0F-98D1-2EC09AB98F4E}" type="presParOf" srcId="{EECA5903-6980-4CD5-8507-C61912821215}" destId="{597E8E59-CA19-48B4-915B-A7441F5A62AD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88EE4C-ED7D-403C-8722-198D22AB5514}" type="doc">
      <dgm:prSet loTypeId="urn:microsoft.com/office/officeart/2005/8/layout/pyramid2" loCatId="pyramid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CR"/>
        </a:p>
      </dgm:t>
    </dgm:pt>
    <dgm:pt modelId="{52699769-F16E-47F0-8ED8-57AA5C851597}">
      <dgm:prSet/>
      <dgm:spPr/>
      <dgm:t>
        <a:bodyPr/>
        <a:lstStyle/>
        <a:p>
          <a:r>
            <a:rPr lang="es-CR" dirty="0"/>
            <a:t>Que permita replicar los resultados obtenidos y validaciones por terceros.</a:t>
          </a:r>
        </a:p>
      </dgm:t>
    </dgm:pt>
    <dgm:pt modelId="{B20E1990-9DE3-4B8E-8362-60242E1A6769}" type="parTrans" cxnId="{E885B3A6-62A1-4206-9E92-079A054C60EE}">
      <dgm:prSet/>
      <dgm:spPr/>
      <dgm:t>
        <a:bodyPr/>
        <a:lstStyle/>
        <a:p>
          <a:endParaRPr lang="es-CR"/>
        </a:p>
      </dgm:t>
    </dgm:pt>
    <dgm:pt modelId="{AEE60B9D-6C85-4F43-8442-2639A58CD972}" type="sibTrans" cxnId="{E885B3A6-62A1-4206-9E92-079A054C60EE}">
      <dgm:prSet/>
      <dgm:spPr/>
      <dgm:t>
        <a:bodyPr/>
        <a:lstStyle/>
        <a:p>
          <a:endParaRPr lang="es-CR"/>
        </a:p>
      </dgm:t>
    </dgm:pt>
    <dgm:pt modelId="{ED610BCC-18A6-4069-91C0-ADA47C5ADAB5}">
      <dgm:prSet/>
      <dgm:spPr/>
      <dgm:t>
        <a:bodyPr/>
        <a:lstStyle/>
        <a:p>
          <a:r>
            <a:rPr lang="es-CR" dirty="0"/>
            <a:t>Gestión segura de la información</a:t>
          </a:r>
        </a:p>
      </dgm:t>
    </dgm:pt>
    <dgm:pt modelId="{F6841D6F-EC0A-41B6-82C0-15A2BAE9F2E7}" type="parTrans" cxnId="{A27D1799-6B85-4C6A-994F-CFBE678D50F9}">
      <dgm:prSet/>
      <dgm:spPr/>
      <dgm:t>
        <a:bodyPr/>
        <a:lstStyle/>
        <a:p>
          <a:endParaRPr lang="es-CR"/>
        </a:p>
      </dgm:t>
    </dgm:pt>
    <dgm:pt modelId="{D5F8A89B-A722-4CBF-8DAA-F098FCC98B51}" type="sibTrans" cxnId="{A27D1799-6B85-4C6A-994F-CFBE678D50F9}">
      <dgm:prSet/>
      <dgm:spPr/>
      <dgm:t>
        <a:bodyPr/>
        <a:lstStyle/>
        <a:p>
          <a:endParaRPr lang="es-CR"/>
        </a:p>
      </dgm:t>
    </dgm:pt>
    <dgm:pt modelId="{D1D46CED-A625-43B0-A89C-1E538E2C7C65}">
      <dgm:prSet custT="1"/>
      <dgm:spPr/>
      <dgm:t>
        <a:bodyPr/>
        <a:lstStyle/>
        <a:p>
          <a:r>
            <a:rPr lang="es-CR" sz="1600" dirty="0"/>
            <a:t>Discrecionalidad:</a:t>
          </a:r>
        </a:p>
        <a:p>
          <a:r>
            <a:rPr lang="es-CR" sz="1600" dirty="0"/>
            <a:t>Información privada de personas</a:t>
          </a:r>
        </a:p>
      </dgm:t>
    </dgm:pt>
    <dgm:pt modelId="{47A922E6-A8AB-4A71-9022-147BFD4261F5}" type="parTrans" cxnId="{89F537D6-04A1-4B23-BDE7-4903258BD0B2}">
      <dgm:prSet/>
      <dgm:spPr/>
      <dgm:t>
        <a:bodyPr/>
        <a:lstStyle/>
        <a:p>
          <a:endParaRPr lang="es-CR"/>
        </a:p>
      </dgm:t>
    </dgm:pt>
    <dgm:pt modelId="{0845B6BB-DF8B-437D-8D9F-BF50519BAA0D}" type="sibTrans" cxnId="{89F537D6-04A1-4B23-BDE7-4903258BD0B2}">
      <dgm:prSet/>
      <dgm:spPr/>
      <dgm:t>
        <a:bodyPr/>
        <a:lstStyle/>
        <a:p>
          <a:endParaRPr lang="es-CR"/>
        </a:p>
      </dgm:t>
    </dgm:pt>
    <dgm:pt modelId="{7D4E847B-6775-4157-A2A5-9DC3AE6DFFEC}" type="pres">
      <dgm:prSet presAssocID="{D488EE4C-ED7D-403C-8722-198D22AB5514}" presName="compositeShape" presStyleCnt="0">
        <dgm:presLayoutVars>
          <dgm:dir/>
          <dgm:resizeHandles/>
        </dgm:presLayoutVars>
      </dgm:prSet>
      <dgm:spPr/>
    </dgm:pt>
    <dgm:pt modelId="{35B150C2-3361-41DA-A51C-238BBB24E15F}" type="pres">
      <dgm:prSet presAssocID="{D488EE4C-ED7D-403C-8722-198D22AB5514}" presName="pyramid" presStyleLbl="node1" presStyleIdx="0" presStyleCnt="1"/>
      <dgm:spPr/>
    </dgm:pt>
    <dgm:pt modelId="{7D9284E2-8303-4ADD-BA1F-24991F5B566E}" type="pres">
      <dgm:prSet presAssocID="{D488EE4C-ED7D-403C-8722-198D22AB5514}" presName="theList" presStyleCnt="0"/>
      <dgm:spPr/>
    </dgm:pt>
    <dgm:pt modelId="{4738F90A-ED8D-46BE-8F83-EB4D708B96DE}" type="pres">
      <dgm:prSet presAssocID="{D1D46CED-A625-43B0-A89C-1E538E2C7C65}" presName="aNode" presStyleLbl="fgAcc1" presStyleIdx="0" presStyleCnt="3">
        <dgm:presLayoutVars>
          <dgm:bulletEnabled val="1"/>
        </dgm:presLayoutVars>
      </dgm:prSet>
      <dgm:spPr/>
    </dgm:pt>
    <dgm:pt modelId="{F4647A91-C1FD-49D7-B588-55FE2B297647}" type="pres">
      <dgm:prSet presAssocID="{D1D46CED-A625-43B0-A89C-1E538E2C7C65}" presName="aSpace" presStyleCnt="0"/>
      <dgm:spPr/>
    </dgm:pt>
    <dgm:pt modelId="{80B3943F-EF11-4761-8FDC-1EAEF36E8BC6}" type="pres">
      <dgm:prSet presAssocID="{ED610BCC-18A6-4069-91C0-ADA47C5ADAB5}" presName="aNode" presStyleLbl="fgAcc1" presStyleIdx="1" presStyleCnt="3">
        <dgm:presLayoutVars>
          <dgm:bulletEnabled val="1"/>
        </dgm:presLayoutVars>
      </dgm:prSet>
      <dgm:spPr/>
    </dgm:pt>
    <dgm:pt modelId="{0B6E6FE6-B890-4915-B4DD-B49B27E779C5}" type="pres">
      <dgm:prSet presAssocID="{ED610BCC-18A6-4069-91C0-ADA47C5ADAB5}" presName="aSpace" presStyleCnt="0"/>
      <dgm:spPr/>
    </dgm:pt>
    <dgm:pt modelId="{4176EDBE-E2B0-474E-B073-49D56BC4D293}" type="pres">
      <dgm:prSet presAssocID="{52699769-F16E-47F0-8ED8-57AA5C851597}" presName="aNode" presStyleLbl="fgAcc1" presStyleIdx="2" presStyleCnt="3">
        <dgm:presLayoutVars>
          <dgm:bulletEnabled val="1"/>
        </dgm:presLayoutVars>
      </dgm:prSet>
      <dgm:spPr/>
    </dgm:pt>
    <dgm:pt modelId="{42A8717F-78AA-4F56-8A4B-EB158FBD5574}" type="pres">
      <dgm:prSet presAssocID="{52699769-F16E-47F0-8ED8-57AA5C851597}" presName="aSpace" presStyleCnt="0"/>
      <dgm:spPr/>
    </dgm:pt>
  </dgm:ptLst>
  <dgm:cxnLst>
    <dgm:cxn modelId="{2B538118-2A7A-4092-BDD4-D5E74329FBA1}" type="presOf" srcId="{ED610BCC-18A6-4069-91C0-ADA47C5ADAB5}" destId="{80B3943F-EF11-4761-8FDC-1EAEF36E8BC6}" srcOrd="0" destOrd="0" presId="urn:microsoft.com/office/officeart/2005/8/layout/pyramid2"/>
    <dgm:cxn modelId="{6C248129-BBCC-4C73-9664-AA72124ECCB4}" type="presOf" srcId="{D1D46CED-A625-43B0-A89C-1E538E2C7C65}" destId="{4738F90A-ED8D-46BE-8F83-EB4D708B96DE}" srcOrd="0" destOrd="0" presId="urn:microsoft.com/office/officeart/2005/8/layout/pyramid2"/>
    <dgm:cxn modelId="{097E5F63-8C10-483D-9E53-9B4E74147D13}" type="presOf" srcId="{D488EE4C-ED7D-403C-8722-198D22AB5514}" destId="{7D4E847B-6775-4157-A2A5-9DC3AE6DFFEC}" srcOrd="0" destOrd="0" presId="urn:microsoft.com/office/officeart/2005/8/layout/pyramid2"/>
    <dgm:cxn modelId="{A27D1799-6B85-4C6A-994F-CFBE678D50F9}" srcId="{D488EE4C-ED7D-403C-8722-198D22AB5514}" destId="{ED610BCC-18A6-4069-91C0-ADA47C5ADAB5}" srcOrd="1" destOrd="0" parTransId="{F6841D6F-EC0A-41B6-82C0-15A2BAE9F2E7}" sibTransId="{D5F8A89B-A722-4CBF-8DAA-F098FCC98B51}"/>
    <dgm:cxn modelId="{E885B3A6-62A1-4206-9E92-079A054C60EE}" srcId="{D488EE4C-ED7D-403C-8722-198D22AB5514}" destId="{52699769-F16E-47F0-8ED8-57AA5C851597}" srcOrd="2" destOrd="0" parTransId="{B20E1990-9DE3-4B8E-8362-60242E1A6769}" sibTransId="{AEE60B9D-6C85-4F43-8442-2639A58CD972}"/>
    <dgm:cxn modelId="{7D0CC7CA-3F7D-4C25-8D57-B2583B108A52}" type="presOf" srcId="{52699769-F16E-47F0-8ED8-57AA5C851597}" destId="{4176EDBE-E2B0-474E-B073-49D56BC4D293}" srcOrd="0" destOrd="0" presId="urn:microsoft.com/office/officeart/2005/8/layout/pyramid2"/>
    <dgm:cxn modelId="{89F537D6-04A1-4B23-BDE7-4903258BD0B2}" srcId="{D488EE4C-ED7D-403C-8722-198D22AB5514}" destId="{D1D46CED-A625-43B0-A89C-1E538E2C7C65}" srcOrd="0" destOrd="0" parTransId="{47A922E6-A8AB-4A71-9022-147BFD4261F5}" sibTransId="{0845B6BB-DF8B-437D-8D9F-BF50519BAA0D}"/>
    <dgm:cxn modelId="{53CCB339-5003-4BF6-9642-8C1B7CCE3581}" type="presParOf" srcId="{7D4E847B-6775-4157-A2A5-9DC3AE6DFFEC}" destId="{35B150C2-3361-41DA-A51C-238BBB24E15F}" srcOrd="0" destOrd="0" presId="urn:microsoft.com/office/officeart/2005/8/layout/pyramid2"/>
    <dgm:cxn modelId="{EC967693-36E0-44D5-BF3B-9FC1995B252F}" type="presParOf" srcId="{7D4E847B-6775-4157-A2A5-9DC3AE6DFFEC}" destId="{7D9284E2-8303-4ADD-BA1F-24991F5B566E}" srcOrd="1" destOrd="0" presId="urn:microsoft.com/office/officeart/2005/8/layout/pyramid2"/>
    <dgm:cxn modelId="{CD516BB7-6856-4AAE-ADD1-1C305ADE112E}" type="presParOf" srcId="{7D9284E2-8303-4ADD-BA1F-24991F5B566E}" destId="{4738F90A-ED8D-46BE-8F83-EB4D708B96DE}" srcOrd="0" destOrd="0" presId="urn:microsoft.com/office/officeart/2005/8/layout/pyramid2"/>
    <dgm:cxn modelId="{BA1E019B-291B-4754-B036-99639EBD1465}" type="presParOf" srcId="{7D9284E2-8303-4ADD-BA1F-24991F5B566E}" destId="{F4647A91-C1FD-49D7-B588-55FE2B297647}" srcOrd="1" destOrd="0" presId="urn:microsoft.com/office/officeart/2005/8/layout/pyramid2"/>
    <dgm:cxn modelId="{4D5CFD90-376F-4A67-99F0-F2716403134E}" type="presParOf" srcId="{7D9284E2-8303-4ADD-BA1F-24991F5B566E}" destId="{80B3943F-EF11-4761-8FDC-1EAEF36E8BC6}" srcOrd="2" destOrd="0" presId="urn:microsoft.com/office/officeart/2005/8/layout/pyramid2"/>
    <dgm:cxn modelId="{A6E10714-9DC3-404F-8CA5-96BB494B70A1}" type="presParOf" srcId="{7D9284E2-8303-4ADD-BA1F-24991F5B566E}" destId="{0B6E6FE6-B890-4915-B4DD-B49B27E779C5}" srcOrd="3" destOrd="0" presId="urn:microsoft.com/office/officeart/2005/8/layout/pyramid2"/>
    <dgm:cxn modelId="{EA829A77-5D3B-4770-AF96-55A80271E9EB}" type="presParOf" srcId="{7D9284E2-8303-4ADD-BA1F-24991F5B566E}" destId="{4176EDBE-E2B0-474E-B073-49D56BC4D293}" srcOrd="4" destOrd="0" presId="urn:microsoft.com/office/officeart/2005/8/layout/pyramid2"/>
    <dgm:cxn modelId="{77F4AD65-BE82-46FF-BB2E-8781F3A66E70}" type="presParOf" srcId="{7D9284E2-8303-4ADD-BA1F-24991F5B566E}" destId="{42A8717F-78AA-4F56-8A4B-EB158FBD5574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88EE4C-ED7D-403C-8722-198D22AB5514}" type="doc">
      <dgm:prSet loTypeId="urn:microsoft.com/office/officeart/2005/8/layout/equation2" loCatId="relationship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CR"/>
        </a:p>
      </dgm:t>
    </dgm:pt>
    <dgm:pt modelId="{52699769-F16E-47F0-8ED8-57AA5C851597}">
      <dgm:prSet/>
      <dgm:spPr/>
      <dgm:t>
        <a:bodyPr/>
        <a:lstStyle/>
        <a:p>
          <a:r>
            <a:rPr lang="es-CR" dirty="0"/>
            <a:t>Edad.</a:t>
          </a:r>
        </a:p>
      </dgm:t>
    </dgm:pt>
    <dgm:pt modelId="{B20E1990-9DE3-4B8E-8362-60242E1A6769}" type="parTrans" cxnId="{E885B3A6-62A1-4206-9E92-079A054C60EE}">
      <dgm:prSet/>
      <dgm:spPr/>
      <dgm:t>
        <a:bodyPr/>
        <a:lstStyle/>
        <a:p>
          <a:endParaRPr lang="es-CR"/>
        </a:p>
      </dgm:t>
    </dgm:pt>
    <dgm:pt modelId="{AEE60B9D-6C85-4F43-8442-2639A58CD972}" type="sibTrans" cxnId="{E885B3A6-62A1-4206-9E92-079A054C60EE}">
      <dgm:prSet/>
      <dgm:spPr/>
      <dgm:t>
        <a:bodyPr/>
        <a:lstStyle/>
        <a:p>
          <a:endParaRPr lang="es-CR"/>
        </a:p>
      </dgm:t>
    </dgm:pt>
    <dgm:pt modelId="{AAB8E18C-85A9-4F8F-BD3A-3A3F52BA81A4}">
      <dgm:prSet/>
      <dgm:spPr/>
      <dgm:t>
        <a:bodyPr/>
        <a:lstStyle/>
        <a:p>
          <a:r>
            <a:rPr lang="es-CR" dirty="0"/>
            <a:t>Proponer su agrupación en grupos.</a:t>
          </a:r>
        </a:p>
        <a:p>
          <a:r>
            <a:rPr lang="es-CR" dirty="0"/>
            <a:t>Discretizarlos</a:t>
          </a:r>
        </a:p>
      </dgm:t>
    </dgm:pt>
    <dgm:pt modelId="{1126BD78-F399-4574-88FE-D0D2300FE9F9}" type="parTrans" cxnId="{1EA91D71-24FA-4685-ACAA-D0430390B976}">
      <dgm:prSet/>
      <dgm:spPr/>
      <dgm:t>
        <a:bodyPr/>
        <a:lstStyle/>
        <a:p>
          <a:endParaRPr lang="es-CR"/>
        </a:p>
      </dgm:t>
    </dgm:pt>
    <dgm:pt modelId="{B65599EF-C17A-4E2B-A392-8F50A3247F32}" type="sibTrans" cxnId="{1EA91D71-24FA-4685-ACAA-D0430390B976}">
      <dgm:prSet/>
      <dgm:spPr/>
      <dgm:t>
        <a:bodyPr/>
        <a:lstStyle/>
        <a:p>
          <a:endParaRPr lang="es-CR"/>
        </a:p>
      </dgm:t>
    </dgm:pt>
    <dgm:pt modelId="{26ED03FE-2FBF-40A5-8594-5D162061747D}">
      <dgm:prSet/>
      <dgm:spPr/>
      <dgm:t>
        <a:bodyPr/>
        <a:lstStyle/>
        <a:p>
          <a:r>
            <a:rPr lang="es-CR" dirty="0"/>
            <a:t>Evaluar su capacidad explicativa</a:t>
          </a:r>
        </a:p>
      </dgm:t>
    </dgm:pt>
    <dgm:pt modelId="{C0CDEA18-7840-4FF3-B880-431FAA454568}" type="parTrans" cxnId="{39226244-DBE4-479F-AF6A-F0737C3BECF8}">
      <dgm:prSet/>
      <dgm:spPr/>
      <dgm:t>
        <a:bodyPr/>
        <a:lstStyle/>
        <a:p>
          <a:endParaRPr lang="es-CR"/>
        </a:p>
      </dgm:t>
    </dgm:pt>
    <dgm:pt modelId="{56FAC60F-0C86-440B-806E-2F9A6A29A8F5}" type="sibTrans" cxnId="{39226244-DBE4-479F-AF6A-F0737C3BECF8}">
      <dgm:prSet/>
      <dgm:spPr/>
      <dgm:t>
        <a:bodyPr/>
        <a:lstStyle/>
        <a:p>
          <a:endParaRPr lang="es-CR"/>
        </a:p>
      </dgm:t>
    </dgm:pt>
    <dgm:pt modelId="{F7528A1F-0DBE-45A2-AC84-17E13D555460}" type="pres">
      <dgm:prSet presAssocID="{D488EE4C-ED7D-403C-8722-198D22AB5514}" presName="Name0" presStyleCnt="0">
        <dgm:presLayoutVars>
          <dgm:dir/>
          <dgm:resizeHandles val="exact"/>
        </dgm:presLayoutVars>
      </dgm:prSet>
      <dgm:spPr/>
    </dgm:pt>
    <dgm:pt modelId="{A9B158E7-FC62-44C2-A9E4-136FE6E40565}" type="pres">
      <dgm:prSet presAssocID="{D488EE4C-ED7D-403C-8722-198D22AB5514}" presName="vNodes" presStyleCnt="0"/>
      <dgm:spPr/>
    </dgm:pt>
    <dgm:pt modelId="{84E0CA8C-AFF2-42A2-9F99-2EBCEFF1C364}" type="pres">
      <dgm:prSet presAssocID="{52699769-F16E-47F0-8ED8-57AA5C851597}" presName="node" presStyleLbl="node1" presStyleIdx="0" presStyleCnt="3">
        <dgm:presLayoutVars>
          <dgm:bulletEnabled val="1"/>
        </dgm:presLayoutVars>
      </dgm:prSet>
      <dgm:spPr/>
    </dgm:pt>
    <dgm:pt modelId="{2080B5FF-919E-4124-AB90-B55FE4DCB5D4}" type="pres">
      <dgm:prSet presAssocID="{AEE60B9D-6C85-4F43-8442-2639A58CD972}" presName="spacerT" presStyleCnt="0"/>
      <dgm:spPr/>
    </dgm:pt>
    <dgm:pt modelId="{A329E9CC-4913-4F64-BE83-12DA6A93CD74}" type="pres">
      <dgm:prSet presAssocID="{AEE60B9D-6C85-4F43-8442-2639A58CD972}" presName="sibTrans" presStyleLbl="sibTrans2D1" presStyleIdx="0" presStyleCnt="2"/>
      <dgm:spPr/>
    </dgm:pt>
    <dgm:pt modelId="{4F9AFB84-9993-4710-B0B9-A992EAB40985}" type="pres">
      <dgm:prSet presAssocID="{AEE60B9D-6C85-4F43-8442-2639A58CD972}" presName="spacerB" presStyleCnt="0"/>
      <dgm:spPr/>
    </dgm:pt>
    <dgm:pt modelId="{69388DB7-1EC7-4E75-86DC-7323C4F45EF2}" type="pres">
      <dgm:prSet presAssocID="{AAB8E18C-85A9-4F8F-BD3A-3A3F52BA81A4}" presName="node" presStyleLbl="node1" presStyleIdx="1" presStyleCnt="3">
        <dgm:presLayoutVars>
          <dgm:bulletEnabled val="1"/>
        </dgm:presLayoutVars>
      </dgm:prSet>
      <dgm:spPr/>
    </dgm:pt>
    <dgm:pt modelId="{6546F77B-7036-4556-A0F4-6067B018BB6A}" type="pres">
      <dgm:prSet presAssocID="{D488EE4C-ED7D-403C-8722-198D22AB5514}" presName="sibTransLast" presStyleLbl="sibTrans2D1" presStyleIdx="1" presStyleCnt="2"/>
      <dgm:spPr/>
    </dgm:pt>
    <dgm:pt modelId="{407D6D8C-082B-427E-8BEF-3AA2D30F2A9C}" type="pres">
      <dgm:prSet presAssocID="{D488EE4C-ED7D-403C-8722-198D22AB5514}" presName="connectorText" presStyleLbl="sibTrans2D1" presStyleIdx="1" presStyleCnt="2"/>
      <dgm:spPr/>
    </dgm:pt>
    <dgm:pt modelId="{3203ACC3-D28B-4229-B3B9-278ADB3F42A4}" type="pres">
      <dgm:prSet presAssocID="{D488EE4C-ED7D-403C-8722-198D22AB5514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FD791926-96F5-421A-A624-84DBCEFFEEA4}" type="presOf" srcId="{AEE60B9D-6C85-4F43-8442-2639A58CD972}" destId="{A329E9CC-4913-4F64-BE83-12DA6A93CD74}" srcOrd="0" destOrd="0" presId="urn:microsoft.com/office/officeart/2005/8/layout/equation2"/>
    <dgm:cxn modelId="{B7D5A140-BF32-4AA7-A54B-70695CACEBD1}" type="presOf" srcId="{B65599EF-C17A-4E2B-A392-8F50A3247F32}" destId="{6546F77B-7036-4556-A0F4-6067B018BB6A}" srcOrd="0" destOrd="0" presId="urn:microsoft.com/office/officeart/2005/8/layout/equation2"/>
    <dgm:cxn modelId="{561B425E-5F3C-4694-BAD0-79B4D2EA7BBB}" type="presOf" srcId="{D488EE4C-ED7D-403C-8722-198D22AB5514}" destId="{F7528A1F-0DBE-45A2-AC84-17E13D555460}" srcOrd="0" destOrd="0" presId="urn:microsoft.com/office/officeart/2005/8/layout/equation2"/>
    <dgm:cxn modelId="{39226244-DBE4-479F-AF6A-F0737C3BECF8}" srcId="{D488EE4C-ED7D-403C-8722-198D22AB5514}" destId="{26ED03FE-2FBF-40A5-8594-5D162061747D}" srcOrd="2" destOrd="0" parTransId="{C0CDEA18-7840-4FF3-B880-431FAA454568}" sibTransId="{56FAC60F-0C86-440B-806E-2F9A6A29A8F5}"/>
    <dgm:cxn modelId="{1EA91D71-24FA-4685-ACAA-D0430390B976}" srcId="{D488EE4C-ED7D-403C-8722-198D22AB5514}" destId="{AAB8E18C-85A9-4F8F-BD3A-3A3F52BA81A4}" srcOrd="1" destOrd="0" parTransId="{1126BD78-F399-4574-88FE-D0D2300FE9F9}" sibTransId="{B65599EF-C17A-4E2B-A392-8F50A3247F32}"/>
    <dgm:cxn modelId="{6F9DC97A-A5D6-4ED3-A598-60D98B5B9A43}" type="presOf" srcId="{AAB8E18C-85A9-4F8F-BD3A-3A3F52BA81A4}" destId="{69388DB7-1EC7-4E75-86DC-7323C4F45EF2}" srcOrd="0" destOrd="0" presId="urn:microsoft.com/office/officeart/2005/8/layout/equation2"/>
    <dgm:cxn modelId="{C7AC0698-F22C-4E24-80CD-C385A7809259}" type="presOf" srcId="{26ED03FE-2FBF-40A5-8594-5D162061747D}" destId="{3203ACC3-D28B-4229-B3B9-278ADB3F42A4}" srcOrd="0" destOrd="0" presId="urn:microsoft.com/office/officeart/2005/8/layout/equation2"/>
    <dgm:cxn modelId="{E885B3A6-62A1-4206-9E92-079A054C60EE}" srcId="{D488EE4C-ED7D-403C-8722-198D22AB5514}" destId="{52699769-F16E-47F0-8ED8-57AA5C851597}" srcOrd="0" destOrd="0" parTransId="{B20E1990-9DE3-4B8E-8362-60242E1A6769}" sibTransId="{AEE60B9D-6C85-4F43-8442-2639A58CD972}"/>
    <dgm:cxn modelId="{663802E4-AC33-40E5-AAC1-E362C0806B1E}" type="presOf" srcId="{B65599EF-C17A-4E2B-A392-8F50A3247F32}" destId="{407D6D8C-082B-427E-8BEF-3AA2D30F2A9C}" srcOrd="1" destOrd="0" presId="urn:microsoft.com/office/officeart/2005/8/layout/equation2"/>
    <dgm:cxn modelId="{1FB566EA-55AE-41EF-9F40-003B07B79E9C}" type="presOf" srcId="{52699769-F16E-47F0-8ED8-57AA5C851597}" destId="{84E0CA8C-AFF2-42A2-9F99-2EBCEFF1C364}" srcOrd="0" destOrd="0" presId="urn:microsoft.com/office/officeart/2005/8/layout/equation2"/>
    <dgm:cxn modelId="{B71B7ABC-CA5B-4917-9732-4FAA8AAE04E7}" type="presParOf" srcId="{F7528A1F-0DBE-45A2-AC84-17E13D555460}" destId="{A9B158E7-FC62-44C2-A9E4-136FE6E40565}" srcOrd="0" destOrd="0" presId="urn:microsoft.com/office/officeart/2005/8/layout/equation2"/>
    <dgm:cxn modelId="{7DF12BFC-DA8B-4BB5-97B4-2583C83666C7}" type="presParOf" srcId="{A9B158E7-FC62-44C2-A9E4-136FE6E40565}" destId="{84E0CA8C-AFF2-42A2-9F99-2EBCEFF1C364}" srcOrd="0" destOrd="0" presId="urn:microsoft.com/office/officeart/2005/8/layout/equation2"/>
    <dgm:cxn modelId="{F37B19FE-E8B9-4E3A-B7C6-1A8C99FA3ACA}" type="presParOf" srcId="{A9B158E7-FC62-44C2-A9E4-136FE6E40565}" destId="{2080B5FF-919E-4124-AB90-B55FE4DCB5D4}" srcOrd="1" destOrd="0" presId="urn:microsoft.com/office/officeart/2005/8/layout/equation2"/>
    <dgm:cxn modelId="{7A9D45E0-788F-40F4-A031-7616BAF777ED}" type="presParOf" srcId="{A9B158E7-FC62-44C2-A9E4-136FE6E40565}" destId="{A329E9CC-4913-4F64-BE83-12DA6A93CD74}" srcOrd="2" destOrd="0" presId="urn:microsoft.com/office/officeart/2005/8/layout/equation2"/>
    <dgm:cxn modelId="{ABFE21C4-B99C-49D9-A37F-FDADB170BFCA}" type="presParOf" srcId="{A9B158E7-FC62-44C2-A9E4-136FE6E40565}" destId="{4F9AFB84-9993-4710-B0B9-A992EAB40985}" srcOrd="3" destOrd="0" presId="urn:microsoft.com/office/officeart/2005/8/layout/equation2"/>
    <dgm:cxn modelId="{014907ED-4ED8-4909-8487-E0F8391E5513}" type="presParOf" srcId="{A9B158E7-FC62-44C2-A9E4-136FE6E40565}" destId="{69388DB7-1EC7-4E75-86DC-7323C4F45EF2}" srcOrd="4" destOrd="0" presId="urn:microsoft.com/office/officeart/2005/8/layout/equation2"/>
    <dgm:cxn modelId="{95635BED-D087-4CEF-ABF0-00C05908BA8A}" type="presParOf" srcId="{F7528A1F-0DBE-45A2-AC84-17E13D555460}" destId="{6546F77B-7036-4556-A0F4-6067B018BB6A}" srcOrd="1" destOrd="0" presId="urn:microsoft.com/office/officeart/2005/8/layout/equation2"/>
    <dgm:cxn modelId="{CA0BAB0F-0C3C-406B-8FC6-82AEE44C488E}" type="presParOf" srcId="{6546F77B-7036-4556-A0F4-6067B018BB6A}" destId="{407D6D8C-082B-427E-8BEF-3AA2D30F2A9C}" srcOrd="0" destOrd="0" presId="urn:microsoft.com/office/officeart/2005/8/layout/equation2"/>
    <dgm:cxn modelId="{A8666C75-752D-4E4C-82D3-5D24EBA80393}" type="presParOf" srcId="{F7528A1F-0DBE-45A2-AC84-17E13D555460}" destId="{3203ACC3-D28B-4229-B3B9-278ADB3F42A4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488EE4C-ED7D-403C-8722-198D22AB5514}" type="doc">
      <dgm:prSet loTypeId="urn:microsoft.com/office/officeart/2005/8/layout/equation2" loCatId="relationship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CR"/>
        </a:p>
      </dgm:t>
    </dgm:pt>
    <dgm:pt modelId="{52699769-F16E-47F0-8ED8-57AA5C851597}">
      <dgm:prSet/>
      <dgm:spPr/>
      <dgm:t>
        <a:bodyPr/>
        <a:lstStyle/>
        <a:p>
          <a:r>
            <a:rPr lang="es-CR" dirty="0" err="1"/>
            <a:t>Eatado</a:t>
          </a:r>
          <a:r>
            <a:rPr lang="es-CR" dirty="0"/>
            <a:t> de cuenta.</a:t>
          </a:r>
        </a:p>
      </dgm:t>
    </dgm:pt>
    <dgm:pt modelId="{B20E1990-9DE3-4B8E-8362-60242E1A6769}" type="parTrans" cxnId="{E885B3A6-62A1-4206-9E92-079A054C60EE}">
      <dgm:prSet/>
      <dgm:spPr/>
      <dgm:t>
        <a:bodyPr/>
        <a:lstStyle/>
        <a:p>
          <a:endParaRPr lang="es-CR"/>
        </a:p>
      </dgm:t>
    </dgm:pt>
    <dgm:pt modelId="{AEE60B9D-6C85-4F43-8442-2639A58CD972}" type="sibTrans" cxnId="{E885B3A6-62A1-4206-9E92-079A054C60EE}">
      <dgm:prSet/>
      <dgm:spPr/>
      <dgm:t>
        <a:bodyPr/>
        <a:lstStyle/>
        <a:p>
          <a:endParaRPr lang="es-CR"/>
        </a:p>
      </dgm:t>
    </dgm:pt>
    <dgm:pt modelId="{AAB8E18C-85A9-4F8F-BD3A-3A3F52BA81A4}">
      <dgm:prSet/>
      <dgm:spPr/>
      <dgm:t>
        <a:bodyPr/>
        <a:lstStyle/>
        <a:p>
          <a:r>
            <a:rPr lang="es-CR" dirty="0"/>
            <a:t>Proponer su agrupación en grupos.</a:t>
          </a:r>
        </a:p>
        <a:p>
          <a:r>
            <a:rPr lang="es-CR" dirty="0"/>
            <a:t>Discretizarlos</a:t>
          </a:r>
        </a:p>
      </dgm:t>
    </dgm:pt>
    <dgm:pt modelId="{1126BD78-F399-4574-88FE-D0D2300FE9F9}" type="parTrans" cxnId="{1EA91D71-24FA-4685-ACAA-D0430390B976}">
      <dgm:prSet/>
      <dgm:spPr/>
      <dgm:t>
        <a:bodyPr/>
        <a:lstStyle/>
        <a:p>
          <a:endParaRPr lang="es-CR"/>
        </a:p>
      </dgm:t>
    </dgm:pt>
    <dgm:pt modelId="{B65599EF-C17A-4E2B-A392-8F50A3247F32}" type="sibTrans" cxnId="{1EA91D71-24FA-4685-ACAA-D0430390B976}">
      <dgm:prSet/>
      <dgm:spPr/>
      <dgm:t>
        <a:bodyPr/>
        <a:lstStyle/>
        <a:p>
          <a:endParaRPr lang="es-CR"/>
        </a:p>
      </dgm:t>
    </dgm:pt>
    <dgm:pt modelId="{26ED03FE-2FBF-40A5-8594-5D162061747D}">
      <dgm:prSet/>
      <dgm:spPr/>
      <dgm:t>
        <a:bodyPr/>
        <a:lstStyle/>
        <a:p>
          <a:r>
            <a:rPr lang="es-CR" dirty="0"/>
            <a:t>Evaluar su capacidad explicativa</a:t>
          </a:r>
        </a:p>
      </dgm:t>
    </dgm:pt>
    <dgm:pt modelId="{C0CDEA18-7840-4FF3-B880-431FAA454568}" type="parTrans" cxnId="{39226244-DBE4-479F-AF6A-F0737C3BECF8}">
      <dgm:prSet/>
      <dgm:spPr/>
      <dgm:t>
        <a:bodyPr/>
        <a:lstStyle/>
        <a:p>
          <a:endParaRPr lang="es-CR"/>
        </a:p>
      </dgm:t>
    </dgm:pt>
    <dgm:pt modelId="{56FAC60F-0C86-440B-806E-2F9A6A29A8F5}" type="sibTrans" cxnId="{39226244-DBE4-479F-AF6A-F0737C3BECF8}">
      <dgm:prSet/>
      <dgm:spPr/>
      <dgm:t>
        <a:bodyPr/>
        <a:lstStyle/>
        <a:p>
          <a:endParaRPr lang="es-CR"/>
        </a:p>
      </dgm:t>
    </dgm:pt>
    <dgm:pt modelId="{F7528A1F-0DBE-45A2-AC84-17E13D555460}" type="pres">
      <dgm:prSet presAssocID="{D488EE4C-ED7D-403C-8722-198D22AB5514}" presName="Name0" presStyleCnt="0">
        <dgm:presLayoutVars>
          <dgm:dir/>
          <dgm:resizeHandles val="exact"/>
        </dgm:presLayoutVars>
      </dgm:prSet>
      <dgm:spPr/>
    </dgm:pt>
    <dgm:pt modelId="{A9B158E7-FC62-44C2-A9E4-136FE6E40565}" type="pres">
      <dgm:prSet presAssocID="{D488EE4C-ED7D-403C-8722-198D22AB5514}" presName="vNodes" presStyleCnt="0"/>
      <dgm:spPr/>
    </dgm:pt>
    <dgm:pt modelId="{84E0CA8C-AFF2-42A2-9F99-2EBCEFF1C364}" type="pres">
      <dgm:prSet presAssocID="{52699769-F16E-47F0-8ED8-57AA5C851597}" presName="node" presStyleLbl="node1" presStyleIdx="0" presStyleCnt="3">
        <dgm:presLayoutVars>
          <dgm:bulletEnabled val="1"/>
        </dgm:presLayoutVars>
      </dgm:prSet>
      <dgm:spPr/>
    </dgm:pt>
    <dgm:pt modelId="{2080B5FF-919E-4124-AB90-B55FE4DCB5D4}" type="pres">
      <dgm:prSet presAssocID="{AEE60B9D-6C85-4F43-8442-2639A58CD972}" presName="spacerT" presStyleCnt="0"/>
      <dgm:spPr/>
    </dgm:pt>
    <dgm:pt modelId="{A329E9CC-4913-4F64-BE83-12DA6A93CD74}" type="pres">
      <dgm:prSet presAssocID="{AEE60B9D-6C85-4F43-8442-2639A58CD972}" presName="sibTrans" presStyleLbl="sibTrans2D1" presStyleIdx="0" presStyleCnt="2"/>
      <dgm:spPr/>
    </dgm:pt>
    <dgm:pt modelId="{4F9AFB84-9993-4710-B0B9-A992EAB40985}" type="pres">
      <dgm:prSet presAssocID="{AEE60B9D-6C85-4F43-8442-2639A58CD972}" presName="spacerB" presStyleCnt="0"/>
      <dgm:spPr/>
    </dgm:pt>
    <dgm:pt modelId="{69388DB7-1EC7-4E75-86DC-7323C4F45EF2}" type="pres">
      <dgm:prSet presAssocID="{AAB8E18C-85A9-4F8F-BD3A-3A3F52BA81A4}" presName="node" presStyleLbl="node1" presStyleIdx="1" presStyleCnt="3">
        <dgm:presLayoutVars>
          <dgm:bulletEnabled val="1"/>
        </dgm:presLayoutVars>
      </dgm:prSet>
      <dgm:spPr/>
    </dgm:pt>
    <dgm:pt modelId="{6546F77B-7036-4556-A0F4-6067B018BB6A}" type="pres">
      <dgm:prSet presAssocID="{D488EE4C-ED7D-403C-8722-198D22AB5514}" presName="sibTransLast" presStyleLbl="sibTrans2D1" presStyleIdx="1" presStyleCnt="2"/>
      <dgm:spPr/>
    </dgm:pt>
    <dgm:pt modelId="{407D6D8C-082B-427E-8BEF-3AA2D30F2A9C}" type="pres">
      <dgm:prSet presAssocID="{D488EE4C-ED7D-403C-8722-198D22AB5514}" presName="connectorText" presStyleLbl="sibTrans2D1" presStyleIdx="1" presStyleCnt="2"/>
      <dgm:spPr/>
    </dgm:pt>
    <dgm:pt modelId="{3203ACC3-D28B-4229-B3B9-278ADB3F42A4}" type="pres">
      <dgm:prSet presAssocID="{D488EE4C-ED7D-403C-8722-198D22AB5514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FD791926-96F5-421A-A624-84DBCEFFEEA4}" type="presOf" srcId="{AEE60B9D-6C85-4F43-8442-2639A58CD972}" destId="{A329E9CC-4913-4F64-BE83-12DA6A93CD74}" srcOrd="0" destOrd="0" presId="urn:microsoft.com/office/officeart/2005/8/layout/equation2"/>
    <dgm:cxn modelId="{B7D5A140-BF32-4AA7-A54B-70695CACEBD1}" type="presOf" srcId="{B65599EF-C17A-4E2B-A392-8F50A3247F32}" destId="{6546F77B-7036-4556-A0F4-6067B018BB6A}" srcOrd="0" destOrd="0" presId="urn:microsoft.com/office/officeart/2005/8/layout/equation2"/>
    <dgm:cxn modelId="{561B425E-5F3C-4694-BAD0-79B4D2EA7BBB}" type="presOf" srcId="{D488EE4C-ED7D-403C-8722-198D22AB5514}" destId="{F7528A1F-0DBE-45A2-AC84-17E13D555460}" srcOrd="0" destOrd="0" presId="urn:microsoft.com/office/officeart/2005/8/layout/equation2"/>
    <dgm:cxn modelId="{39226244-DBE4-479F-AF6A-F0737C3BECF8}" srcId="{D488EE4C-ED7D-403C-8722-198D22AB5514}" destId="{26ED03FE-2FBF-40A5-8594-5D162061747D}" srcOrd="2" destOrd="0" parTransId="{C0CDEA18-7840-4FF3-B880-431FAA454568}" sibTransId="{56FAC60F-0C86-440B-806E-2F9A6A29A8F5}"/>
    <dgm:cxn modelId="{1EA91D71-24FA-4685-ACAA-D0430390B976}" srcId="{D488EE4C-ED7D-403C-8722-198D22AB5514}" destId="{AAB8E18C-85A9-4F8F-BD3A-3A3F52BA81A4}" srcOrd="1" destOrd="0" parTransId="{1126BD78-F399-4574-88FE-D0D2300FE9F9}" sibTransId="{B65599EF-C17A-4E2B-A392-8F50A3247F32}"/>
    <dgm:cxn modelId="{6F9DC97A-A5D6-4ED3-A598-60D98B5B9A43}" type="presOf" srcId="{AAB8E18C-85A9-4F8F-BD3A-3A3F52BA81A4}" destId="{69388DB7-1EC7-4E75-86DC-7323C4F45EF2}" srcOrd="0" destOrd="0" presId="urn:microsoft.com/office/officeart/2005/8/layout/equation2"/>
    <dgm:cxn modelId="{C7AC0698-F22C-4E24-80CD-C385A7809259}" type="presOf" srcId="{26ED03FE-2FBF-40A5-8594-5D162061747D}" destId="{3203ACC3-D28B-4229-B3B9-278ADB3F42A4}" srcOrd="0" destOrd="0" presId="urn:microsoft.com/office/officeart/2005/8/layout/equation2"/>
    <dgm:cxn modelId="{E885B3A6-62A1-4206-9E92-079A054C60EE}" srcId="{D488EE4C-ED7D-403C-8722-198D22AB5514}" destId="{52699769-F16E-47F0-8ED8-57AA5C851597}" srcOrd="0" destOrd="0" parTransId="{B20E1990-9DE3-4B8E-8362-60242E1A6769}" sibTransId="{AEE60B9D-6C85-4F43-8442-2639A58CD972}"/>
    <dgm:cxn modelId="{663802E4-AC33-40E5-AAC1-E362C0806B1E}" type="presOf" srcId="{B65599EF-C17A-4E2B-A392-8F50A3247F32}" destId="{407D6D8C-082B-427E-8BEF-3AA2D30F2A9C}" srcOrd="1" destOrd="0" presId="urn:microsoft.com/office/officeart/2005/8/layout/equation2"/>
    <dgm:cxn modelId="{1FB566EA-55AE-41EF-9F40-003B07B79E9C}" type="presOf" srcId="{52699769-F16E-47F0-8ED8-57AA5C851597}" destId="{84E0CA8C-AFF2-42A2-9F99-2EBCEFF1C364}" srcOrd="0" destOrd="0" presId="urn:microsoft.com/office/officeart/2005/8/layout/equation2"/>
    <dgm:cxn modelId="{B71B7ABC-CA5B-4917-9732-4FAA8AAE04E7}" type="presParOf" srcId="{F7528A1F-0DBE-45A2-AC84-17E13D555460}" destId="{A9B158E7-FC62-44C2-A9E4-136FE6E40565}" srcOrd="0" destOrd="0" presId="urn:microsoft.com/office/officeart/2005/8/layout/equation2"/>
    <dgm:cxn modelId="{7DF12BFC-DA8B-4BB5-97B4-2583C83666C7}" type="presParOf" srcId="{A9B158E7-FC62-44C2-A9E4-136FE6E40565}" destId="{84E0CA8C-AFF2-42A2-9F99-2EBCEFF1C364}" srcOrd="0" destOrd="0" presId="urn:microsoft.com/office/officeart/2005/8/layout/equation2"/>
    <dgm:cxn modelId="{F37B19FE-E8B9-4E3A-B7C6-1A8C99FA3ACA}" type="presParOf" srcId="{A9B158E7-FC62-44C2-A9E4-136FE6E40565}" destId="{2080B5FF-919E-4124-AB90-B55FE4DCB5D4}" srcOrd="1" destOrd="0" presId="urn:microsoft.com/office/officeart/2005/8/layout/equation2"/>
    <dgm:cxn modelId="{7A9D45E0-788F-40F4-A031-7616BAF777ED}" type="presParOf" srcId="{A9B158E7-FC62-44C2-A9E4-136FE6E40565}" destId="{A329E9CC-4913-4F64-BE83-12DA6A93CD74}" srcOrd="2" destOrd="0" presId="urn:microsoft.com/office/officeart/2005/8/layout/equation2"/>
    <dgm:cxn modelId="{ABFE21C4-B99C-49D9-A37F-FDADB170BFCA}" type="presParOf" srcId="{A9B158E7-FC62-44C2-A9E4-136FE6E40565}" destId="{4F9AFB84-9993-4710-B0B9-A992EAB40985}" srcOrd="3" destOrd="0" presId="urn:microsoft.com/office/officeart/2005/8/layout/equation2"/>
    <dgm:cxn modelId="{014907ED-4ED8-4909-8487-E0F8391E5513}" type="presParOf" srcId="{A9B158E7-FC62-44C2-A9E4-136FE6E40565}" destId="{69388DB7-1EC7-4E75-86DC-7323C4F45EF2}" srcOrd="4" destOrd="0" presId="urn:microsoft.com/office/officeart/2005/8/layout/equation2"/>
    <dgm:cxn modelId="{95635BED-D087-4CEF-ABF0-00C05908BA8A}" type="presParOf" srcId="{F7528A1F-0DBE-45A2-AC84-17E13D555460}" destId="{6546F77B-7036-4556-A0F4-6067B018BB6A}" srcOrd="1" destOrd="0" presId="urn:microsoft.com/office/officeart/2005/8/layout/equation2"/>
    <dgm:cxn modelId="{CA0BAB0F-0C3C-406B-8FC6-82AEE44C488E}" type="presParOf" srcId="{6546F77B-7036-4556-A0F4-6067B018BB6A}" destId="{407D6D8C-082B-427E-8BEF-3AA2D30F2A9C}" srcOrd="0" destOrd="0" presId="urn:microsoft.com/office/officeart/2005/8/layout/equation2"/>
    <dgm:cxn modelId="{A8666C75-752D-4E4C-82D3-5D24EBA80393}" type="presParOf" srcId="{F7528A1F-0DBE-45A2-AC84-17E13D555460}" destId="{3203ACC3-D28B-4229-B3B9-278ADB3F42A4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488EE4C-ED7D-403C-8722-198D22AB5514}" type="doc">
      <dgm:prSet loTypeId="urn:microsoft.com/office/officeart/2005/8/layout/bProcess3" loCatId="process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CR"/>
        </a:p>
      </dgm:t>
    </dgm:pt>
    <dgm:pt modelId="{52699769-F16E-47F0-8ED8-57AA5C851597}">
      <dgm:prSet/>
      <dgm:spPr/>
      <dgm:t>
        <a:bodyPr/>
        <a:lstStyle/>
        <a:p>
          <a:r>
            <a:rPr lang="es-CR" dirty="0"/>
            <a:t>Establecimiento del Objetivo</a:t>
          </a:r>
        </a:p>
      </dgm:t>
    </dgm:pt>
    <dgm:pt modelId="{B20E1990-9DE3-4B8E-8362-60242E1A6769}" type="parTrans" cxnId="{E885B3A6-62A1-4206-9E92-079A054C60EE}">
      <dgm:prSet/>
      <dgm:spPr/>
      <dgm:t>
        <a:bodyPr/>
        <a:lstStyle/>
        <a:p>
          <a:endParaRPr lang="es-CR"/>
        </a:p>
      </dgm:t>
    </dgm:pt>
    <dgm:pt modelId="{AEE60B9D-6C85-4F43-8442-2639A58CD972}" type="sibTrans" cxnId="{E885B3A6-62A1-4206-9E92-079A054C60EE}">
      <dgm:prSet/>
      <dgm:spPr/>
      <dgm:t>
        <a:bodyPr/>
        <a:lstStyle/>
        <a:p>
          <a:endParaRPr lang="es-CR"/>
        </a:p>
      </dgm:t>
    </dgm:pt>
    <dgm:pt modelId="{AAB8E18C-85A9-4F8F-BD3A-3A3F52BA81A4}">
      <dgm:prSet/>
      <dgm:spPr/>
      <dgm:t>
        <a:bodyPr/>
        <a:lstStyle/>
        <a:p>
          <a:r>
            <a:rPr lang="es-CR" dirty="0"/>
            <a:t>Propuesta de </a:t>
          </a:r>
        </a:p>
        <a:p>
          <a:r>
            <a:rPr lang="es-CR" dirty="0" err="1"/>
            <a:t>Hipótesis</a:t>
          </a:r>
          <a:endParaRPr lang="es-CR" dirty="0"/>
        </a:p>
      </dgm:t>
    </dgm:pt>
    <dgm:pt modelId="{1126BD78-F399-4574-88FE-D0D2300FE9F9}" type="parTrans" cxnId="{1EA91D71-24FA-4685-ACAA-D0430390B976}">
      <dgm:prSet/>
      <dgm:spPr/>
      <dgm:t>
        <a:bodyPr/>
        <a:lstStyle/>
        <a:p>
          <a:endParaRPr lang="es-CR"/>
        </a:p>
      </dgm:t>
    </dgm:pt>
    <dgm:pt modelId="{B65599EF-C17A-4E2B-A392-8F50A3247F32}" type="sibTrans" cxnId="{1EA91D71-24FA-4685-ACAA-D0430390B976}">
      <dgm:prSet/>
      <dgm:spPr/>
      <dgm:t>
        <a:bodyPr/>
        <a:lstStyle/>
        <a:p>
          <a:endParaRPr lang="es-CR"/>
        </a:p>
      </dgm:t>
    </dgm:pt>
    <dgm:pt modelId="{26ED03FE-2FBF-40A5-8594-5D162061747D}">
      <dgm:prSet/>
      <dgm:spPr/>
      <dgm:t>
        <a:bodyPr/>
        <a:lstStyle/>
        <a:p>
          <a:r>
            <a:rPr lang="es-CR" dirty="0"/>
            <a:t>Determinación del cronograma y limitaciones.</a:t>
          </a:r>
        </a:p>
        <a:p>
          <a:r>
            <a:rPr lang="es-CR" dirty="0"/>
            <a:t>Selección de modelos a utilizar.</a:t>
          </a:r>
        </a:p>
      </dgm:t>
    </dgm:pt>
    <dgm:pt modelId="{C0CDEA18-7840-4FF3-B880-431FAA454568}" type="parTrans" cxnId="{39226244-DBE4-479F-AF6A-F0737C3BECF8}">
      <dgm:prSet/>
      <dgm:spPr/>
      <dgm:t>
        <a:bodyPr/>
        <a:lstStyle/>
        <a:p>
          <a:endParaRPr lang="es-CR"/>
        </a:p>
      </dgm:t>
    </dgm:pt>
    <dgm:pt modelId="{56FAC60F-0C86-440B-806E-2F9A6A29A8F5}" type="sibTrans" cxnId="{39226244-DBE4-479F-AF6A-F0737C3BECF8}">
      <dgm:prSet/>
      <dgm:spPr/>
      <dgm:t>
        <a:bodyPr/>
        <a:lstStyle/>
        <a:p>
          <a:endParaRPr lang="es-CR"/>
        </a:p>
      </dgm:t>
    </dgm:pt>
    <dgm:pt modelId="{E59009DD-FB7E-4B33-A1C0-75A2C941B69B}">
      <dgm:prSet/>
      <dgm:spPr/>
      <dgm:t>
        <a:bodyPr/>
        <a:lstStyle/>
        <a:p>
          <a:r>
            <a:rPr lang="es-CR" dirty="0"/>
            <a:t>Recopilación, revisión y pre procesamiento de los datos.</a:t>
          </a:r>
        </a:p>
      </dgm:t>
    </dgm:pt>
    <dgm:pt modelId="{24554D0E-F973-4F9E-A272-45E4062FB19F}" type="parTrans" cxnId="{8318880E-F4AB-4445-85D1-20234305563C}">
      <dgm:prSet/>
      <dgm:spPr/>
      <dgm:t>
        <a:bodyPr/>
        <a:lstStyle/>
        <a:p>
          <a:endParaRPr lang="es-CR"/>
        </a:p>
      </dgm:t>
    </dgm:pt>
    <dgm:pt modelId="{7D26C43A-B29E-48BB-9844-98635D403F88}" type="sibTrans" cxnId="{8318880E-F4AB-4445-85D1-20234305563C}">
      <dgm:prSet/>
      <dgm:spPr/>
      <dgm:t>
        <a:bodyPr/>
        <a:lstStyle/>
        <a:p>
          <a:endParaRPr lang="es-CR"/>
        </a:p>
      </dgm:t>
    </dgm:pt>
    <dgm:pt modelId="{87D59D79-6A71-4FB8-BC1C-3A3DF49D2858}">
      <dgm:prSet/>
      <dgm:spPr/>
      <dgm:t>
        <a:bodyPr/>
        <a:lstStyle/>
        <a:p>
          <a:r>
            <a:rPr lang="es-CR" dirty="0"/>
            <a:t>Análisis </a:t>
          </a:r>
          <a:r>
            <a:rPr lang="es-CR" dirty="0" err="1"/>
            <a:t>estadistica</a:t>
          </a:r>
          <a:r>
            <a:rPr lang="es-CR" dirty="0"/>
            <a:t> descriptiva, gráficos y análisis de correlación</a:t>
          </a:r>
        </a:p>
      </dgm:t>
    </dgm:pt>
    <dgm:pt modelId="{243D11AE-737F-4D8F-8767-3E04BFE7C38F}" type="parTrans" cxnId="{CB6C456A-F87F-4228-83C1-1764A6AE1CD7}">
      <dgm:prSet/>
      <dgm:spPr/>
      <dgm:t>
        <a:bodyPr/>
        <a:lstStyle/>
        <a:p>
          <a:endParaRPr lang="es-CR"/>
        </a:p>
      </dgm:t>
    </dgm:pt>
    <dgm:pt modelId="{1A380E95-D651-441F-91F1-51CFF4FDB8E9}" type="sibTrans" cxnId="{CB6C456A-F87F-4228-83C1-1764A6AE1CD7}">
      <dgm:prSet/>
      <dgm:spPr/>
      <dgm:t>
        <a:bodyPr/>
        <a:lstStyle/>
        <a:p>
          <a:endParaRPr lang="es-CR"/>
        </a:p>
      </dgm:t>
    </dgm:pt>
    <dgm:pt modelId="{7B9ABC4A-23C3-425A-A3A5-82ED5051C538}">
      <dgm:prSet/>
      <dgm:spPr/>
      <dgm:t>
        <a:bodyPr/>
        <a:lstStyle/>
        <a:p>
          <a:r>
            <a:rPr lang="es-CR" dirty="0"/>
            <a:t>Creación, ajuste y prueba de modelos de análisis de datos utilizando machine </a:t>
          </a:r>
          <a:r>
            <a:rPr lang="es-CR" dirty="0" err="1"/>
            <a:t>learning</a:t>
          </a:r>
          <a:r>
            <a:rPr lang="es-CR" dirty="0"/>
            <a:t> para buscar y establecer patrones ocultos en la data.</a:t>
          </a:r>
        </a:p>
        <a:p>
          <a:r>
            <a:rPr lang="es-CR" dirty="0"/>
            <a:t>Prueba de </a:t>
          </a:r>
          <a:r>
            <a:rPr lang="es-CR" dirty="0" err="1"/>
            <a:t>hipótesis</a:t>
          </a:r>
          <a:r>
            <a:rPr lang="es-CR" dirty="0"/>
            <a:t> y comparación de estadísticos o métricas de los modelos. </a:t>
          </a:r>
        </a:p>
      </dgm:t>
    </dgm:pt>
    <dgm:pt modelId="{A59656FD-406F-4294-8DDD-289143D2DE4F}" type="parTrans" cxnId="{F021B6CD-091C-425D-94B9-9BD97EC1916B}">
      <dgm:prSet/>
      <dgm:spPr/>
      <dgm:t>
        <a:bodyPr/>
        <a:lstStyle/>
        <a:p>
          <a:endParaRPr lang="es-CR"/>
        </a:p>
      </dgm:t>
    </dgm:pt>
    <dgm:pt modelId="{79147CE2-2A5B-43A8-8367-F18E86AFD9DF}" type="sibTrans" cxnId="{F021B6CD-091C-425D-94B9-9BD97EC1916B}">
      <dgm:prSet/>
      <dgm:spPr/>
      <dgm:t>
        <a:bodyPr/>
        <a:lstStyle/>
        <a:p>
          <a:endParaRPr lang="es-CR"/>
        </a:p>
      </dgm:t>
    </dgm:pt>
    <dgm:pt modelId="{7EDC7C3F-E34A-4CAE-8DA2-66360E28F997}">
      <dgm:prSet/>
      <dgm:spPr/>
      <dgm:t>
        <a:bodyPr/>
        <a:lstStyle/>
        <a:p>
          <a:r>
            <a:rPr lang="es-CR" dirty="0"/>
            <a:t>Preparación de resumen de resultados para el cliente.</a:t>
          </a:r>
        </a:p>
      </dgm:t>
    </dgm:pt>
    <dgm:pt modelId="{7F1154B7-96CB-4D5D-A3D8-ED142C64636B}" type="parTrans" cxnId="{564C37C7-D2BE-48B9-8844-FB956E2EDD8A}">
      <dgm:prSet/>
      <dgm:spPr/>
    </dgm:pt>
    <dgm:pt modelId="{A9776055-480C-4AFB-B26E-937FEEB05469}" type="sibTrans" cxnId="{564C37C7-D2BE-48B9-8844-FB956E2EDD8A}">
      <dgm:prSet/>
      <dgm:spPr/>
      <dgm:t>
        <a:bodyPr/>
        <a:lstStyle/>
        <a:p>
          <a:endParaRPr lang="es-CR"/>
        </a:p>
      </dgm:t>
    </dgm:pt>
    <dgm:pt modelId="{D8721F63-DF87-48C7-A1A0-1A8557676C18}">
      <dgm:prSet/>
      <dgm:spPr/>
      <dgm:t>
        <a:bodyPr/>
        <a:lstStyle/>
        <a:p>
          <a:r>
            <a:rPr lang="es-CR" dirty="0"/>
            <a:t>Recomendación sobre el Objetivo y los datos arrojados por el estudio. </a:t>
          </a:r>
        </a:p>
      </dgm:t>
    </dgm:pt>
    <dgm:pt modelId="{9A0D3D7B-561C-48CE-BF7C-3F5FCFA63304}" type="parTrans" cxnId="{9AB2158B-509D-451E-91E0-44242B6BA54C}">
      <dgm:prSet/>
      <dgm:spPr/>
    </dgm:pt>
    <dgm:pt modelId="{C32D70BA-C9AC-4DC9-8C5E-FE72091EB4DF}" type="sibTrans" cxnId="{9AB2158B-509D-451E-91E0-44242B6BA54C}">
      <dgm:prSet/>
      <dgm:spPr/>
    </dgm:pt>
    <dgm:pt modelId="{EB917001-E3DA-4460-9B5A-7C4DA926E25B}" type="pres">
      <dgm:prSet presAssocID="{D488EE4C-ED7D-403C-8722-198D22AB5514}" presName="Name0" presStyleCnt="0">
        <dgm:presLayoutVars>
          <dgm:dir/>
          <dgm:resizeHandles val="exact"/>
        </dgm:presLayoutVars>
      </dgm:prSet>
      <dgm:spPr/>
    </dgm:pt>
    <dgm:pt modelId="{62A76810-D8CF-412F-987F-74E8A12058A7}" type="pres">
      <dgm:prSet presAssocID="{52699769-F16E-47F0-8ED8-57AA5C851597}" presName="node" presStyleLbl="node1" presStyleIdx="0" presStyleCnt="8">
        <dgm:presLayoutVars>
          <dgm:bulletEnabled val="1"/>
        </dgm:presLayoutVars>
      </dgm:prSet>
      <dgm:spPr/>
    </dgm:pt>
    <dgm:pt modelId="{2A4F969A-D3B8-4420-8C22-419A6D1DF1DA}" type="pres">
      <dgm:prSet presAssocID="{AEE60B9D-6C85-4F43-8442-2639A58CD972}" presName="sibTrans" presStyleLbl="sibTrans1D1" presStyleIdx="0" presStyleCnt="7"/>
      <dgm:spPr/>
    </dgm:pt>
    <dgm:pt modelId="{CCD46F6B-50C9-4A21-A516-5EE7EA271CFE}" type="pres">
      <dgm:prSet presAssocID="{AEE60B9D-6C85-4F43-8442-2639A58CD972}" presName="connectorText" presStyleLbl="sibTrans1D1" presStyleIdx="0" presStyleCnt="7"/>
      <dgm:spPr/>
    </dgm:pt>
    <dgm:pt modelId="{D28B0FAC-99F9-43A7-9355-A4E8ABF6FE1C}" type="pres">
      <dgm:prSet presAssocID="{AAB8E18C-85A9-4F8F-BD3A-3A3F52BA81A4}" presName="node" presStyleLbl="node1" presStyleIdx="1" presStyleCnt="8">
        <dgm:presLayoutVars>
          <dgm:bulletEnabled val="1"/>
        </dgm:presLayoutVars>
      </dgm:prSet>
      <dgm:spPr/>
    </dgm:pt>
    <dgm:pt modelId="{376781C2-2231-41AF-A9D2-421C9BF51517}" type="pres">
      <dgm:prSet presAssocID="{B65599EF-C17A-4E2B-A392-8F50A3247F32}" presName="sibTrans" presStyleLbl="sibTrans1D1" presStyleIdx="1" presStyleCnt="7"/>
      <dgm:spPr/>
    </dgm:pt>
    <dgm:pt modelId="{1C31A0E0-BEB8-4DA8-ACB8-DEEAC8928164}" type="pres">
      <dgm:prSet presAssocID="{B65599EF-C17A-4E2B-A392-8F50A3247F32}" presName="connectorText" presStyleLbl="sibTrans1D1" presStyleIdx="1" presStyleCnt="7"/>
      <dgm:spPr/>
    </dgm:pt>
    <dgm:pt modelId="{D325CCD3-841A-4BE5-9E88-B769CF267DC0}" type="pres">
      <dgm:prSet presAssocID="{26ED03FE-2FBF-40A5-8594-5D162061747D}" presName="node" presStyleLbl="node1" presStyleIdx="2" presStyleCnt="8">
        <dgm:presLayoutVars>
          <dgm:bulletEnabled val="1"/>
        </dgm:presLayoutVars>
      </dgm:prSet>
      <dgm:spPr/>
    </dgm:pt>
    <dgm:pt modelId="{9CABFC63-18D3-46C2-BDF3-FB84FF5F6404}" type="pres">
      <dgm:prSet presAssocID="{56FAC60F-0C86-440B-806E-2F9A6A29A8F5}" presName="sibTrans" presStyleLbl="sibTrans1D1" presStyleIdx="2" presStyleCnt="7"/>
      <dgm:spPr/>
    </dgm:pt>
    <dgm:pt modelId="{694C5852-2124-49D7-8344-AB0D8EDF097E}" type="pres">
      <dgm:prSet presAssocID="{56FAC60F-0C86-440B-806E-2F9A6A29A8F5}" presName="connectorText" presStyleLbl="sibTrans1D1" presStyleIdx="2" presStyleCnt="7"/>
      <dgm:spPr/>
    </dgm:pt>
    <dgm:pt modelId="{CB5799EE-8300-4CFE-9BBC-CF53D0F63735}" type="pres">
      <dgm:prSet presAssocID="{E59009DD-FB7E-4B33-A1C0-75A2C941B69B}" presName="node" presStyleLbl="node1" presStyleIdx="3" presStyleCnt="8">
        <dgm:presLayoutVars>
          <dgm:bulletEnabled val="1"/>
        </dgm:presLayoutVars>
      </dgm:prSet>
      <dgm:spPr/>
    </dgm:pt>
    <dgm:pt modelId="{91634D21-2A05-4483-AEA5-2E129631D38D}" type="pres">
      <dgm:prSet presAssocID="{7D26C43A-B29E-48BB-9844-98635D403F88}" presName="sibTrans" presStyleLbl="sibTrans1D1" presStyleIdx="3" presStyleCnt="7"/>
      <dgm:spPr/>
    </dgm:pt>
    <dgm:pt modelId="{C1CDD72F-CE44-48C3-BAD4-E78A84455A18}" type="pres">
      <dgm:prSet presAssocID="{7D26C43A-B29E-48BB-9844-98635D403F88}" presName="connectorText" presStyleLbl="sibTrans1D1" presStyleIdx="3" presStyleCnt="7"/>
      <dgm:spPr/>
    </dgm:pt>
    <dgm:pt modelId="{0721604A-125C-4E5E-B6FF-B43F62D5B37C}" type="pres">
      <dgm:prSet presAssocID="{87D59D79-6A71-4FB8-BC1C-3A3DF49D2858}" presName="node" presStyleLbl="node1" presStyleIdx="4" presStyleCnt="8">
        <dgm:presLayoutVars>
          <dgm:bulletEnabled val="1"/>
        </dgm:presLayoutVars>
      </dgm:prSet>
      <dgm:spPr/>
    </dgm:pt>
    <dgm:pt modelId="{7FE9C609-E842-484A-9D60-E3890513C605}" type="pres">
      <dgm:prSet presAssocID="{1A380E95-D651-441F-91F1-51CFF4FDB8E9}" presName="sibTrans" presStyleLbl="sibTrans1D1" presStyleIdx="4" presStyleCnt="7"/>
      <dgm:spPr/>
    </dgm:pt>
    <dgm:pt modelId="{980066F0-3257-4B75-923F-6503D0BE5D29}" type="pres">
      <dgm:prSet presAssocID="{1A380E95-D651-441F-91F1-51CFF4FDB8E9}" presName="connectorText" presStyleLbl="sibTrans1D1" presStyleIdx="4" presStyleCnt="7"/>
      <dgm:spPr/>
    </dgm:pt>
    <dgm:pt modelId="{87D52134-D950-4A4A-9D51-27E2344D57C2}" type="pres">
      <dgm:prSet presAssocID="{7B9ABC4A-23C3-425A-A3A5-82ED5051C538}" presName="node" presStyleLbl="node1" presStyleIdx="5" presStyleCnt="8">
        <dgm:presLayoutVars>
          <dgm:bulletEnabled val="1"/>
        </dgm:presLayoutVars>
      </dgm:prSet>
      <dgm:spPr/>
    </dgm:pt>
    <dgm:pt modelId="{3D5D4BD5-5ABE-415A-B360-80405171E928}" type="pres">
      <dgm:prSet presAssocID="{79147CE2-2A5B-43A8-8367-F18E86AFD9DF}" presName="sibTrans" presStyleLbl="sibTrans1D1" presStyleIdx="5" presStyleCnt="7"/>
      <dgm:spPr/>
    </dgm:pt>
    <dgm:pt modelId="{B939F1F2-E77F-4E3C-8A25-8847CB6FE90D}" type="pres">
      <dgm:prSet presAssocID="{79147CE2-2A5B-43A8-8367-F18E86AFD9DF}" presName="connectorText" presStyleLbl="sibTrans1D1" presStyleIdx="5" presStyleCnt="7"/>
      <dgm:spPr/>
    </dgm:pt>
    <dgm:pt modelId="{38D11032-05BA-429A-93EC-B490BAAFDD0E}" type="pres">
      <dgm:prSet presAssocID="{7EDC7C3F-E34A-4CAE-8DA2-66360E28F997}" presName="node" presStyleLbl="node1" presStyleIdx="6" presStyleCnt="8">
        <dgm:presLayoutVars>
          <dgm:bulletEnabled val="1"/>
        </dgm:presLayoutVars>
      </dgm:prSet>
      <dgm:spPr/>
    </dgm:pt>
    <dgm:pt modelId="{778077B7-4D64-45D2-95DA-3FF0A4F877DC}" type="pres">
      <dgm:prSet presAssocID="{A9776055-480C-4AFB-B26E-937FEEB05469}" presName="sibTrans" presStyleLbl="sibTrans1D1" presStyleIdx="6" presStyleCnt="7"/>
      <dgm:spPr/>
    </dgm:pt>
    <dgm:pt modelId="{218698C8-94B7-4806-AAD1-D14216F844D0}" type="pres">
      <dgm:prSet presAssocID="{A9776055-480C-4AFB-B26E-937FEEB05469}" presName="connectorText" presStyleLbl="sibTrans1D1" presStyleIdx="6" presStyleCnt="7"/>
      <dgm:spPr/>
    </dgm:pt>
    <dgm:pt modelId="{C88CADAD-DE6E-40E4-9A70-BB14D97D11C9}" type="pres">
      <dgm:prSet presAssocID="{D8721F63-DF87-48C7-A1A0-1A8557676C18}" presName="node" presStyleLbl="node1" presStyleIdx="7" presStyleCnt="8">
        <dgm:presLayoutVars>
          <dgm:bulletEnabled val="1"/>
        </dgm:presLayoutVars>
      </dgm:prSet>
      <dgm:spPr/>
    </dgm:pt>
  </dgm:ptLst>
  <dgm:cxnLst>
    <dgm:cxn modelId="{0A112C07-D172-4D5A-A33B-B4966148643F}" type="presOf" srcId="{AEE60B9D-6C85-4F43-8442-2639A58CD972}" destId="{CCD46F6B-50C9-4A21-A516-5EE7EA271CFE}" srcOrd="1" destOrd="0" presId="urn:microsoft.com/office/officeart/2005/8/layout/bProcess3"/>
    <dgm:cxn modelId="{8318880E-F4AB-4445-85D1-20234305563C}" srcId="{D488EE4C-ED7D-403C-8722-198D22AB5514}" destId="{E59009DD-FB7E-4B33-A1C0-75A2C941B69B}" srcOrd="3" destOrd="0" parTransId="{24554D0E-F973-4F9E-A272-45E4062FB19F}" sibTransId="{7D26C43A-B29E-48BB-9844-98635D403F88}"/>
    <dgm:cxn modelId="{659F591D-EABA-4AA1-9CBC-7B47892AE1F0}" type="presOf" srcId="{B65599EF-C17A-4E2B-A392-8F50A3247F32}" destId="{1C31A0E0-BEB8-4DA8-ACB8-DEEAC8928164}" srcOrd="1" destOrd="0" presId="urn:microsoft.com/office/officeart/2005/8/layout/bProcess3"/>
    <dgm:cxn modelId="{2E8CD72E-D275-4223-ADE2-60E05BABF961}" type="presOf" srcId="{A9776055-480C-4AFB-B26E-937FEEB05469}" destId="{778077B7-4D64-45D2-95DA-3FF0A4F877DC}" srcOrd="0" destOrd="0" presId="urn:microsoft.com/office/officeart/2005/8/layout/bProcess3"/>
    <dgm:cxn modelId="{C7661433-25FB-4CC8-AD48-69035DB190FD}" type="presOf" srcId="{B65599EF-C17A-4E2B-A392-8F50A3247F32}" destId="{376781C2-2231-41AF-A9D2-421C9BF51517}" srcOrd="0" destOrd="0" presId="urn:microsoft.com/office/officeart/2005/8/layout/bProcess3"/>
    <dgm:cxn modelId="{1815543B-E307-441F-9EA3-494CB9CAF31B}" type="presOf" srcId="{79147CE2-2A5B-43A8-8367-F18E86AFD9DF}" destId="{B939F1F2-E77F-4E3C-8A25-8847CB6FE90D}" srcOrd="1" destOrd="0" presId="urn:microsoft.com/office/officeart/2005/8/layout/bProcess3"/>
    <dgm:cxn modelId="{730FF140-FDBA-4060-B311-10919CFF80FD}" type="presOf" srcId="{E59009DD-FB7E-4B33-A1C0-75A2C941B69B}" destId="{CB5799EE-8300-4CFE-9BBC-CF53D0F63735}" srcOrd="0" destOrd="0" presId="urn:microsoft.com/office/officeart/2005/8/layout/bProcess3"/>
    <dgm:cxn modelId="{8CD70662-0E63-4614-B477-B220A8A0CB89}" type="presOf" srcId="{D488EE4C-ED7D-403C-8722-198D22AB5514}" destId="{EB917001-E3DA-4460-9B5A-7C4DA926E25B}" srcOrd="0" destOrd="0" presId="urn:microsoft.com/office/officeart/2005/8/layout/bProcess3"/>
    <dgm:cxn modelId="{39226244-DBE4-479F-AF6A-F0737C3BECF8}" srcId="{D488EE4C-ED7D-403C-8722-198D22AB5514}" destId="{26ED03FE-2FBF-40A5-8594-5D162061747D}" srcOrd="2" destOrd="0" parTransId="{C0CDEA18-7840-4FF3-B880-431FAA454568}" sibTransId="{56FAC60F-0C86-440B-806E-2F9A6A29A8F5}"/>
    <dgm:cxn modelId="{CB6C456A-F87F-4228-83C1-1764A6AE1CD7}" srcId="{D488EE4C-ED7D-403C-8722-198D22AB5514}" destId="{87D59D79-6A71-4FB8-BC1C-3A3DF49D2858}" srcOrd="4" destOrd="0" parTransId="{243D11AE-737F-4D8F-8767-3E04BFE7C38F}" sibTransId="{1A380E95-D651-441F-91F1-51CFF4FDB8E9}"/>
    <dgm:cxn modelId="{B1B11F4C-C9A6-4152-A1FC-18A944EEC568}" type="presOf" srcId="{56FAC60F-0C86-440B-806E-2F9A6A29A8F5}" destId="{694C5852-2124-49D7-8344-AB0D8EDF097E}" srcOrd="1" destOrd="0" presId="urn:microsoft.com/office/officeart/2005/8/layout/bProcess3"/>
    <dgm:cxn modelId="{23236A6C-B2BF-4583-9A69-085C0DCFF4CD}" type="presOf" srcId="{A9776055-480C-4AFB-B26E-937FEEB05469}" destId="{218698C8-94B7-4806-AAD1-D14216F844D0}" srcOrd="1" destOrd="0" presId="urn:microsoft.com/office/officeart/2005/8/layout/bProcess3"/>
    <dgm:cxn modelId="{20FCA470-86D4-40FA-8752-5388C60F37D7}" type="presOf" srcId="{1A380E95-D651-441F-91F1-51CFF4FDB8E9}" destId="{980066F0-3257-4B75-923F-6503D0BE5D29}" srcOrd="1" destOrd="0" presId="urn:microsoft.com/office/officeart/2005/8/layout/bProcess3"/>
    <dgm:cxn modelId="{1EA91D71-24FA-4685-ACAA-D0430390B976}" srcId="{D488EE4C-ED7D-403C-8722-198D22AB5514}" destId="{AAB8E18C-85A9-4F8F-BD3A-3A3F52BA81A4}" srcOrd="1" destOrd="0" parTransId="{1126BD78-F399-4574-88FE-D0D2300FE9F9}" sibTransId="{B65599EF-C17A-4E2B-A392-8F50A3247F32}"/>
    <dgm:cxn modelId="{2B201F53-38EA-4494-911A-E616D8C71F45}" type="presOf" srcId="{1A380E95-D651-441F-91F1-51CFF4FDB8E9}" destId="{7FE9C609-E842-484A-9D60-E3890513C605}" srcOrd="0" destOrd="0" presId="urn:microsoft.com/office/officeart/2005/8/layout/bProcess3"/>
    <dgm:cxn modelId="{F6EBD554-E8DB-4684-9ACD-6B72950FD248}" type="presOf" srcId="{7B9ABC4A-23C3-425A-A3A5-82ED5051C538}" destId="{87D52134-D950-4A4A-9D51-27E2344D57C2}" srcOrd="0" destOrd="0" presId="urn:microsoft.com/office/officeart/2005/8/layout/bProcess3"/>
    <dgm:cxn modelId="{6DC88E59-F559-4B06-9DE3-847781AFB1DA}" type="presOf" srcId="{79147CE2-2A5B-43A8-8367-F18E86AFD9DF}" destId="{3D5D4BD5-5ABE-415A-B360-80405171E928}" srcOrd="0" destOrd="0" presId="urn:microsoft.com/office/officeart/2005/8/layout/bProcess3"/>
    <dgm:cxn modelId="{90F6C784-21A4-4D12-A5E6-51EE2EC19D8F}" type="presOf" srcId="{7D26C43A-B29E-48BB-9844-98635D403F88}" destId="{C1CDD72F-CE44-48C3-BAD4-E78A84455A18}" srcOrd="1" destOrd="0" presId="urn:microsoft.com/office/officeart/2005/8/layout/bProcess3"/>
    <dgm:cxn modelId="{9AB2158B-509D-451E-91E0-44242B6BA54C}" srcId="{D488EE4C-ED7D-403C-8722-198D22AB5514}" destId="{D8721F63-DF87-48C7-A1A0-1A8557676C18}" srcOrd="7" destOrd="0" parTransId="{9A0D3D7B-561C-48CE-BF7C-3F5FCFA63304}" sibTransId="{C32D70BA-C9AC-4DC9-8C5E-FE72091EB4DF}"/>
    <dgm:cxn modelId="{AC9EA8A6-3EF9-4787-9D22-5F6B5F16FF68}" type="presOf" srcId="{7EDC7C3F-E34A-4CAE-8DA2-66360E28F997}" destId="{38D11032-05BA-429A-93EC-B490BAAFDD0E}" srcOrd="0" destOrd="0" presId="urn:microsoft.com/office/officeart/2005/8/layout/bProcess3"/>
    <dgm:cxn modelId="{E885B3A6-62A1-4206-9E92-079A054C60EE}" srcId="{D488EE4C-ED7D-403C-8722-198D22AB5514}" destId="{52699769-F16E-47F0-8ED8-57AA5C851597}" srcOrd="0" destOrd="0" parTransId="{B20E1990-9DE3-4B8E-8362-60242E1A6769}" sibTransId="{AEE60B9D-6C85-4F43-8442-2639A58CD972}"/>
    <dgm:cxn modelId="{04AC78AA-B302-4387-9B1C-A9D05D184FC1}" type="presOf" srcId="{7D26C43A-B29E-48BB-9844-98635D403F88}" destId="{91634D21-2A05-4483-AEA5-2E129631D38D}" srcOrd="0" destOrd="0" presId="urn:microsoft.com/office/officeart/2005/8/layout/bProcess3"/>
    <dgm:cxn modelId="{BC2B82AA-EC48-4BEA-B3A8-688E60E6A422}" type="presOf" srcId="{87D59D79-6A71-4FB8-BC1C-3A3DF49D2858}" destId="{0721604A-125C-4E5E-B6FF-B43F62D5B37C}" srcOrd="0" destOrd="0" presId="urn:microsoft.com/office/officeart/2005/8/layout/bProcess3"/>
    <dgm:cxn modelId="{49603DC2-BEAB-470D-96F5-F7EE1D10F332}" type="presOf" srcId="{56FAC60F-0C86-440B-806E-2F9A6A29A8F5}" destId="{9CABFC63-18D3-46C2-BDF3-FB84FF5F6404}" srcOrd="0" destOrd="0" presId="urn:microsoft.com/office/officeart/2005/8/layout/bProcess3"/>
    <dgm:cxn modelId="{564C37C7-D2BE-48B9-8844-FB956E2EDD8A}" srcId="{D488EE4C-ED7D-403C-8722-198D22AB5514}" destId="{7EDC7C3F-E34A-4CAE-8DA2-66360E28F997}" srcOrd="6" destOrd="0" parTransId="{7F1154B7-96CB-4D5D-A3D8-ED142C64636B}" sibTransId="{A9776055-480C-4AFB-B26E-937FEEB05469}"/>
    <dgm:cxn modelId="{F021B6CD-091C-425D-94B9-9BD97EC1916B}" srcId="{D488EE4C-ED7D-403C-8722-198D22AB5514}" destId="{7B9ABC4A-23C3-425A-A3A5-82ED5051C538}" srcOrd="5" destOrd="0" parTransId="{A59656FD-406F-4294-8DDD-289143D2DE4F}" sibTransId="{79147CE2-2A5B-43A8-8367-F18E86AFD9DF}"/>
    <dgm:cxn modelId="{5F05F9DB-F334-48FA-B456-7284B8CE38EE}" type="presOf" srcId="{52699769-F16E-47F0-8ED8-57AA5C851597}" destId="{62A76810-D8CF-412F-987F-74E8A12058A7}" srcOrd="0" destOrd="0" presId="urn:microsoft.com/office/officeart/2005/8/layout/bProcess3"/>
    <dgm:cxn modelId="{1DCD9AE1-A9F3-47A7-9F97-F6126D3CE179}" type="presOf" srcId="{AEE60B9D-6C85-4F43-8442-2639A58CD972}" destId="{2A4F969A-D3B8-4420-8C22-419A6D1DF1DA}" srcOrd="0" destOrd="0" presId="urn:microsoft.com/office/officeart/2005/8/layout/bProcess3"/>
    <dgm:cxn modelId="{614A79EA-DB64-4DAE-832E-826C0A9A56BC}" type="presOf" srcId="{D8721F63-DF87-48C7-A1A0-1A8557676C18}" destId="{C88CADAD-DE6E-40E4-9A70-BB14D97D11C9}" srcOrd="0" destOrd="0" presId="urn:microsoft.com/office/officeart/2005/8/layout/bProcess3"/>
    <dgm:cxn modelId="{34E719F0-B498-454D-92C5-19469BB94758}" type="presOf" srcId="{26ED03FE-2FBF-40A5-8594-5D162061747D}" destId="{D325CCD3-841A-4BE5-9E88-B769CF267DC0}" srcOrd="0" destOrd="0" presId="urn:microsoft.com/office/officeart/2005/8/layout/bProcess3"/>
    <dgm:cxn modelId="{863607F6-221D-487B-A779-CEA1852F2B73}" type="presOf" srcId="{AAB8E18C-85A9-4F8F-BD3A-3A3F52BA81A4}" destId="{D28B0FAC-99F9-43A7-9355-A4E8ABF6FE1C}" srcOrd="0" destOrd="0" presId="urn:microsoft.com/office/officeart/2005/8/layout/bProcess3"/>
    <dgm:cxn modelId="{265D5662-7A58-4791-B9F4-89C11D55641E}" type="presParOf" srcId="{EB917001-E3DA-4460-9B5A-7C4DA926E25B}" destId="{62A76810-D8CF-412F-987F-74E8A12058A7}" srcOrd="0" destOrd="0" presId="urn:microsoft.com/office/officeart/2005/8/layout/bProcess3"/>
    <dgm:cxn modelId="{BE01B391-FD9A-42FE-BEEB-2511D0FF6679}" type="presParOf" srcId="{EB917001-E3DA-4460-9B5A-7C4DA926E25B}" destId="{2A4F969A-D3B8-4420-8C22-419A6D1DF1DA}" srcOrd="1" destOrd="0" presId="urn:microsoft.com/office/officeart/2005/8/layout/bProcess3"/>
    <dgm:cxn modelId="{99E52337-A8AF-4D3B-92C3-DBB046117C8E}" type="presParOf" srcId="{2A4F969A-D3B8-4420-8C22-419A6D1DF1DA}" destId="{CCD46F6B-50C9-4A21-A516-5EE7EA271CFE}" srcOrd="0" destOrd="0" presId="urn:microsoft.com/office/officeart/2005/8/layout/bProcess3"/>
    <dgm:cxn modelId="{EFBB8EE8-6E5E-48D2-BA13-BB731BB39B1E}" type="presParOf" srcId="{EB917001-E3DA-4460-9B5A-7C4DA926E25B}" destId="{D28B0FAC-99F9-43A7-9355-A4E8ABF6FE1C}" srcOrd="2" destOrd="0" presId="urn:microsoft.com/office/officeart/2005/8/layout/bProcess3"/>
    <dgm:cxn modelId="{840B38CD-170D-4FDF-84AE-5542333B6294}" type="presParOf" srcId="{EB917001-E3DA-4460-9B5A-7C4DA926E25B}" destId="{376781C2-2231-41AF-A9D2-421C9BF51517}" srcOrd="3" destOrd="0" presId="urn:microsoft.com/office/officeart/2005/8/layout/bProcess3"/>
    <dgm:cxn modelId="{25C55432-73A8-4EA3-BBDB-E5DCA3C146F5}" type="presParOf" srcId="{376781C2-2231-41AF-A9D2-421C9BF51517}" destId="{1C31A0E0-BEB8-4DA8-ACB8-DEEAC8928164}" srcOrd="0" destOrd="0" presId="urn:microsoft.com/office/officeart/2005/8/layout/bProcess3"/>
    <dgm:cxn modelId="{8BA1EBF6-1BCA-4FFD-9A48-EE2DC3EF9D99}" type="presParOf" srcId="{EB917001-E3DA-4460-9B5A-7C4DA926E25B}" destId="{D325CCD3-841A-4BE5-9E88-B769CF267DC0}" srcOrd="4" destOrd="0" presId="urn:microsoft.com/office/officeart/2005/8/layout/bProcess3"/>
    <dgm:cxn modelId="{07EFC60E-90A9-47D6-B43E-740B8906872C}" type="presParOf" srcId="{EB917001-E3DA-4460-9B5A-7C4DA926E25B}" destId="{9CABFC63-18D3-46C2-BDF3-FB84FF5F6404}" srcOrd="5" destOrd="0" presId="urn:microsoft.com/office/officeart/2005/8/layout/bProcess3"/>
    <dgm:cxn modelId="{8E52B94A-1F22-42FA-8904-DC9561518E9F}" type="presParOf" srcId="{9CABFC63-18D3-46C2-BDF3-FB84FF5F6404}" destId="{694C5852-2124-49D7-8344-AB0D8EDF097E}" srcOrd="0" destOrd="0" presId="urn:microsoft.com/office/officeart/2005/8/layout/bProcess3"/>
    <dgm:cxn modelId="{634C8AEF-48C8-4E8C-B3FA-F415BF0FBDFE}" type="presParOf" srcId="{EB917001-E3DA-4460-9B5A-7C4DA926E25B}" destId="{CB5799EE-8300-4CFE-9BBC-CF53D0F63735}" srcOrd="6" destOrd="0" presId="urn:microsoft.com/office/officeart/2005/8/layout/bProcess3"/>
    <dgm:cxn modelId="{50DE5BA6-A8BB-474E-BCD1-5A7A8C5F2CA2}" type="presParOf" srcId="{EB917001-E3DA-4460-9B5A-7C4DA926E25B}" destId="{91634D21-2A05-4483-AEA5-2E129631D38D}" srcOrd="7" destOrd="0" presId="urn:microsoft.com/office/officeart/2005/8/layout/bProcess3"/>
    <dgm:cxn modelId="{B142455A-9C17-4A07-91DC-0EC61B1DBA06}" type="presParOf" srcId="{91634D21-2A05-4483-AEA5-2E129631D38D}" destId="{C1CDD72F-CE44-48C3-BAD4-E78A84455A18}" srcOrd="0" destOrd="0" presId="urn:microsoft.com/office/officeart/2005/8/layout/bProcess3"/>
    <dgm:cxn modelId="{56A36663-53AE-41E8-A6BE-84F16D844ECF}" type="presParOf" srcId="{EB917001-E3DA-4460-9B5A-7C4DA926E25B}" destId="{0721604A-125C-4E5E-B6FF-B43F62D5B37C}" srcOrd="8" destOrd="0" presId="urn:microsoft.com/office/officeart/2005/8/layout/bProcess3"/>
    <dgm:cxn modelId="{732ECEC1-F219-4248-A4D3-0919D721E65C}" type="presParOf" srcId="{EB917001-E3DA-4460-9B5A-7C4DA926E25B}" destId="{7FE9C609-E842-484A-9D60-E3890513C605}" srcOrd="9" destOrd="0" presId="urn:microsoft.com/office/officeart/2005/8/layout/bProcess3"/>
    <dgm:cxn modelId="{54C029AE-5A0C-43B0-A3BD-56CF545A1EE9}" type="presParOf" srcId="{7FE9C609-E842-484A-9D60-E3890513C605}" destId="{980066F0-3257-4B75-923F-6503D0BE5D29}" srcOrd="0" destOrd="0" presId="urn:microsoft.com/office/officeart/2005/8/layout/bProcess3"/>
    <dgm:cxn modelId="{27B8AF29-D63B-4CAE-B9A5-D18F4F1B1EF5}" type="presParOf" srcId="{EB917001-E3DA-4460-9B5A-7C4DA926E25B}" destId="{87D52134-D950-4A4A-9D51-27E2344D57C2}" srcOrd="10" destOrd="0" presId="urn:microsoft.com/office/officeart/2005/8/layout/bProcess3"/>
    <dgm:cxn modelId="{A3680BFF-A76F-4952-9841-8E0D61108094}" type="presParOf" srcId="{EB917001-E3DA-4460-9B5A-7C4DA926E25B}" destId="{3D5D4BD5-5ABE-415A-B360-80405171E928}" srcOrd="11" destOrd="0" presId="urn:microsoft.com/office/officeart/2005/8/layout/bProcess3"/>
    <dgm:cxn modelId="{90A70CD4-C25A-4635-BE6D-7D4ECED8B1A0}" type="presParOf" srcId="{3D5D4BD5-5ABE-415A-B360-80405171E928}" destId="{B939F1F2-E77F-4E3C-8A25-8847CB6FE90D}" srcOrd="0" destOrd="0" presId="urn:microsoft.com/office/officeart/2005/8/layout/bProcess3"/>
    <dgm:cxn modelId="{1C8027DD-C638-42AC-9F05-BD13DCF31A56}" type="presParOf" srcId="{EB917001-E3DA-4460-9B5A-7C4DA926E25B}" destId="{38D11032-05BA-429A-93EC-B490BAAFDD0E}" srcOrd="12" destOrd="0" presId="urn:microsoft.com/office/officeart/2005/8/layout/bProcess3"/>
    <dgm:cxn modelId="{64A01898-0971-4608-A238-7E407CC6F1B8}" type="presParOf" srcId="{EB917001-E3DA-4460-9B5A-7C4DA926E25B}" destId="{778077B7-4D64-45D2-95DA-3FF0A4F877DC}" srcOrd="13" destOrd="0" presId="urn:microsoft.com/office/officeart/2005/8/layout/bProcess3"/>
    <dgm:cxn modelId="{9BC011D3-222E-4DC5-867E-C95720E762E4}" type="presParOf" srcId="{778077B7-4D64-45D2-95DA-3FF0A4F877DC}" destId="{218698C8-94B7-4806-AAD1-D14216F844D0}" srcOrd="0" destOrd="0" presId="urn:microsoft.com/office/officeart/2005/8/layout/bProcess3"/>
    <dgm:cxn modelId="{A021B145-D65F-47C3-AADD-595768673053}" type="presParOf" srcId="{EB917001-E3DA-4460-9B5A-7C4DA926E25B}" destId="{C88CADAD-DE6E-40E4-9A70-BB14D97D11C9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BFAA7-648A-4E48-89F3-CE75AC16FC1C}">
      <dsp:nvSpPr>
        <dsp:cNvPr id="0" name=""/>
        <dsp:cNvSpPr/>
      </dsp:nvSpPr>
      <dsp:spPr>
        <a:xfrm>
          <a:off x="5002" y="73193"/>
          <a:ext cx="2274632" cy="345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800" kern="1200" noProof="0" dirty="0"/>
            <a:t>Pregunta del negocio = Objetivo</a:t>
          </a:r>
        </a:p>
      </dsp:txBody>
      <dsp:txXfrm>
        <a:off x="5002" y="73193"/>
        <a:ext cx="2274632" cy="230400"/>
      </dsp:txXfrm>
    </dsp:sp>
    <dsp:sp modelId="{0AC52D84-5C7A-4B65-9B3B-3EA253372C20}">
      <dsp:nvSpPr>
        <dsp:cNvPr id="0" name=""/>
        <dsp:cNvSpPr/>
      </dsp:nvSpPr>
      <dsp:spPr>
        <a:xfrm>
          <a:off x="470891" y="303594"/>
          <a:ext cx="2274632" cy="338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57150" lvl="1" indent="-57150" algn="just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800" kern="1200" noProof="0" dirty="0" err="1"/>
            <a:t>Credit</a:t>
          </a:r>
          <a:r>
            <a:rPr lang="es-CR" sz="800" kern="1200" noProof="0" dirty="0"/>
            <a:t> </a:t>
          </a:r>
          <a:r>
            <a:rPr lang="es-CR" sz="800" kern="1200" noProof="0" dirty="0" err="1"/>
            <a:t>One</a:t>
          </a:r>
          <a:r>
            <a:rPr lang="es-CR" sz="800" kern="1200" noProof="0" dirty="0"/>
            <a:t> está arriesgando su reputación como calificador de crédito. </a:t>
          </a:r>
        </a:p>
        <a:p>
          <a:pPr marL="57150" lvl="1" indent="-57150" algn="just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800" kern="1200" noProof="0" dirty="0"/>
            <a:t>Necesita implementar una modelo de clasificación complementario  en corto plazo.</a:t>
          </a:r>
        </a:p>
        <a:p>
          <a:pPr marL="57150" lvl="1" indent="-57150" algn="just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800" kern="1200" noProof="0" dirty="0"/>
            <a:t>El tiempo es una variable relevante en este análisis, porque cada día más clientes entran en default.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R" sz="800" kern="1200" noProof="0" dirty="0"/>
        </a:p>
      </dsp:txBody>
      <dsp:txXfrm>
        <a:off x="537513" y="370216"/>
        <a:ext cx="2141388" cy="3250756"/>
      </dsp:txXfrm>
    </dsp:sp>
    <dsp:sp modelId="{F5188649-53D7-4922-93E3-5AFEC25DBDC7}">
      <dsp:nvSpPr>
        <dsp:cNvPr id="0" name=""/>
        <dsp:cNvSpPr/>
      </dsp:nvSpPr>
      <dsp:spPr>
        <a:xfrm>
          <a:off x="2624461" y="-94764"/>
          <a:ext cx="731031" cy="566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624461" y="18499"/>
        <a:ext cx="561136" cy="339791"/>
      </dsp:txXfrm>
    </dsp:sp>
    <dsp:sp modelId="{DA0044C4-96B2-4723-A599-1638D894227B}">
      <dsp:nvSpPr>
        <dsp:cNvPr id="0" name=""/>
        <dsp:cNvSpPr/>
      </dsp:nvSpPr>
      <dsp:spPr>
        <a:xfrm>
          <a:off x="3658939" y="73193"/>
          <a:ext cx="2274632" cy="345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800" kern="1200" noProof="0" dirty="0"/>
            <a:t>Plan de Análisis</a:t>
          </a:r>
        </a:p>
      </dsp:txBody>
      <dsp:txXfrm>
        <a:off x="3658939" y="73193"/>
        <a:ext cx="2274632" cy="230400"/>
      </dsp:txXfrm>
    </dsp:sp>
    <dsp:sp modelId="{9BD1BB02-761C-40BD-9654-2C0B7784EBB2}">
      <dsp:nvSpPr>
        <dsp:cNvPr id="0" name=""/>
        <dsp:cNvSpPr/>
      </dsp:nvSpPr>
      <dsp:spPr>
        <a:xfrm>
          <a:off x="4124828" y="303594"/>
          <a:ext cx="2274632" cy="338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57150" lvl="1" indent="-57150" algn="just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800" kern="1200" noProof="0" dirty="0"/>
            <a:t>Desarrollar un modelo de pronóstico sobre el comportamiento de pago de los prestatarios de </a:t>
          </a:r>
          <a:r>
            <a:rPr lang="es-CR" sz="800" kern="1200" noProof="0" dirty="0" err="1"/>
            <a:t>Credit</a:t>
          </a:r>
          <a:r>
            <a:rPr lang="es-CR" sz="800" kern="1200" noProof="0" dirty="0"/>
            <a:t> </a:t>
          </a:r>
          <a:r>
            <a:rPr lang="es-CR" sz="800" kern="1200" noProof="0" dirty="0" err="1"/>
            <a:t>One</a:t>
          </a:r>
          <a:r>
            <a:rPr lang="es-CR" sz="800" kern="1200" noProof="0" dirty="0"/>
            <a:t>.</a:t>
          </a:r>
        </a:p>
        <a:p>
          <a:pPr marL="57150" lvl="1" indent="-57150" algn="just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800" kern="1200" noProof="0" dirty="0" err="1"/>
            <a:t>Hipotesis</a:t>
          </a:r>
          <a:r>
            <a:rPr lang="es-CR" sz="800" kern="1200" noProof="0" dirty="0"/>
            <a:t>: </a:t>
          </a:r>
        </a:p>
        <a:p>
          <a:pPr marL="114300" lvl="2" indent="-57150" algn="just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Se </a:t>
          </a:r>
          <a:r>
            <a:rPr lang="es-CR" sz="800" kern="1200" noProof="0" dirty="0"/>
            <a:t>puede pronosticar si un cliente pagará o caerá en default utilizando atributos cualitativos (edad, sexo, estudios, estado civil) y financieros (historial pasado de pago, monto de la deuda, monto pagado).</a:t>
          </a:r>
        </a:p>
        <a:p>
          <a:pPr marL="114300" lvl="2" indent="-57150" algn="just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noProof="0" dirty="0"/>
            <a:t>Son </a:t>
          </a:r>
          <a:r>
            <a:rPr lang="en-US" sz="800" kern="1200" noProof="0" dirty="0" err="1"/>
            <a:t>educación</a:t>
          </a:r>
          <a:r>
            <a:rPr lang="en-US" sz="800" kern="1200" noProof="0" dirty="0"/>
            <a:t> y </a:t>
          </a:r>
          <a:r>
            <a:rPr lang="en-US" sz="800" kern="1200" noProof="0" dirty="0" err="1"/>
            <a:t>edad</a:t>
          </a:r>
          <a:r>
            <a:rPr lang="en-US" sz="800" kern="1200" noProof="0" dirty="0"/>
            <a:t> las variables </a:t>
          </a:r>
          <a:r>
            <a:rPr lang="en-US" sz="800" kern="1200" noProof="0" dirty="0" err="1"/>
            <a:t>más</a:t>
          </a:r>
          <a:r>
            <a:rPr lang="en-US" sz="800" kern="1200" noProof="0" dirty="0"/>
            <a:t> </a:t>
          </a:r>
          <a:r>
            <a:rPr lang="en-US" sz="800" kern="1200" noProof="0" dirty="0" err="1"/>
            <a:t>importantes</a:t>
          </a:r>
          <a:r>
            <a:rPr lang="en-US" sz="800" kern="1200" noProof="0" dirty="0"/>
            <a:t> para </a:t>
          </a:r>
          <a:r>
            <a:rPr lang="en-US" sz="800" kern="1200" noProof="0" dirty="0" err="1"/>
            <a:t>predecir</a:t>
          </a:r>
          <a:r>
            <a:rPr lang="en-US" sz="800" kern="1200" noProof="0" dirty="0"/>
            <a:t> la </a:t>
          </a:r>
          <a:r>
            <a:rPr lang="en-US" sz="800" kern="1200" noProof="0" dirty="0" err="1"/>
            <a:t>capacidad</a:t>
          </a:r>
          <a:r>
            <a:rPr lang="en-US" sz="800" kern="1200" noProof="0" dirty="0"/>
            <a:t> y </a:t>
          </a:r>
          <a:r>
            <a:rPr lang="en-US" sz="800" kern="1200" noProof="0" dirty="0" err="1"/>
            <a:t>voluntad</a:t>
          </a:r>
          <a:r>
            <a:rPr lang="en-US" sz="800" kern="1200" noProof="0" dirty="0"/>
            <a:t> de </a:t>
          </a:r>
          <a:r>
            <a:rPr lang="en-US" sz="800" kern="1200" noProof="0" dirty="0" err="1"/>
            <a:t>pago</a:t>
          </a:r>
          <a:r>
            <a:rPr lang="en-US" sz="800" kern="1200" noProof="0" dirty="0"/>
            <a:t> de los </a:t>
          </a:r>
          <a:r>
            <a:rPr lang="en-US" sz="800" kern="1200" noProof="0" dirty="0" err="1"/>
            <a:t>clientes</a:t>
          </a:r>
          <a:r>
            <a:rPr lang="en-US" sz="800" kern="1200" noProof="0" dirty="0"/>
            <a:t>.</a:t>
          </a:r>
          <a:endParaRPr lang="es-CR" sz="800" kern="1200" noProof="0" dirty="0"/>
        </a:p>
        <a:p>
          <a:pPr marL="171450" lvl="3" indent="-57150" algn="just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800" kern="1200" noProof="0" dirty="0"/>
            <a:t>Se pueden crear perfiles de riesgo basados en los atributos mencionados, para </a:t>
          </a:r>
          <a:r>
            <a:rPr lang="es-CR" sz="800" kern="1200" noProof="0" dirty="0" err="1"/>
            <a:t>preclasifcar</a:t>
          </a:r>
          <a:r>
            <a:rPr lang="es-CR" sz="800" kern="1200" noProof="0" dirty="0"/>
            <a:t> a los clientes.</a:t>
          </a:r>
        </a:p>
        <a:p>
          <a:pPr marL="114300" lvl="2" indent="-57150" algn="just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800" kern="1200" noProof="0" dirty="0"/>
            <a:t> Hay 30 mil observaciones del comportamiento de pago y de los atributos mencionados. </a:t>
          </a:r>
        </a:p>
        <a:p>
          <a:pPr marL="114300" lvl="2" indent="-57150" algn="just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800" kern="1200" noProof="0" dirty="0"/>
            <a:t> Se usarán clasificadores como K </a:t>
          </a:r>
          <a:r>
            <a:rPr lang="es-CR" sz="800" kern="1200" noProof="0" dirty="0" err="1"/>
            <a:t>nearest</a:t>
          </a:r>
          <a:r>
            <a:rPr lang="es-CR" sz="800" kern="1200" noProof="0" dirty="0"/>
            <a:t>, </a:t>
          </a:r>
          <a:r>
            <a:rPr lang="es-CR" sz="800" kern="1200" noProof="0" dirty="0" err="1"/>
            <a:t>Random</a:t>
          </a:r>
          <a:r>
            <a:rPr lang="es-CR" sz="800" kern="1200" noProof="0" dirty="0"/>
            <a:t> </a:t>
          </a:r>
          <a:r>
            <a:rPr lang="es-CR" sz="800" kern="1200" noProof="0" dirty="0" err="1"/>
            <a:t>Tree</a:t>
          </a:r>
          <a:r>
            <a:rPr lang="es-CR" sz="800" kern="1200" noProof="0" dirty="0"/>
            <a:t>, </a:t>
          </a:r>
          <a:r>
            <a:rPr lang="es-CR" sz="800" kern="1200" noProof="0" dirty="0" err="1"/>
            <a:t>Support</a:t>
          </a:r>
          <a:r>
            <a:rPr lang="es-CR" sz="800" kern="1200" noProof="0" dirty="0"/>
            <a:t> Vector Machine, etc.  Se utilizará </a:t>
          </a:r>
          <a:r>
            <a:rPr lang="es-CR" sz="800" kern="1200" noProof="0" dirty="0" err="1"/>
            <a:t>Pythom</a:t>
          </a:r>
          <a:r>
            <a:rPr lang="es-CR" sz="800" kern="1200" noProof="0" dirty="0"/>
            <a:t> para el análisis de los datos y creación de los modelos.</a:t>
          </a:r>
        </a:p>
        <a:p>
          <a:pPr marL="114300" lvl="2" indent="-57150" algn="just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800" kern="1200" noProof="0" dirty="0"/>
            <a:t> El Plan de Análisis se desarrollará posteriormente. </a:t>
          </a:r>
        </a:p>
        <a:p>
          <a:pPr marL="171450" lvl="3" indent="-57150" algn="just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800" kern="1200" dirty="0"/>
        </a:p>
        <a:p>
          <a:pPr marL="57150" lvl="1" indent="-57150" algn="just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800" kern="1200"/>
        </a:p>
      </dsp:txBody>
      <dsp:txXfrm>
        <a:off x="4191450" y="370216"/>
        <a:ext cx="2141388" cy="3250756"/>
      </dsp:txXfrm>
    </dsp:sp>
    <dsp:sp modelId="{344A4492-9C02-40E7-9FB4-A10EA353B2CC}">
      <dsp:nvSpPr>
        <dsp:cNvPr id="0" name=""/>
        <dsp:cNvSpPr/>
      </dsp:nvSpPr>
      <dsp:spPr>
        <a:xfrm>
          <a:off x="6278398" y="-94764"/>
          <a:ext cx="731031" cy="566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278398" y="18499"/>
        <a:ext cx="561136" cy="339791"/>
      </dsp:txXfrm>
    </dsp:sp>
    <dsp:sp modelId="{0F9E628B-F63B-4232-8B7B-64898BECBB2D}">
      <dsp:nvSpPr>
        <dsp:cNvPr id="0" name=""/>
        <dsp:cNvSpPr/>
      </dsp:nvSpPr>
      <dsp:spPr>
        <a:xfrm>
          <a:off x="7312876" y="73193"/>
          <a:ext cx="2274632" cy="345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800" kern="1200" noProof="0" dirty="0"/>
            <a:t>Recopilación de los Datos</a:t>
          </a:r>
        </a:p>
      </dsp:txBody>
      <dsp:txXfrm>
        <a:off x="7312876" y="73193"/>
        <a:ext cx="2274632" cy="230400"/>
      </dsp:txXfrm>
    </dsp:sp>
    <dsp:sp modelId="{6AC39C9E-A23C-4A41-858F-2F70F81DB378}">
      <dsp:nvSpPr>
        <dsp:cNvPr id="0" name=""/>
        <dsp:cNvSpPr/>
      </dsp:nvSpPr>
      <dsp:spPr>
        <a:xfrm>
          <a:off x="7778764" y="303594"/>
          <a:ext cx="2274632" cy="338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800" kern="1200" noProof="0" dirty="0"/>
            <a:t> Inicialmente los datos han sido provistos por </a:t>
          </a:r>
          <a:r>
            <a:rPr lang="es-CR" sz="800" kern="1200" noProof="0" dirty="0" err="1"/>
            <a:t>Credit</a:t>
          </a:r>
          <a:r>
            <a:rPr lang="es-CR" sz="800" kern="1200" noProof="0" dirty="0"/>
            <a:t> </a:t>
          </a:r>
          <a:r>
            <a:rPr lang="es-CR" sz="800" kern="1200" noProof="0" dirty="0" err="1"/>
            <a:t>One</a:t>
          </a:r>
          <a:r>
            <a:rPr lang="es-CR" sz="800" kern="1200" noProof="0" dirty="0"/>
            <a:t>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800" kern="1200" noProof="0" dirty="0"/>
            <a:t>Se debe conocer si los datos han sido acumulados bajo las mismas condiciones y </a:t>
          </a:r>
          <a:r>
            <a:rPr lang="es-CR" sz="800" kern="1200" noProof="0" dirty="0" err="1"/>
            <a:t>caracteristicas</a:t>
          </a:r>
          <a:r>
            <a:rPr lang="es-CR" sz="800" kern="1200" noProof="0" dirty="0"/>
            <a:t>, si están completos y cualquier detalle adicional que deba ser atendido al inicio del Proyecto. 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800" kern="1200" dirty="0"/>
        </a:p>
      </dsp:txBody>
      <dsp:txXfrm>
        <a:off x="7845386" y="370216"/>
        <a:ext cx="2141388" cy="3250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BFAA7-648A-4E48-89F3-CE75AC16FC1C}">
      <dsp:nvSpPr>
        <dsp:cNvPr id="0" name=""/>
        <dsp:cNvSpPr/>
      </dsp:nvSpPr>
      <dsp:spPr>
        <a:xfrm>
          <a:off x="4164" y="152394"/>
          <a:ext cx="3575004" cy="518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/>
            <a:t>Visión</a:t>
          </a:r>
          <a:r>
            <a:rPr lang="en-US" sz="1200" kern="1200"/>
            <a:t> (Insights)</a:t>
          </a:r>
        </a:p>
      </dsp:txBody>
      <dsp:txXfrm>
        <a:off x="4164" y="152394"/>
        <a:ext cx="3575004" cy="345600"/>
      </dsp:txXfrm>
    </dsp:sp>
    <dsp:sp modelId="{0AC52D84-5C7A-4B65-9B3B-3EA253372C20}">
      <dsp:nvSpPr>
        <dsp:cNvPr id="0" name=""/>
        <dsp:cNvSpPr/>
      </dsp:nvSpPr>
      <dsp:spPr>
        <a:xfrm>
          <a:off x="736394" y="497993"/>
          <a:ext cx="3575004" cy="311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err="1"/>
            <a:t>Esta</a:t>
          </a:r>
          <a:r>
            <a:rPr lang="en-US" sz="1200" kern="1200"/>
            <a:t> </a:t>
          </a:r>
          <a:r>
            <a:rPr lang="en-US" sz="1200" kern="1200" err="1"/>
            <a:t>fase</a:t>
          </a:r>
          <a:r>
            <a:rPr lang="en-US" sz="1200" kern="1200"/>
            <a:t> </a:t>
          </a:r>
          <a:r>
            <a:rPr lang="en-US" sz="1200" kern="1200" err="1"/>
            <a:t>contempla</a:t>
          </a:r>
          <a:r>
            <a:rPr lang="en-US" sz="1200" kern="1200"/>
            <a:t> el </a:t>
          </a:r>
          <a:r>
            <a:rPr lang="en-US" sz="1200" kern="1200" err="1"/>
            <a:t>uso</a:t>
          </a:r>
          <a:r>
            <a:rPr lang="en-US" sz="1200" kern="1200"/>
            <a:t> de los </a:t>
          </a:r>
          <a:r>
            <a:rPr lang="en-US" sz="1200" kern="1200" err="1"/>
            <a:t>resultados</a:t>
          </a:r>
          <a:r>
            <a:rPr lang="en-US" sz="1200" kern="1200"/>
            <a:t> de los </a:t>
          </a:r>
          <a:r>
            <a:rPr lang="en-US" sz="1200" kern="1200" err="1"/>
            <a:t>análisis</a:t>
          </a:r>
          <a:r>
            <a:rPr lang="en-US" sz="1200" kern="1200"/>
            <a:t> y </a:t>
          </a:r>
          <a:r>
            <a:rPr lang="en-US" sz="1200" kern="1200" err="1"/>
            <a:t>modelos</a:t>
          </a:r>
          <a:r>
            <a:rPr lang="en-US" sz="1200" kern="1200"/>
            <a:t> </a:t>
          </a:r>
          <a:r>
            <a:rPr lang="en-US" sz="1200" kern="1200" err="1"/>
            <a:t>elaborados</a:t>
          </a:r>
          <a:r>
            <a:rPr lang="en-US" sz="1200" kern="1200"/>
            <a:t> para </a:t>
          </a:r>
          <a:r>
            <a:rPr lang="en-US" sz="1200" kern="1200" err="1"/>
            <a:t>determinar</a:t>
          </a:r>
          <a:r>
            <a:rPr lang="en-US" sz="1200" kern="1200"/>
            <a:t> la </a:t>
          </a:r>
          <a:r>
            <a:rPr lang="en-US" sz="1200" kern="1200" err="1"/>
            <a:t>busqueda</a:t>
          </a:r>
          <a:r>
            <a:rPr lang="en-US" sz="1200" kern="1200"/>
            <a:t> de </a:t>
          </a:r>
          <a:r>
            <a:rPr lang="en-US" sz="1200" kern="1200" err="1"/>
            <a:t>patrones</a:t>
          </a:r>
          <a:r>
            <a:rPr lang="en-US" sz="1200" kern="1200"/>
            <a:t> </a:t>
          </a:r>
          <a:r>
            <a:rPr lang="en-US" sz="1200" kern="1200" err="1"/>
            <a:t>en</a:t>
          </a:r>
          <a:r>
            <a:rPr lang="en-US" sz="1200" kern="1200"/>
            <a:t> la Data. </a:t>
          </a: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Aquí</a:t>
          </a:r>
          <a:r>
            <a:rPr lang="en-US" sz="1200" kern="1200" dirty="0"/>
            <a:t> se </a:t>
          </a:r>
          <a:r>
            <a:rPr lang="en-US" sz="1200" kern="1200" dirty="0" err="1"/>
            <a:t>podrá</a:t>
          </a:r>
          <a:r>
            <a:rPr lang="en-US" sz="1200" kern="1200" dirty="0"/>
            <a:t> </a:t>
          </a:r>
          <a:r>
            <a:rPr lang="en-US" sz="1200" kern="1200" dirty="0" err="1"/>
            <a:t>determinar</a:t>
          </a:r>
          <a:r>
            <a:rPr lang="en-US" sz="1200" kern="1200" dirty="0"/>
            <a:t> </a:t>
          </a:r>
          <a:r>
            <a:rPr lang="en-US" sz="1200" kern="1200" dirty="0" err="1"/>
            <a:t>si</a:t>
          </a:r>
          <a:r>
            <a:rPr lang="en-US" sz="1200" kern="1200" dirty="0"/>
            <a:t> las </a:t>
          </a:r>
          <a:r>
            <a:rPr lang="en-US" sz="1200" kern="1200" dirty="0" err="1"/>
            <a:t>hipótesis</a:t>
          </a:r>
          <a:r>
            <a:rPr lang="en-US" sz="1200" kern="1200" dirty="0"/>
            <a:t> se </a:t>
          </a:r>
          <a:r>
            <a:rPr lang="en-US" sz="1200" kern="1200" dirty="0" err="1"/>
            <a:t>pueden</a:t>
          </a:r>
          <a:r>
            <a:rPr lang="en-US" sz="1200" kern="1200" dirty="0"/>
            <a:t> </a:t>
          </a:r>
          <a:r>
            <a:rPr lang="en-US" sz="1200" kern="1200" dirty="0" err="1"/>
            <a:t>rechazar</a:t>
          </a:r>
          <a:r>
            <a:rPr lang="en-US" sz="1200" kern="1200" dirty="0"/>
            <a:t> o no. </a:t>
          </a: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err="1"/>
            <a:t>También</a:t>
          </a:r>
          <a:r>
            <a:rPr lang="en-US" sz="1200" kern="1200"/>
            <a:t> se </a:t>
          </a:r>
          <a:r>
            <a:rPr lang="en-US" sz="1200" kern="1200" err="1"/>
            <a:t>podrá</a:t>
          </a:r>
          <a:r>
            <a:rPr lang="en-US" sz="1200" kern="1200"/>
            <a:t> </a:t>
          </a:r>
          <a:r>
            <a:rPr lang="en-US" sz="1200" kern="1200" err="1"/>
            <a:t>ofrecer</a:t>
          </a:r>
          <a:r>
            <a:rPr lang="en-US" sz="1200" kern="1200"/>
            <a:t> un </a:t>
          </a:r>
          <a:r>
            <a:rPr lang="en-US" sz="1200" kern="1200" err="1"/>
            <a:t>análisis</a:t>
          </a:r>
          <a:r>
            <a:rPr lang="en-US" sz="1200" kern="1200"/>
            <a:t> </a:t>
          </a:r>
          <a:r>
            <a:rPr lang="en-US" sz="1200" kern="1200" err="1"/>
            <a:t>sobre</a:t>
          </a:r>
          <a:r>
            <a:rPr lang="en-US" sz="1200" kern="1200"/>
            <a:t> la </a:t>
          </a:r>
          <a:r>
            <a:rPr lang="en-US" sz="1200" kern="1200" err="1"/>
            <a:t>capacidad</a:t>
          </a:r>
          <a:r>
            <a:rPr lang="en-US" sz="1200" kern="1200"/>
            <a:t> </a:t>
          </a:r>
          <a:r>
            <a:rPr lang="en-US" sz="1200" kern="1200" err="1"/>
            <a:t>predictiva</a:t>
          </a:r>
          <a:r>
            <a:rPr lang="en-US" sz="1200" kern="1200"/>
            <a:t> de los </a:t>
          </a:r>
          <a:r>
            <a:rPr lang="en-US" sz="1200" kern="1200" err="1"/>
            <a:t>modelos</a:t>
          </a:r>
          <a:r>
            <a:rPr lang="en-US" sz="1200" kern="1200"/>
            <a:t>, </a:t>
          </a:r>
          <a:r>
            <a:rPr lang="en-US" sz="1200" kern="1200" err="1"/>
            <a:t>así</a:t>
          </a:r>
          <a:r>
            <a:rPr lang="en-US" sz="1200" kern="1200"/>
            <a:t> </a:t>
          </a:r>
          <a:r>
            <a:rPr lang="en-US" sz="1200" kern="1200" err="1"/>
            <a:t>como</a:t>
          </a:r>
          <a:r>
            <a:rPr lang="en-US" sz="1200" kern="1200"/>
            <a:t> sus </a:t>
          </a:r>
          <a:r>
            <a:rPr lang="en-US" sz="1200" kern="1200" err="1"/>
            <a:t>bondades</a:t>
          </a:r>
          <a:r>
            <a:rPr lang="en-US" sz="1200" kern="1200"/>
            <a:t> </a:t>
          </a:r>
          <a:r>
            <a:rPr lang="en-US" sz="1200" kern="1200" err="1"/>
            <a:t>estádisticas</a:t>
          </a:r>
          <a:r>
            <a:rPr lang="en-US" sz="1200" kern="1200"/>
            <a:t> y </a:t>
          </a:r>
          <a:r>
            <a:rPr lang="en-US" sz="1200" kern="1200" err="1"/>
            <a:t>riesgos</a:t>
          </a:r>
          <a:r>
            <a:rPr lang="en-US" sz="1200" kern="1200"/>
            <a:t>. </a:t>
          </a: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/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 A </a:t>
          </a:r>
          <a:r>
            <a:rPr lang="en-US" sz="1200" kern="1200" err="1"/>
            <a:t>partir</a:t>
          </a:r>
          <a:r>
            <a:rPr lang="en-US" sz="1200" kern="1200"/>
            <a:t> de lo ultimo se </a:t>
          </a:r>
          <a:r>
            <a:rPr lang="en-US" sz="1200" kern="1200" err="1"/>
            <a:t>podrán</a:t>
          </a:r>
          <a:r>
            <a:rPr lang="en-US" sz="1200" kern="1200"/>
            <a:t> </a:t>
          </a:r>
          <a:r>
            <a:rPr lang="en-US" sz="1200" kern="1200" err="1"/>
            <a:t>presentar</a:t>
          </a:r>
          <a:r>
            <a:rPr lang="en-US" sz="1200" kern="1200"/>
            <a:t> </a:t>
          </a:r>
          <a:r>
            <a:rPr lang="en-US" sz="1200" kern="1200" err="1"/>
            <a:t>recomendaciones</a:t>
          </a:r>
          <a:r>
            <a:rPr lang="en-US" sz="1200" kern="1200"/>
            <a:t> </a:t>
          </a:r>
          <a:r>
            <a:rPr lang="en-US" sz="1200" kern="1200" err="1"/>
            <a:t>sobre</a:t>
          </a:r>
          <a:r>
            <a:rPr lang="en-US" sz="1200" kern="1200"/>
            <a:t> el </a:t>
          </a:r>
          <a:r>
            <a:rPr lang="en-US" sz="1200" kern="1200" err="1"/>
            <a:t>uso</a:t>
          </a:r>
          <a:r>
            <a:rPr lang="en-US" sz="1200" kern="1200"/>
            <a:t> de los </a:t>
          </a:r>
          <a:r>
            <a:rPr lang="en-US" sz="1200" kern="1200" err="1"/>
            <a:t>modelos</a:t>
          </a:r>
          <a:r>
            <a:rPr lang="en-US" sz="1200" kern="1200"/>
            <a:t> y sus </a:t>
          </a:r>
          <a:r>
            <a:rPr lang="en-US" sz="1200" kern="1200" err="1"/>
            <a:t>resultados</a:t>
          </a:r>
          <a:r>
            <a:rPr lang="en-US" sz="1200" kern="1200"/>
            <a:t> </a:t>
          </a:r>
          <a:r>
            <a:rPr lang="en-US" sz="1200" kern="1200" err="1"/>
            <a:t>en</a:t>
          </a:r>
          <a:r>
            <a:rPr lang="en-US" sz="1200" kern="1200"/>
            <a:t> </a:t>
          </a:r>
          <a:r>
            <a:rPr lang="en-US" sz="1200" kern="1200" err="1"/>
            <a:t>función</a:t>
          </a:r>
          <a:r>
            <a:rPr lang="en-US" sz="1200" kern="1200"/>
            <a:t> del </a:t>
          </a:r>
          <a:r>
            <a:rPr lang="en-US" sz="1200" kern="1200" err="1"/>
            <a:t>impacto</a:t>
          </a:r>
          <a:r>
            <a:rPr lang="en-US" sz="1200" kern="1200"/>
            <a:t> </a:t>
          </a:r>
          <a:r>
            <a:rPr lang="en-US" sz="1200" kern="1200" err="1"/>
            <a:t>sobre</a:t>
          </a:r>
          <a:r>
            <a:rPr lang="en-US" sz="1200" kern="1200"/>
            <a:t> los </a:t>
          </a:r>
          <a:r>
            <a:rPr lang="en-US" sz="1200" kern="1200" err="1"/>
            <a:t>indicadores</a:t>
          </a:r>
          <a:r>
            <a:rPr lang="en-US" sz="1200" kern="1200"/>
            <a:t> de </a:t>
          </a:r>
          <a:r>
            <a:rPr lang="en-US" sz="1200" kern="1200" err="1"/>
            <a:t>negocio</a:t>
          </a:r>
          <a:r>
            <a:rPr lang="en-US" sz="1200" kern="1200"/>
            <a:t> de Credit One. </a:t>
          </a: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/>
        </a:p>
      </dsp:txBody>
      <dsp:txXfrm>
        <a:off x="827495" y="589094"/>
        <a:ext cx="3392802" cy="2928198"/>
      </dsp:txXfrm>
    </dsp:sp>
    <dsp:sp modelId="{F5188649-53D7-4922-93E3-5AFEC25DBDC7}">
      <dsp:nvSpPr>
        <dsp:cNvPr id="0" name=""/>
        <dsp:cNvSpPr/>
      </dsp:nvSpPr>
      <dsp:spPr>
        <a:xfrm>
          <a:off x="4121127" y="-119842"/>
          <a:ext cx="1148950" cy="890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121127" y="58172"/>
        <a:ext cx="881928" cy="534044"/>
      </dsp:txXfrm>
    </dsp:sp>
    <dsp:sp modelId="{DA0044C4-96B2-4723-A599-1638D894227B}">
      <dsp:nvSpPr>
        <dsp:cNvPr id="0" name=""/>
        <dsp:cNvSpPr/>
      </dsp:nvSpPr>
      <dsp:spPr>
        <a:xfrm>
          <a:off x="5747000" y="152394"/>
          <a:ext cx="3575004" cy="518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/>
            <a:t>Recomendación</a:t>
          </a:r>
          <a:endParaRPr lang="en-US" sz="1200" kern="1200"/>
        </a:p>
      </dsp:txBody>
      <dsp:txXfrm>
        <a:off x="5747000" y="152394"/>
        <a:ext cx="3575004" cy="345600"/>
      </dsp:txXfrm>
    </dsp:sp>
    <dsp:sp modelId="{9BD1BB02-761C-40BD-9654-2C0B7784EBB2}">
      <dsp:nvSpPr>
        <dsp:cNvPr id="0" name=""/>
        <dsp:cNvSpPr/>
      </dsp:nvSpPr>
      <dsp:spPr>
        <a:xfrm>
          <a:off x="6479230" y="497993"/>
          <a:ext cx="3575004" cy="311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 </a:t>
          </a:r>
          <a:r>
            <a:rPr lang="en-US" sz="1200" kern="1200" err="1"/>
            <a:t>partir</a:t>
          </a:r>
          <a:r>
            <a:rPr lang="en-US" sz="1200" kern="1200"/>
            <a:t> de lo ultimo se </a:t>
          </a:r>
          <a:r>
            <a:rPr lang="en-US" sz="1200" kern="1200" err="1"/>
            <a:t>podrán</a:t>
          </a:r>
          <a:r>
            <a:rPr lang="en-US" sz="1200" kern="1200"/>
            <a:t> </a:t>
          </a:r>
          <a:r>
            <a:rPr lang="en-US" sz="1200" kern="1200" err="1"/>
            <a:t>presentar</a:t>
          </a:r>
          <a:r>
            <a:rPr lang="en-US" sz="1200" kern="1200"/>
            <a:t> </a:t>
          </a:r>
          <a:r>
            <a:rPr lang="en-US" sz="1200" kern="1200" err="1"/>
            <a:t>recomendaciones</a:t>
          </a:r>
          <a:r>
            <a:rPr lang="en-US" sz="1200" kern="1200"/>
            <a:t> </a:t>
          </a:r>
          <a:r>
            <a:rPr lang="en-US" sz="1200" kern="1200" err="1"/>
            <a:t>sobre</a:t>
          </a:r>
          <a:r>
            <a:rPr lang="en-US" sz="1200" kern="1200"/>
            <a:t> el </a:t>
          </a:r>
          <a:r>
            <a:rPr lang="en-US" sz="1200" kern="1200" err="1"/>
            <a:t>uso</a:t>
          </a:r>
          <a:r>
            <a:rPr lang="en-US" sz="1200" kern="1200"/>
            <a:t> de los </a:t>
          </a:r>
          <a:r>
            <a:rPr lang="en-US" sz="1200" kern="1200" err="1"/>
            <a:t>modelos</a:t>
          </a:r>
          <a:r>
            <a:rPr lang="en-US" sz="1200" kern="1200"/>
            <a:t> y sus </a:t>
          </a:r>
          <a:r>
            <a:rPr lang="en-US" sz="1200" kern="1200" err="1"/>
            <a:t>resultados</a:t>
          </a:r>
          <a:r>
            <a:rPr lang="en-US" sz="1200" kern="1200"/>
            <a:t> </a:t>
          </a:r>
          <a:r>
            <a:rPr lang="en-US" sz="1200" kern="1200" err="1"/>
            <a:t>en</a:t>
          </a:r>
          <a:r>
            <a:rPr lang="en-US" sz="1200" kern="1200"/>
            <a:t> </a:t>
          </a:r>
          <a:r>
            <a:rPr lang="en-US" sz="1200" kern="1200" err="1"/>
            <a:t>función</a:t>
          </a:r>
          <a:r>
            <a:rPr lang="en-US" sz="1200" kern="1200"/>
            <a:t> del </a:t>
          </a:r>
          <a:r>
            <a:rPr lang="en-US" sz="1200" kern="1200" err="1"/>
            <a:t>impacto</a:t>
          </a:r>
          <a:r>
            <a:rPr lang="en-US" sz="1200" kern="1200"/>
            <a:t> </a:t>
          </a:r>
          <a:r>
            <a:rPr lang="en-US" sz="1200" kern="1200" err="1"/>
            <a:t>sobre</a:t>
          </a:r>
          <a:r>
            <a:rPr lang="en-US" sz="1200" kern="1200"/>
            <a:t> los </a:t>
          </a:r>
          <a:r>
            <a:rPr lang="en-US" sz="1200" kern="1200" err="1"/>
            <a:t>indicadores</a:t>
          </a:r>
          <a:r>
            <a:rPr lang="en-US" sz="1200" kern="1200"/>
            <a:t> de </a:t>
          </a:r>
          <a:r>
            <a:rPr lang="en-US" sz="1200" kern="1200" err="1"/>
            <a:t>negocio</a:t>
          </a:r>
          <a:r>
            <a:rPr lang="en-US" sz="1200" kern="1200"/>
            <a:t> de Credit One. </a:t>
          </a:r>
        </a:p>
      </dsp:txBody>
      <dsp:txXfrm>
        <a:off x="6570331" y="589094"/>
        <a:ext cx="3392802" cy="29281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283E8-2486-47F6-AD0A-D0B08632C0EE}">
      <dsp:nvSpPr>
        <dsp:cNvPr id="0" name=""/>
        <dsp:cNvSpPr/>
      </dsp:nvSpPr>
      <dsp:spPr>
        <a:xfrm>
          <a:off x="4167261" y="1729"/>
          <a:ext cx="1723876" cy="11205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800" kern="1200" dirty="0"/>
            <a:t>Porque ofrece un esquema más fácil de explicar a los </a:t>
          </a:r>
          <a:r>
            <a:rPr lang="es-CR" sz="800" kern="1200" noProof="0" dirty="0"/>
            <a:t>clientes</a:t>
          </a:r>
          <a:r>
            <a:rPr lang="es-CR" sz="800" kern="1200" dirty="0"/>
            <a:t> del análisis.</a:t>
          </a:r>
        </a:p>
      </dsp:txBody>
      <dsp:txXfrm>
        <a:off x="4221960" y="56428"/>
        <a:ext cx="1614478" cy="1011121"/>
      </dsp:txXfrm>
    </dsp:sp>
    <dsp:sp modelId="{B4060429-36BA-4EFE-AC4D-3529E3713623}">
      <dsp:nvSpPr>
        <dsp:cNvPr id="0" name=""/>
        <dsp:cNvSpPr/>
      </dsp:nvSpPr>
      <dsp:spPr>
        <a:xfrm>
          <a:off x="3534046" y="561989"/>
          <a:ext cx="2990307" cy="2990307"/>
        </a:xfrm>
        <a:custGeom>
          <a:avLst/>
          <a:gdLst/>
          <a:ahLst/>
          <a:cxnLst/>
          <a:rect l="0" t="0" r="0" b="0"/>
          <a:pathLst>
            <a:path>
              <a:moveTo>
                <a:pt x="2588756" y="475586"/>
              </a:moveTo>
              <a:arcTo wR="1495153" hR="1495153" stAng="19020392" swAng="2303275"/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838E63-5D2A-4FDA-954C-C8F26C7A7E3B}">
      <dsp:nvSpPr>
        <dsp:cNvPr id="0" name=""/>
        <dsp:cNvSpPr/>
      </dsp:nvSpPr>
      <dsp:spPr>
        <a:xfrm>
          <a:off x="5462103" y="2244459"/>
          <a:ext cx="1723876" cy="11205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800" kern="1200" dirty="0"/>
            <a:t>Su implementación es más intuitiva y fácil de seguir. </a:t>
          </a:r>
        </a:p>
      </dsp:txBody>
      <dsp:txXfrm>
        <a:off x="5516802" y="2299158"/>
        <a:ext cx="1614478" cy="1011121"/>
      </dsp:txXfrm>
    </dsp:sp>
    <dsp:sp modelId="{3B94FC11-31A8-498E-8327-CF36D36DD723}">
      <dsp:nvSpPr>
        <dsp:cNvPr id="0" name=""/>
        <dsp:cNvSpPr/>
      </dsp:nvSpPr>
      <dsp:spPr>
        <a:xfrm>
          <a:off x="3534046" y="561989"/>
          <a:ext cx="2990307" cy="2990307"/>
        </a:xfrm>
        <a:custGeom>
          <a:avLst/>
          <a:gdLst/>
          <a:ahLst/>
          <a:cxnLst/>
          <a:rect l="0" t="0" r="0" b="0"/>
          <a:pathLst>
            <a:path>
              <a:moveTo>
                <a:pt x="1954239" y="2918082"/>
              </a:moveTo>
              <a:arcTo wR="1495153" hR="1495153" stAng="4327110" swAng="2145779"/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1D255-4469-422A-9476-EE6F17A3EC2A}">
      <dsp:nvSpPr>
        <dsp:cNvPr id="0" name=""/>
        <dsp:cNvSpPr/>
      </dsp:nvSpPr>
      <dsp:spPr>
        <a:xfrm>
          <a:off x="2872420" y="2244459"/>
          <a:ext cx="1723876" cy="112051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800" kern="1200" dirty="0"/>
            <a:t>Fue creado con el objetivo de facilitar la comprensión del proyecto: indicando cual es su objetivo, cómo se va a procurar su alcance, qué se requiere, cuales son los resultados obtenidos y finalmente exige la presentación de recomendaciones. Todo desde una perspectiva iterativa. </a:t>
          </a:r>
        </a:p>
      </dsp:txBody>
      <dsp:txXfrm>
        <a:off x="2927119" y="2299158"/>
        <a:ext cx="1614478" cy="1011121"/>
      </dsp:txXfrm>
    </dsp:sp>
    <dsp:sp modelId="{597E8E59-CA19-48B4-915B-A7441F5A62AD}">
      <dsp:nvSpPr>
        <dsp:cNvPr id="0" name=""/>
        <dsp:cNvSpPr/>
      </dsp:nvSpPr>
      <dsp:spPr>
        <a:xfrm>
          <a:off x="3534046" y="561989"/>
          <a:ext cx="2990307" cy="2990307"/>
        </a:xfrm>
        <a:custGeom>
          <a:avLst/>
          <a:gdLst/>
          <a:ahLst/>
          <a:cxnLst/>
          <a:rect l="0" t="0" r="0" b="0"/>
          <a:pathLst>
            <a:path>
              <a:moveTo>
                <a:pt x="4827" y="1375099"/>
              </a:moveTo>
              <a:arcTo wR="1495153" hR="1495153" stAng="11076333" swAng="2303275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150C2-3361-41DA-A51C-238BBB24E15F}">
      <dsp:nvSpPr>
        <dsp:cNvPr id="0" name=""/>
        <dsp:cNvSpPr/>
      </dsp:nvSpPr>
      <dsp:spPr>
        <a:xfrm>
          <a:off x="2866687" y="0"/>
          <a:ext cx="3760891" cy="3760891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38F90A-ED8D-46BE-8F83-EB4D708B96DE}">
      <dsp:nvSpPr>
        <dsp:cNvPr id="0" name=""/>
        <dsp:cNvSpPr/>
      </dsp:nvSpPr>
      <dsp:spPr>
        <a:xfrm>
          <a:off x="4747133" y="378109"/>
          <a:ext cx="2444579" cy="8902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kern="1200" dirty="0"/>
            <a:t>Discrecionalidad: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kern="1200" dirty="0"/>
            <a:t>Información privada de personas</a:t>
          </a:r>
        </a:p>
      </dsp:txBody>
      <dsp:txXfrm>
        <a:off x="4790593" y="421569"/>
        <a:ext cx="2357659" cy="803353"/>
      </dsp:txXfrm>
    </dsp:sp>
    <dsp:sp modelId="{80B3943F-EF11-4761-8FDC-1EAEF36E8BC6}">
      <dsp:nvSpPr>
        <dsp:cNvPr id="0" name=""/>
        <dsp:cNvSpPr/>
      </dsp:nvSpPr>
      <dsp:spPr>
        <a:xfrm>
          <a:off x="4747133" y="1379666"/>
          <a:ext cx="2444579" cy="8902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kern="1200" dirty="0"/>
            <a:t>Gestión segura de la información</a:t>
          </a:r>
        </a:p>
      </dsp:txBody>
      <dsp:txXfrm>
        <a:off x="4790593" y="1423126"/>
        <a:ext cx="2357659" cy="803353"/>
      </dsp:txXfrm>
    </dsp:sp>
    <dsp:sp modelId="{4176EDBE-E2B0-474E-B073-49D56BC4D293}">
      <dsp:nvSpPr>
        <dsp:cNvPr id="0" name=""/>
        <dsp:cNvSpPr/>
      </dsp:nvSpPr>
      <dsp:spPr>
        <a:xfrm>
          <a:off x="4747133" y="2381224"/>
          <a:ext cx="2444579" cy="8902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kern="1200" dirty="0"/>
            <a:t>Que permita replicar los resultados obtenidos y validaciones por terceros.</a:t>
          </a:r>
        </a:p>
      </dsp:txBody>
      <dsp:txXfrm>
        <a:off x="4790593" y="2424684"/>
        <a:ext cx="2357659" cy="8033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0CA8C-AFF2-42A2-9F99-2EBCEFF1C364}">
      <dsp:nvSpPr>
        <dsp:cNvPr id="0" name=""/>
        <dsp:cNvSpPr/>
      </dsp:nvSpPr>
      <dsp:spPr>
        <a:xfrm>
          <a:off x="2397" y="713582"/>
          <a:ext cx="850979" cy="8509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800" kern="1200" dirty="0"/>
            <a:t>Edad.</a:t>
          </a:r>
        </a:p>
      </dsp:txBody>
      <dsp:txXfrm>
        <a:off x="127020" y="838205"/>
        <a:ext cx="601733" cy="601733"/>
      </dsp:txXfrm>
    </dsp:sp>
    <dsp:sp modelId="{A329E9CC-4913-4F64-BE83-12DA6A93CD74}">
      <dsp:nvSpPr>
        <dsp:cNvPr id="0" name=""/>
        <dsp:cNvSpPr/>
      </dsp:nvSpPr>
      <dsp:spPr>
        <a:xfrm>
          <a:off x="181102" y="1633661"/>
          <a:ext cx="493568" cy="493568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600" kern="1200"/>
        </a:p>
      </dsp:txBody>
      <dsp:txXfrm>
        <a:off x="246524" y="1822401"/>
        <a:ext cx="362724" cy="116088"/>
      </dsp:txXfrm>
    </dsp:sp>
    <dsp:sp modelId="{69388DB7-1EC7-4E75-86DC-7323C4F45EF2}">
      <dsp:nvSpPr>
        <dsp:cNvPr id="0" name=""/>
        <dsp:cNvSpPr/>
      </dsp:nvSpPr>
      <dsp:spPr>
        <a:xfrm>
          <a:off x="2397" y="2196329"/>
          <a:ext cx="850979" cy="85097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800" kern="1200" dirty="0"/>
            <a:t>Proponer su agrupación en grupos.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800" kern="1200" dirty="0"/>
            <a:t>Discretizarlos</a:t>
          </a:r>
        </a:p>
      </dsp:txBody>
      <dsp:txXfrm>
        <a:off x="127020" y="2320952"/>
        <a:ext cx="601733" cy="601733"/>
      </dsp:txXfrm>
    </dsp:sp>
    <dsp:sp modelId="{6546F77B-7036-4556-A0F4-6067B018BB6A}">
      <dsp:nvSpPr>
        <dsp:cNvPr id="0" name=""/>
        <dsp:cNvSpPr/>
      </dsp:nvSpPr>
      <dsp:spPr>
        <a:xfrm>
          <a:off x="981023" y="1722163"/>
          <a:ext cx="270611" cy="316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600" kern="1200"/>
        </a:p>
      </dsp:txBody>
      <dsp:txXfrm>
        <a:off x="981023" y="1785476"/>
        <a:ext cx="189428" cy="189938"/>
      </dsp:txXfrm>
    </dsp:sp>
    <dsp:sp modelId="{3203ACC3-D28B-4229-B3B9-278ADB3F42A4}">
      <dsp:nvSpPr>
        <dsp:cNvPr id="0" name=""/>
        <dsp:cNvSpPr/>
      </dsp:nvSpPr>
      <dsp:spPr>
        <a:xfrm>
          <a:off x="1363964" y="1029466"/>
          <a:ext cx="1701958" cy="170195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kern="1200" dirty="0"/>
            <a:t>Evaluar su capacidad explicativa</a:t>
          </a:r>
        </a:p>
      </dsp:txBody>
      <dsp:txXfrm>
        <a:off x="1613210" y="1278712"/>
        <a:ext cx="1203466" cy="12034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0CA8C-AFF2-42A2-9F99-2EBCEFF1C364}">
      <dsp:nvSpPr>
        <dsp:cNvPr id="0" name=""/>
        <dsp:cNvSpPr/>
      </dsp:nvSpPr>
      <dsp:spPr>
        <a:xfrm>
          <a:off x="2397" y="713582"/>
          <a:ext cx="850979" cy="8509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800" kern="1200" dirty="0" err="1"/>
            <a:t>Eatado</a:t>
          </a:r>
          <a:r>
            <a:rPr lang="es-CR" sz="800" kern="1200" dirty="0"/>
            <a:t> de cuenta.</a:t>
          </a:r>
        </a:p>
      </dsp:txBody>
      <dsp:txXfrm>
        <a:off x="127020" y="838205"/>
        <a:ext cx="601733" cy="601733"/>
      </dsp:txXfrm>
    </dsp:sp>
    <dsp:sp modelId="{A329E9CC-4913-4F64-BE83-12DA6A93CD74}">
      <dsp:nvSpPr>
        <dsp:cNvPr id="0" name=""/>
        <dsp:cNvSpPr/>
      </dsp:nvSpPr>
      <dsp:spPr>
        <a:xfrm>
          <a:off x="181102" y="1633661"/>
          <a:ext cx="493568" cy="493568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600" kern="1200"/>
        </a:p>
      </dsp:txBody>
      <dsp:txXfrm>
        <a:off x="246524" y="1822401"/>
        <a:ext cx="362724" cy="116088"/>
      </dsp:txXfrm>
    </dsp:sp>
    <dsp:sp modelId="{69388DB7-1EC7-4E75-86DC-7323C4F45EF2}">
      <dsp:nvSpPr>
        <dsp:cNvPr id="0" name=""/>
        <dsp:cNvSpPr/>
      </dsp:nvSpPr>
      <dsp:spPr>
        <a:xfrm>
          <a:off x="2397" y="2196329"/>
          <a:ext cx="850979" cy="85097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800" kern="1200" dirty="0"/>
            <a:t>Proponer su agrupación en grupos.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800" kern="1200" dirty="0"/>
            <a:t>Discretizarlos</a:t>
          </a:r>
        </a:p>
      </dsp:txBody>
      <dsp:txXfrm>
        <a:off x="127020" y="2320952"/>
        <a:ext cx="601733" cy="601733"/>
      </dsp:txXfrm>
    </dsp:sp>
    <dsp:sp modelId="{6546F77B-7036-4556-A0F4-6067B018BB6A}">
      <dsp:nvSpPr>
        <dsp:cNvPr id="0" name=""/>
        <dsp:cNvSpPr/>
      </dsp:nvSpPr>
      <dsp:spPr>
        <a:xfrm>
          <a:off x="981023" y="1722163"/>
          <a:ext cx="270611" cy="316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600" kern="1200"/>
        </a:p>
      </dsp:txBody>
      <dsp:txXfrm>
        <a:off x="981023" y="1785476"/>
        <a:ext cx="189428" cy="189938"/>
      </dsp:txXfrm>
    </dsp:sp>
    <dsp:sp modelId="{3203ACC3-D28B-4229-B3B9-278ADB3F42A4}">
      <dsp:nvSpPr>
        <dsp:cNvPr id="0" name=""/>
        <dsp:cNvSpPr/>
      </dsp:nvSpPr>
      <dsp:spPr>
        <a:xfrm>
          <a:off x="1363964" y="1029466"/>
          <a:ext cx="1701958" cy="170195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kern="1200" dirty="0"/>
            <a:t>Evaluar su capacidad explicativa</a:t>
          </a:r>
        </a:p>
      </dsp:txBody>
      <dsp:txXfrm>
        <a:off x="1613210" y="1278712"/>
        <a:ext cx="1203466" cy="12034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4F969A-D3B8-4420-8C22-419A6D1DF1DA}">
      <dsp:nvSpPr>
        <dsp:cNvPr id="0" name=""/>
        <dsp:cNvSpPr/>
      </dsp:nvSpPr>
      <dsp:spPr>
        <a:xfrm>
          <a:off x="1808760" y="1084043"/>
          <a:ext cx="3854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5440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500" kern="1200"/>
        </a:p>
      </dsp:txBody>
      <dsp:txXfrm>
        <a:off x="1991079" y="1127683"/>
        <a:ext cx="20802" cy="4160"/>
      </dsp:txXfrm>
    </dsp:sp>
    <dsp:sp modelId="{62A76810-D8CF-412F-987F-74E8A12058A7}">
      <dsp:nvSpPr>
        <dsp:cNvPr id="0" name=""/>
        <dsp:cNvSpPr/>
      </dsp:nvSpPr>
      <dsp:spPr>
        <a:xfrm>
          <a:off x="1688" y="587102"/>
          <a:ext cx="1808871" cy="10853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800" kern="1200" dirty="0"/>
            <a:t>Establecimiento del Objetivo</a:t>
          </a:r>
        </a:p>
      </dsp:txBody>
      <dsp:txXfrm>
        <a:off x="1688" y="587102"/>
        <a:ext cx="1808871" cy="1085323"/>
      </dsp:txXfrm>
    </dsp:sp>
    <dsp:sp modelId="{376781C2-2231-41AF-A9D2-421C9BF51517}">
      <dsp:nvSpPr>
        <dsp:cNvPr id="0" name=""/>
        <dsp:cNvSpPr/>
      </dsp:nvSpPr>
      <dsp:spPr>
        <a:xfrm>
          <a:off x="4033673" y="1084043"/>
          <a:ext cx="3854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5440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500" kern="1200"/>
        </a:p>
      </dsp:txBody>
      <dsp:txXfrm>
        <a:off x="4215992" y="1127683"/>
        <a:ext cx="20802" cy="4160"/>
      </dsp:txXfrm>
    </dsp:sp>
    <dsp:sp modelId="{D28B0FAC-99F9-43A7-9355-A4E8ABF6FE1C}">
      <dsp:nvSpPr>
        <dsp:cNvPr id="0" name=""/>
        <dsp:cNvSpPr/>
      </dsp:nvSpPr>
      <dsp:spPr>
        <a:xfrm>
          <a:off x="2226601" y="587102"/>
          <a:ext cx="1808871" cy="108532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800" kern="1200" dirty="0"/>
            <a:t>Propuesta de 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800" kern="1200" dirty="0" err="1"/>
            <a:t>Hipótesis</a:t>
          </a:r>
          <a:endParaRPr lang="es-CR" sz="800" kern="1200" dirty="0"/>
        </a:p>
      </dsp:txBody>
      <dsp:txXfrm>
        <a:off x="2226601" y="587102"/>
        <a:ext cx="1808871" cy="1085323"/>
      </dsp:txXfrm>
    </dsp:sp>
    <dsp:sp modelId="{9CABFC63-18D3-46C2-BDF3-FB84FF5F6404}">
      <dsp:nvSpPr>
        <dsp:cNvPr id="0" name=""/>
        <dsp:cNvSpPr/>
      </dsp:nvSpPr>
      <dsp:spPr>
        <a:xfrm>
          <a:off x="6258585" y="1084043"/>
          <a:ext cx="3854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5440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500" kern="1200"/>
        </a:p>
      </dsp:txBody>
      <dsp:txXfrm>
        <a:off x="6440905" y="1127683"/>
        <a:ext cx="20802" cy="4160"/>
      </dsp:txXfrm>
    </dsp:sp>
    <dsp:sp modelId="{D325CCD3-841A-4BE5-9E88-B769CF267DC0}">
      <dsp:nvSpPr>
        <dsp:cNvPr id="0" name=""/>
        <dsp:cNvSpPr/>
      </dsp:nvSpPr>
      <dsp:spPr>
        <a:xfrm>
          <a:off x="4451513" y="587102"/>
          <a:ext cx="1808871" cy="10853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800" kern="1200" dirty="0"/>
            <a:t>Determinación del cronograma y limitaciones.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800" kern="1200" dirty="0"/>
            <a:t>Selección de modelos a utilizar.</a:t>
          </a:r>
        </a:p>
      </dsp:txBody>
      <dsp:txXfrm>
        <a:off x="4451513" y="587102"/>
        <a:ext cx="1808871" cy="1085323"/>
      </dsp:txXfrm>
    </dsp:sp>
    <dsp:sp modelId="{91634D21-2A05-4483-AEA5-2E129631D38D}">
      <dsp:nvSpPr>
        <dsp:cNvPr id="0" name=""/>
        <dsp:cNvSpPr/>
      </dsp:nvSpPr>
      <dsp:spPr>
        <a:xfrm>
          <a:off x="906124" y="1670625"/>
          <a:ext cx="6674737" cy="385440"/>
        </a:xfrm>
        <a:custGeom>
          <a:avLst/>
          <a:gdLst/>
          <a:ahLst/>
          <a:cxnLst/>
          <a:rect l="0" t="0" r="0" b="0"/>
          <a:pathLst>
            <a:path>
              <a:moveTo>
                <a:pt x="6674737" y="0"/>
              </a:moveTo>
              <a:lnTo>
                <a:pt x="6674737" y="209820"/>
              </a:lnTo>
              <a:lnTo>
                <a:pt x="0" y="209820"/>
              </a:lnTo>
              <a:lnTo>
                <a:pt x="0" y="3854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500" kern="1200"/>
        </a:p>
      </dsp:txBody>
      <dsp:txXfrm>
        <a:off x="4076301" y="1861265"/>
        <a:ext cx="334384" cy="4160"/>
      </dsp:txXfrm>
    </dsp:sp>
    <dsp:sp modelId="{CB5799EE-8300-4CFE-9BBC-CF53D0F63735}">
      <dsp:nvSpPr>
        <dsp:cNvPr id="0" name=""/>
        <dsp:cNvSpPr/>
      </dsp:nvSpPr>
      <dsp:spPr>
        <a:xfrm>
          <a:off x="6676426" y="587102"/>
          <a:ext cx="1808871" cy="10853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800" kern="1200" dirty="0"/>
            <a:t>Recopilación, revisión y pre procesamiento de los datos.</a:t>
          </a:r>
        </a:p>
      </dsp:txBody>
      <dsp:txXfrm>
        <a:off x="6676426" y="587102"/>
        <a:ext cx="1808871" cy="1085323"/>
      </dsp:txXfrm>
    </dsp:sp>
    <dsp:sp modelId="{7FE9C609-E842-484A-9D60-E3890513C605}">
      <dsp:nvSpPr>
        <dsp:cNvPr id="0" name=""/>
        <dsp:cNvSpPr/>
      </dsp:nvSpPr>
      <dsp:spPr>
        <a:xfrm>
          <a:off x="1808760" y="2585407"/>
          <a:ext cx="3854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5440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500" kern="1200"/>
        </a:p>
      </dsp:txBody>
      <dsp:txXfrm>
        <a:off x="1991079" y="2629047"/>
        <a:ext cx="20802" cy="4160"/>
      </dsp:txXfrm>
    </dsp:sp>
    <dsp:sp modelId="{0721604A-125C-4E5E-B6FF-B43F62D5B37C}">
      <dsp:nvSpPr>
        <dsp:cNvPr id="0" name=""/>
        <dsp:cNvSpPr/>
      </dsp:nvSpPr>
      <dsp:spPr>
        <a:xfrm>
          <a:off x="1688" y="2088465"/>
          <a:ext cx="1808871" cy="108532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800" kern="1200" dirty="0"/>
            <a:t>Análisis </a:t>
          </a:r>
          <a:r>
            <a:rPr lang="es-CR" sz="800" kern="1200" dirty="0" err="1"/>
            <a:t>estadistica</a:t>
          </a:r>
          <a:r>
            <a:rPr lang="es-CR" sz="800" kern="1200" dirty="0"/>
            <a:t> descriptiva, gráficos y análisis de correlación</a:t>
          </a:r>
        </a:p>
      </dsp:txBody>
      <dsp:txXfrm>
        <a:off x="1688" y="2088465"/>
        <a:ext cx="1808871" cy="1085323"/>
      </dsp:txXfrm>
    </dsp:sp>
    <dsp:sp modelId="{3D5D4BD5-5ABE-415A-B360-80405171E928}">
      <dsp:nvSpPr>
        <dsp:cNvPr id="0" name=""/>
        <dsp:cNvSpPr/>
      </dsp:nvSpPr>
      <dsp:spPr>
        <a:xfrm>
          <a:off x="4033673" y="2585407"/>
          <a:ext cx="3854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5440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500" kern="1200"/>
        </a:p>
      </dsp:txBody>
      <dsp:txXfrm>
        <a:off x="4215992" y="2629047"/>
        <a:ext cx="20802" cy="4160"/>
      </dsp:txXfrm>
    </dsp:sp>
    <dsp:sp modelId="{87D52134-D950-4A4A-9D51-27E2344D57C2}">
      <dsp:nvSpPr>
        <dsp:cNvPr id="0" name=""/>
        <dsp:cNvSpPr/>
      </dsp:nvSpPr>
      <dsp:spPr>
        <a:xfrm>
          <a:off x="2226601" y="2088465"/>
          <a:ext cx="1808871" cy="10853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800" kern="1200" dirty="0"/>
            <a:t>Creación, ajuste y prueba de modelos de análisis de datos utilizando machine </a:t>
          </a:r>
          <a:r>
            <a:rPr lang="es-CR" sz="800" kern="1200" dirty="0" err="1"/>
            <a:t>learning</a:t>
          </a:r>
          <a:r>
            <a:rPr lang="es-CR" sz="800" kern="1200" dirty="0"/>
            <a:t> para buscar y establecer patrones ocultos en la data.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800" kern="1200" dirty="0"/>
            <a:t>Prueba de </a:t>
          </a:r>
          <a:r>
            <a:rPr lang="es-CR" sz="800" kern="1200" dirty="0" err="1"/>
            <a:t>hipótesis</a:t>
          </a:r>
          <a:r>
            <a:rPr lang="es-CR" sz="800" kern="1200" dirty="0"/>
            <a:t> y comparación de estadísticos o métricas de los modelos. </a:t>
          </a:r>
        </a:p>
      </dsp:txBody>
      <dsp:txXfrm>
        <a:off x="2226601" y="2088465"/>
        <a:ext cx="1808871" cy="1085323"/>
      </dsp:txXfrm>
    </dsp:sp>
    <dsp:sp modelId="{778077B7-4D64-45D2-95DA-3FF0A4F877DC}">
      <dsp:nvSpPr>
        <dsp:cNvPr id="0" name=""/>
        <dsp:cNvSpPr/>
      </dsp:nvSpPr>
      <dsp:spPr>
        <a:xfrm>
          <a:off x="6258585" y="2585407"/>
          <a:ext cx="3854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5440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500" kern="1200"/>
        </a:p>
      </dsp:txBody>
      <dsp:txXfrm>
        <a:off x="6440905" y="2629047"/>
        <a:ext cx="20802" cy="4160"/>
      </dsp:txXfrm>
    </dsp:sp>
    <dsp:sp modelId="{38D11032-05BA-429A-93EC-B490BAAFDD0E}">
      <dsp:nvSpPr>
        <dsp:cNvPr id="0" name=""/>
        <dsp:cNvSpPr/>
      </dsp:nvSpPr>
      <dsp:spPr>
        <a:xfrm>
          <a:off x="4451513" y="2088465"/>
          <a:ext cx="1808871" cy="108532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800" kern="1200" dirty="0"/>
            <a:t>Preparación de resumen de resultados para el cliente.</a:t>
          </a:r>
        </a:p>
      </dsp:txBody>
      <dsp:txXfrm>
        <a:off x="4451513" y="2088465"/>
        <a:ext cx="1808871" cy="1085323"/>
      </dsp:txXfrm>
    </dsp:sp>
    <dsp:sp modelId="{C88CADAD-DE6E-40E4-9A70-BB14D97D11C9}">
      <dsp:nvSpPr>
        <dsp:cNvPr id="0" name=""/>
        <dsp:cNvSpPr/>
      </dsp:nvSpPr>
      <dsp:spPr>
        <a:xfrm>
          <a:off x="6676426" y="2088465"/>
          <a:ext cx="1808871" cy="10853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800" kern="1200" dirty="0"/>
            <a:t>Recomendación sobre el Objetivo y los datos arrojados por el estudio. </a:t>
          </a:r>
        </a:p>
      </dsp:txBody>
      <dsp:txXfrm>
        <a:off x="6676426" y="2088465"/>
        <a:ext cx="1808871" cy="1085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3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5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5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6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50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9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8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1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0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69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2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54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comments" Target="../comments/comment1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038CF7-36F2-4B21-AE54-E29F6C3EBF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5245"/>
            <a:ext cx="12191999" cy="682751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EA7873-45F9-4B2B-B83F-8155B35B2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Credit One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9BA9D3-23D4-49F0-906C-6734B4E93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1900" dirty="0" err="1"/>
              <a:t>Modelando</a:t>
            </a:r>
            <a:r>
              <a:rPr lang="en-US" sz="1900"/>
              <a:t>: Credit Score </a:t>
            </a:r>
          </a:p>
          <a:p>
            <a:pPr>
              <a:lnSpc>
                <a:spcPct val="90000"/>
              </a:lnSpc>
            </a:pPr>
            <a:r>
              <a:rPr lang="en-US" sz="1900" err="1"/>
              <a:t>Utilizando</a:t>
            </a:r>
            <a:r>
              <a:rPr lang="en-US" sz="1900"/>
              <a:t>: data analytics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3142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AAA1D-41EB-4E88-A359-E4A35880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R" sz="2400" b="1"/>
              <a:t>Objetivo: </a:t>
            </a:r>
            <a:br>
              <a:rPr lang="es-CR" sz="2400"/>
            </a:br>
            <a:r>
              <a:rPr lang="es-CR" sz="2400"/>
              <a:t>Pronosticar si un cliente pagará o no sus obligaciones financieras el siguiente mes, a partir de que se conocen ciertas características cualitativas y su historial de pago pasado.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E738544-F5AA-40A7-9742-31EA10DB32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8292616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382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AAA1D-41EB-4E88-A359-E4A35880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err="1"/>
              <a:t>Objetivo</a:t>
            </a:r>
            <a:r>
              <a:rPr lang="en-US" sz="3200"/>
              <a:t>: </a:t>
            </a:r>
            <a:br>
              <a:rPr lang="en-US" sz="3200"/>
            </a:br>
            <a:r>
              <a:rPr lang="en-US" sz="3200" err="1"/>
              <a:t>Pronosticar</a:t>
            </a:r>
            <a:r>
              <a:rPr lang="en-US" sz="3200"/>
              <a:t> </a:t>
            </a:r>
            <a:r>
              <a:rPr lang="en-US" sz="3200" err="1"/>
              <a:t>si</a:t>
            </a:r>
            <a:r>
              <a:rPr lang="en-US" sz="3200"/>
              <a:t> un </a:t>
            </a:r>
            <a:r>
              <a:rPr lang="en-US" sz="3200" err="1"/>
              <a:t>cliente</a:t>
            </a:r>
            <a:r>
              <a:rPr lang="en-US" sz="3200"/>
              <a:t> </a:t>
            </a:r>
            <a:r>
              <a:rPr lang="en-US" sz="3200" err="1"/>
              <a:t>pagará</a:t>
            </a:r>
            <a:r>
              <a:rPr lang="en-US" sz="3200"/>
              <a:t> o no sus </a:t>
            </a:r>
            <a:r>
              <a:rPr lang="en-US" sz="3200" err="1"/>
              <a:t>obligaciones</a:t>
            </a:r>
            <a:r>
              <a:rPr lang="en-US" sz="3200"/>
              <a:t> </a:t>
            </a:r>
            <a:r>
              <a:rPr lang="en-US" sz="3200" err="1"/>
              <a:t>financieras</a:t>
            </a:r>
            <a:r>
              <a:rPr lang="en-US" sz="3200"/>
              <a:t> el </a:t>
            </a:r>
            <a:r>
              <a:rPr lang="en-US" sz="3200" err="1"/>
              <a:t>siguiente</a:t>
            </a:r>
            <a:r>
              <a:rPr lang="en-US" sz="3200"/>
              <a:t> </a:t>
            </a:r>
            <a:r>
              <a:rPr lang="en-US" sz="3200" err="1"/>
              <a:t>mes</a:t>
            </a:r>
            <a:r>
              <a:rPr lang="en-US" sz="3200"/>
              <a:t>.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E738544-F5AA-40A7-9742-31EA10DB32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299620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40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E4C27-A238-41E8-AA6B-47D1ACCC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 </a:t>
            </a:r>
            <a:r>
              <a:rPr lang="en-US" err="1"/>
              <a:t>qué</a:t>
            </a:r>
            <a:r>
              <a:rPr lang="en-US"/>
              <a:t> </a:t>
            </a:r>
            <a:r>
              <a:rPr lang="en-US" err="1"/>
              <a:t>Utilizar</a:t>
            </a:r>
            <a:r>
              <a:rPr lang="en-US"/>
              <a:t> el </a:t>
            </a:r>
            <a:r>
              <a:rPr lang="en-US" err="1"/>
              <a:t>Enfoque</a:t>
            </a:r>
            <a:r>
              <a:rPr lang="en-US"/>
              <a:t> BADIR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087ACFF6-F6ED-4BDB-A9D5-F748C46878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203144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018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E4C27-A238-41E8-AA6B-47D1ACCC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Gestión</a:t>
            </a:r>
            <a:r>
              <a:rPr lang="en-US" dirty="0"/>
              <a:t> de los </a:t>
            </a:r>
            <a:r>
              <a:rPr lang="en-US" dirty="0" err="1"/>
              <a:t>datos</a:t>
            </a:r>
            <a:r>
              <a:rPr lang="en-US" dirty="0"/>
              <a:t> del </a:t>
            </a:r>
            <a:r>
              <a:rPr lang="en-US" dirty="0" err="1"/>
              <a:t>proyecto</a:t>
            </a:r>
            <a:r>
              <a:rPr lang="en-US" dirty="0"/>
              <a:t>.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087ACFF6-F6ED-4BDB-A9D5-F748C46878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4038625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27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E4C27-A238-41E8-AA6B-47D1ACCC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Algunos</a:t>
            </a:r>
            <a:r>
              <a:rPr lang="en-US" dirty="0"/>
              <a:t> </a:t>
            </a:r>
            <a:r>
              <a:rPr lang="en-US" dirty="0" err="1"/>
              <a:t>temas</a:t>
            </a:r>
            <a:r>
              <a:rPr lang="en-US" dirty="0"/>
              <a:t> con los </a:t>
            </a:r>
            <a:r>
              <a:rPr lang="en-US" dirty="0" err="1"/>
              <a:t>datos</a:t>
            </a:r>
            <a:r>
              <a:rPr lang="en-US" dirty="0"/>
              <a:t> y 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planea</a:t>
            </a:r>
            <a:r>
              <a:rPr lang="en-US" dirty="0"/>
              <a:t> </a:t>
            </a:r>
            <a:r>
              <a:rPr lang="en-US" dirty="0" err="1"/>
              <a:t>abordarlos</a:t>
            </a:r>
            <a:r>
              <a:rPr lang="en-US" dirty="0"/>
              <a:t>: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087ACFF6-F6ED-4BDB-A9D5-F748C46878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3383306"/>
              </p:ext>
            </p:extLst>
          </p:nvPr>
        </p:nvGraphicFramePr>
        <p:xfrm>
          <a:off x="2203591" y="1972734"/>
          <a:ext cx="306832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Marcador de contenido 4">
            <a:extLst>
              <a:ext uri="{FF2B5EF4-FFF2-40B4-BE49-F238E27FC236}">
                <a16:creationId xmlns:a16="http://schemas.microsoft.com/office/drawing/2014/main" id="{48B1DF33-BBC2-4BEA-80F9-3CBA0F9DF4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3946530"/>
              </p:ext>
            </p:extLst>
          </p:nvPr>
        </p:nvGraphicFramePr>
        <p:xfrm>
          <a:off x="6532879" y="1972734"/>
          <a:ext cx="306832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B4491A24-DE9E-45BF-B70A-252981784C49}"/>
              </a:ext>
            </a:extLst>
          </p:cNvPr>
          <p:cNvSpPr txBox="1"/>
          <p:nvPr/>
        </p:nvSpPr>
        <p:spPr>
          <a:xfrm>
            <a:off x="1896533" y="5373511"/>
            <a:ext cx="8963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600" dirty="0"/>
              <a:t>Hay algunas observaciones donde el cliente hizo default, pero donde pagaba a tiempo y no consumía. </a:t>
            </a:r>
          </a:p>
          <a:p>
            <a:r>
              <a:rPr lang="es-CR" sz="1600" dirty="0"/>
              <a:t>Se deben revisar las definiciones para que no haya dudas respecto a cada clasificación del historial de pago.</a:t>
            </a:r>
          </a:p>
        </p:txBody>
      </p:sp>
    </p:spTree>
    <p:extLst>
      <p:ext uri="{BB962C8B-B14F-4D97-AF65-F5344CB8AC3E}">
        <p14:creationId xmlns:p14="http://schemas.microsoft.com/office/powerpoint/2010/main" val="2286232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E4C27-A238-41E8-AA6B-47D1ACCC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Flujo</a:t>
            </a:r>
            <a:r>
              <a:rPr lang="en-US" dirty="0"/>
              <a:t> </a:t>
            </a:r>
            <a:r>
              <a:rPr lang="en-US" dirty="0" err="1"/>
              <a:t>grama</a:t>
            </a:r>
            <a:r>
              <a:rPr lang="en-US" dirty="0"/>
              <a:t> del </a:t>
            </a:r>
            <a:r>
              <a:rPr lang="en-US" dirty="0" err="1"/>
              <a:t>proceso</a:t>
            </a:r>
            <a:r>
              <a:rPr lang="en-US" dirty="0"/>
              <a:t> de </a:t>
            </a:r>
            <a:r>
              <a:rPr lang="en-US" dirty="0" err="1"/>
              <a:t>Analitica</a:t>
            </a:r>
            <a:r>
              <a:rPr lang="en-US" dirty="0"/>
              <a:t> de de </a:t>
            </a:r>
            <a:r>
              <a:rPr lang="en-US" dirty="0" err="1"/>
              <a:t>Datos</a:t>
            </a:r>
            <a:r>
              <a:rPr lang="en-US" dirty="0"/>
              <a:t>. 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087ACFF6-F6ED-4BDB-A9D5-F748C46878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61480"/>
              </p:ext>
            </p:extLst>
          </p:nvPr>
        </p:nvGraphicFramePr>
        <p:xfrm>
          <a:off x="2203590" y="1972734"/>
          <a:ext cx="8486987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69035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593532"/>
      </a:dk2>
      <a:lt2>
        <a:srgbClr val="E3E2E8"/>
      </a:lt2>
      <a:accent1>
        <a:srgbClr val="B6D33D"/>
      </a:accent1>
      <a:accent2>
        <a:srgbClr val="C1A02B"/>
      </a:accent2>
      <a:accent3>
        <a:srgbClr val="D3733D"/>
      </a:accent3>
      <a:accent4>
        <a:srgbClr val="C12B33"/>
      </a:accent4>
      <a:accent5>
        <a:srgbClr val="D33D84"/>
      </a:accent5>
      <a:accent6>
        <a:srgbClr val="C12BB0"/>
      </a:accent6>
      <a:hlink>
        <a:srgbClr val="72263D"/>
      </a:hlink>
      <a:folHlink>
        <a:srgbClr val="4C4C4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12965</TotalTime>
  <Words>678</Words>
  <Application>Microsoft Office PowerPoint</Application>
  <PresentationFormat>Panorámica</PresentationFormat>
  <Paragraphs>60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RetrospectVTI</vt:lpstr>
      <vt:lpstr>Credit One </vt:lpstr>
      <vt:lpstr>Objetivo:  Pronosticar si un cliente pagará o no sus obligaciones financieras el siguiente mes, a partir de que se conocen ciertas características cualitativas y su historial de pago pasado.</vt:lpstr>
      <vt:lpstr>Objetivo:  Pronosticar si un cliente pagará o no sus obligaciones financieras el siguiente mes.</vt:lpstr>
      <vt:lpstr>Por qué Utilizar el Enfoque BADIR</vt:lpstr>
      <vt:lpstr>Gestión de los datos del proyecto.</vt:lpstr>
      <vt:lpstr>Algunos temas con los datos y cómo planea abordarlos:</vt:lpstr>
      <vt:lpstr>Flujo grama del proceso de Analitica de de Datos.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One </dc:title>
  <dc:creator>Francisco Ramos Bermudez</dc:creator>
  <cp:lastModifiedBy>Francisco Ramos Bermudez</cp:lastModifiedBy>
  <cp:revision>22</cp:revision>
  <dcterms:created xsi:type="dcterms:W3CDTF">2019-07-07T01:58:12Z</dcterms:created>
  <dcterms:modified xsi:type="dcterms:W3CDTF">2019-07-16T02:21:31Z</dcterms:modified>
</cp:coreProperties>
</file>