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BB2A9-A0F9-45F2-936F-E122636692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s-CL"/>
        </a:p>
      </dgm:t>
    </dgm:pt>
    <dgm:pt modelId="{0B3280E0-FD05-4835-9E0F-530CB9A077DE}">
      <dgm:prSet/>
      <dgm:spPr/>
      <dgm:t>
        <a:bodyPr/>
        <a:lstStyle/>
        <a:p>
          <a:pPr>
            <a:lnSpc>
              <a:spcPct val="100000"/>
            </a:lnSpc>
          </a:pPr>
          <a:r>
            <a:rPr lang="es-CL"/>
            <a:t>Tarea realizada en redes 2018-1. Por lo tanto, scripts client.py y server.py ya estaban hechos. </a:t>
          </a:r>
        </a:p>
      </dgm:t>
    </dgm:pt>
    <dgm:pt modelId="{87037D22-B81D-4B5C-84E5-79AE7801B2E8}" type="parTrans" cxnId="{64F710D2-DB36-4DD2-929E-3DD11E96B857}">
      <dgm:prSet/>
      <dgm:spPr/>
      <dgm:t>
        <a:bodyPr/>
        <a:lstStyle/>
        <a:p>
          <a:endParaRPr lang="es-CL"/>
        </a:p>
      </dgm:t>
    </dgm:pt>
    <dgm:pt modelId="{C9EFDF26-E60F-4EC7-9F74-A1114A39478C}" type="sibTrans" cxnId="{64F710D2-DB36-4DD2-929E-3DD11E96B857}">
      <dgm:prSet/>
      <dgm:spPr/>
      <dgm:t>
        <a:bodyPr/>
        <a:lstStyle/>
        <a:p>
          <a:endParaRPr lang="es-CL"/>
        </a:p>
      </dgm:t>
    </dgm:pt>
    <dgm:pt modelId="{0BE625AD-715E-4EFA-8632-F860776ACEB0}">
      <dgm:prSet/>
      <dgm:spPr/>
      <dgm:t>
        <a:bodyPr/>
        <a:lstStyle/>
        <a:p>
          <a:pPr>
            <a:lnSpc>
              <a:spcPct val="100000"/>
            </a:lnSpc>
          </a:pPr>
          <a:r>
            <a:rPr lang="es-CL"/>
            <a:t>Familiarización con Docker y Docker-Compose (¿Sabian que Docker esta buscando comprador?)</a:t>
          </a:r>
        </a:p>
      </dgm:t>
    </dgm:pt>
    <dgm:pt modelId="{9632E669-51E3-471F-9F1B-78E83AE5082F}" type="parTrans" cxnId="{DBC2370E-EDA7-40FD-9445-3F25FF0C4240}">
      <dgm:prSet/>
      <dgm:spPr/>
      <dgm:t>
        <a:bodyPr/>
        <a:lstStyle/>
        <a:p>
          <a:endParaRPr lang="es-CL"/>
        </a:p>
      </dgm:t>
    </dgm:pt>
    <dgm:pt modelId="{8C02FD26-B306-4E11-BDBF-3758439D3D59}" type="sibTrans" cxnId="{DBC2370E-EDA7-40FD-9445-3F25FF0C4240}">
      <dgm:prSet/>
      <dgm:spPr/>
      <dgm:t>
        <a:bodyPr/>
        <a:lstStyle/>
        <a:p>
          <a:endParaRPr lang="es-CL"/>
        </a:p>
      </dgm:t>
    </dgm:pt>
    <dgm:pt modelId="{0413D39B-0703-447E-8605-3FF501068C04}" type="pres">
      <dgm:prSet presAssocID="{D8FBB2A9-A0F9-45F2-936F-E12263669288}" presName="root" presStyleCnt="0">
        <dgm:presLayoutVars>
          <dgm:dir/>
          <dgm:resizeHandles val="exact"/>
        </dgm:presLayoutVars>
      </dgm:prSet>
      <dgm:spPr/>
    </dgm:pt>
    <dgm:pt modelId="{587CC35E-7C6D-4D1F-BBFF-69C996FE32F5}" type="pres">
      <dgm:prSet presAssocID="{0B3280E0-FD05-4835-9E0F-530CB9A077DE}" presName="compNode" presStyleCnt="0"/>
      <dgm:spPr/>
    </dgm:pt>
    <dgm:pt modelId="{E88A9188-4EDC-4F34-8CAE-DE32E657DE80}" type="pres">
      <dgm:prSet presAssocID="{0B3280E0-FD05-4835-9E0F-530CB9A077DE}" presName="bgRect" presStyleLbl="bgShp" presStyleIdx="0" presStyleCnt="2"/>
      <dgm:spPr/>
    </dgm:pt>
    <dgm:pt modelId="{0A6358A6-4BB7-4668-8437-1E29198525F2}" type="pres">
      <dgm:prSet presAssocID="{0B3280E0-FD05-4835-9E0F-530CB9A077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A9BA7EF-D4B7-4C81-87C8-8A8C8471ECBD}" type="pres">
      <dgm:prSet presAssocID="{0B3280E0-FD05-4835-9E0F-530CB9A077DE}" presName="spaceRect" presStyleCnt="0"/>
      <dgm:spPr/>
    </dgm:pt>
    <dgm:pt modelId="{09B28CFE-A6A2-4EA1-8838-6B42BE80F12A}" type="pres">
      <dgm:prSet presAssocID="{0B3280E0-FD05-4835-9E0F-530CB9A077DE}" presName="parTx" presStyleLbl="revTx" presStyleIdx="0" presStyleCnt="2">
        <dgm:presLayoutVars>
          <dgm:chMax val="0"/>
          <dgm:chPref val="0"/>
        </dgm:presLayoutVars>
      </dgm:prSet>
      <dgm:spPr/>
    </dgm:pt>
    <dgm:pt modelId="{74C66D7B-7D6E-4498-9419-D6F8550B176F}" type="pres">
      <dgm:prSet presAssocID="{C9EFDF26-E60F-4EC7-9F74-A1114A39478C}" presName="sibTrans" presStyleCnt="0"/>
      <dgm:spPr/>
    </dgm:pt>
    <dgm:pt modelId="{8350F726-F354-46CF-988C-95575E231A9C}" type="pres">
      <dgm:prSet presAssocID="{0BE625AD-715E-4EFA-8632-F860776ACEB0}" presName="compNode" presStyleCnt="0"/>
      <dgm:spPr/>
    </dgm:pt>
    <dgm:pt modelId="{412B1549-9E7F-44F7-BEF2-0FD2B34AE253}" type="pres">
      <dgm:prSet presAssocID="{0BE625AD-715E-4EFA-8632-F860776ACEB0}" presName="bgRect" presStyleLbl="bgShp" presStyleIdx="1" presStyleCnt="2"/>
      <dgm:spPr/>
    </dgm:pt>
    <dgm:pt modelId="{5C949AEA-0BF2-48D3-B543-3BB43980DB48}" type="pres">
      <dgm:prSet presAssocID="{0BE625AD-715E-4EFA-8632-F860776ACE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732737E-3731-47B5-82B5-A794394DABA1}" type="pres">
      <dgm:prSet presAssocID="{0BE625AD-715E-4EFA-8632-F860776ACEB0}" presName="spaceRect" presStyleCnt="0"/>
      <dgm:spPr/>
    </dgm:pt>
    <dgm:pt modelId="{94D9A0FC-0A17-42D3-8222-6EDDBF284E40}" type="pres">
      <dgm:prSet presAssocID="{0BE625AD-715E-4EFA-8632-F860776ACEB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BC2370E-EDA7-40FD-9445-3F25FF0C4240}" srcId="{D8FBB2A9-A0F9-45F2-936F-E12263669288}" destId="{0BE625AD-715E-4EFA-8632-F860776ACEB0}" srcOrd="1" destOrd="0" parTransId="{9632E669-51E3-471F-9F1B-78E83AE5082F}" sibTransId="{8C02FD26-B306-4E11-BDBF-3758439D3D59}"/>
    <dgm:cxn modelId="{8A97581E-D286-4B87-9757-A7B936198B95}" type="presOf" srcId="{0BE625AD-715E-4EFA-8632-F860776ACEB0}" destId="{94D9A0FC-0A17-42D3-8222-6EDDBF284E40}" srcOrd="0" destOrd="0" presId="urn:microsoft.com/office/officeart/2018/2/layout/IconVerticalSolidList"/>
    <dgm:cxn modelId="{CB30AA40-DB2A-4E13-BC8D-5B250C338025}" type="presOf" srcId="{0B3280E0-FD05-4835-9E0F-530CB9A077DE}" destId="{09B28CFE-A6A2-4EA1-8838-6B42BE80F12A}" srcOrd="0" destOrd="0" presId="urn:microsoft.com/office/officeart/2018/2/layout/IconVerticalSolidList"/>
    <dgm:cxn modelId="{BB199AA3-75C3-4B3C-9392-30348A9267F4}" type="presOf" srcId="{D8FBB2A9-A0F9-45F2-936F-E12263669288}" destId="{0413D39B-0703-447E-8605-3FF501068C04}" srcOrd="0" destOrd="0" presId="urn:microsoft.com/office/officeart/2018/2/layout/IconVerticalSolidList"/>
    <dgm:cxn modelId="{64F710D2-DB36-4DD2-929E-3DD11E96B857}" srcId="{D8FBB2A9-A0F9-45F2-936F-E12263669288}" destId="{0B3280E0-FD05-4835-9E0F-530CB9A077DE}" srcOrd="0" destOrd="0" parTransId="{87037D22-B81D-4B5C-84E5-79AE7801B2E8}" sibTransId="{C9EFDF26-E60F-4EC7-9F74-A1114A39478C}"/>
    <dgm:cxn modelId="{681AFCF2-D16C-49EE-A2BA-0BA5FA400C42}" type="presParOf" srcId="{0413D39B-0703-447E-8605-3FF501068C04}" destId="{587CC35E-7C6D-4D1F-BBFF-69C996FE32F5}" srcOrd="0" destOrd="0" presId="urn:microsoft.com/office/officeart/2018/2/layout/IconVerticalSolidList"/>
    <dgm:cxn modelId="{5FF04144-274D-45F9-8C0B-3A7CEC7CB2B4}" type="presParOf" srcId="{587CC35E-7C6D-4D1F-BBFF-69C996FE32F5}" destId="{E88A9188-4EDC-4F34-8CAE-DE32E657DE80}" srcOrd="0" destOrd="0" presId="urn:microsoft.com/office/officeart/2018/2/layout/IconVerticalSolidList"/>
    <dgm:cxn modelId="{D3210118-1860-4596-8A2B-479EF73C061D}" type="presParOf" srcId="{587CC35E-7C6D-4D1F-BBFF-69C996FE32F5}" destId="{0A6358A6-4BB7-4668-8437-1E29198525F2}" srcOrd="1" destOrd="0" presId="urn:microsoft.com/office/officeart/2018/2/layout/IconVerticalSolidList"/>
    <dgm:cxn modelId="{5E47DE9A-5CCB-468E-9ABA-FF7F140984DF}" type="presParOf" srcId="{587CC35E-7C6D-4D1F-BBFF-69C996FE32F5}" destId="{CA9BA7EF-D4B7-4C81-87C8-8A8C8471ECBD}" srcOrd="2" destOrd="0" presId="urn:microsoft.com/office/officeart/2018/2/layout/IconVerticalSolidList"/>
    <dgm:cxn modelId="{32F9B071-3316-4C64-8C22-BCBF3FFD26DD}" type="presParOf" srcId="{587CC35E-7C6D-4D1F-BBFF-69C996FE32F5}" destId="{09B28CFE-A6A2-4EA1-8838-6B42BE80F12A}" srcOrd="3" destOrd="0" presId="urn:microsoft.com/office/officeart/2018/2/layout/IconVerticalSolidList"/>
    <dgm:cxn modelId="{E6EE2F67-B8D8-4D21-AA4D-7772213BDB63}" type="presParOf" srcId="{0413D39B-0703-447E-8605-3FF501068C04}" destId="{74C66D7B-7D6E-4498-9419-D6F8550B176F}" srcOrd="1" destOrd="0" presId="urn:microsoft.com/office/officeart/2018/2/layout/IconVerticalSolidList"/>
    <dgm:cxn modelId="{49D6E171-2385-4855-9D67-60AC5B0D9416}" type="presParOf" srcId="{0413D39B-0703-447E-8605-3FF501068C04}" destId="{8350F726-F354-46CF-988C-95575E231A9C}" srcOrd="2" destOrd="0" presId="urn:microsoft.com/office/officeart/2018/2/layout/IconVerticalSolidList"/>
    <dgm:cxn modelId="{690FD52E-93CC-4FE9-9F9E-542D1DA5DA1C}" type="presParOf" srcId="{8350F726-F354-46CF-988C-95575E231A9C}" destId="{412B1549-9E7F-44F7-BEF2-0FD2B34AE253}" srcOrd="0" destOrd="0" presId="urn:microsoft.com/office/officeart/2018/2/layout/IconVerticalSolidList"/>
    <dgm:cxn modelId="{39C5340C-4FFF-4EC8-8C57-05205FCBA0BF}" type="presParOf" srcId="{8350F726-F354-46CF-988C-95575E231A9C}" destId="{5C949AEA-0BF2-48D3-B543-3BB43980DB48}" srcOrd="1" destOrd="0" presId="urn:microsoft.com/office/officeart/2018/2/layout/IconVerticalSolidList"/>
    <dgm:cxn modelId="{72E05B90-B5B7-4D88-8028-DBEE217B35B0}" type="presParOf" srcId="{8350F726-F354-46CF-988C-95575E231A9C}" destId="{6732737E-3731-47B5-82B5-A794394DABA1}" srcOrd="2" destOrd="0" presId="urn:microsoft.com/office/officeart/2018/2/layout/IconVerticalSolidList"/>
    <dgm:cxn modelId="{8CA3A665-0EEB-4AAF-9C39-A6198520CCDC}" type="presParOf" srcId="{8350F726-F354-46CF-988C-95575E231A9C}" destId="{94D9A0FC-0A17-42D3-8222-6EDDBF284E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76B266-21C6-4CA8-A1DF-D99C4B679E0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128DFCA-4942-42EF-BDA4-7D63BCFCA8C9}">
      <dgm:prSet/>
      <dgm:spPr/>
      <dgm:t>
        <a:bodyPr/>
        <a:lstStyle/>
        <a:p>
          <a:r>
            <a:rPr lang="es-CL"/>
            <a:t>Idea: 3 server.py y client.py de la actividad 1, solo hay que realizar un script mas que sea hibrido.</a:t>
          </a:r>
          <a:endParaRPr lang="en-US"/>
        </a:p>
      </dgm:t>
    </dgm:pt>
    <dgm:pt modelId="{49D74B2E-45A5-4E0A-9C26-A9675465136F}" type="parTrans" cxnId="{860AFCAD-922E-487C-BFB9-89787F39DD65}">
      <dgm:prSet/>
      <dgm:spPr/>
      <dgm:t>
        <a:bodyPr/>
        <a:lstStyle/>
        <a:p>
          <a:endParaRPr lang="en-US"/>
        </a:p>
      </dgm:t>
    </dgm:pt>
    <dgm:pt modelId="{C9AD4EA7-288C-4873-8FCA-1EAD84A2C383}" type="sibTrans" cxnId="{860AFCAD-922E-487C-BFB9-89787F39DD65}">
      <dgm:prSet/>
      <dgm:spPr/>
      <dgm:t>
        <a:bodyPr/>
        <a:lstStyle/>
        <a:p>
          <a:endParaRPr lang="en-US"/>
        </a:p>
      </dgm:t>
    </dgm:pt>
    <dgm:pt modelId="{6672869B-2F04-4E4B-9EA8-336A58369996}">
      <dgm:prSet/>
      <dgm:spPr/>
      <dgm:t>
        <a:bodyPr/>
        <a:lstStyle/>
        <a:p>
          <a:r>
            <a:rPr lang="es-CL"/>
            <a:t>Realidad, solo client.py era parecido, había que agregar muchas otras cosas a los datanodes.</a:t>
          </a:r>
          <a:endParaRPr lang="en-US"/>
        </a:p>
      </dgm:t>
    </dgm:pt>
    <dgm:pt modelId="{A399A058-0C40-43E2-A5AF-7A983739B6A9}" type="parTrans" cxnId="{1BB446D8-60DF-46A7-A553-2818A616E03C}">
      <dgm:prSet/>
      <dgm:spPr/>
      <dgm:t>
        <a:bodyPr/>
        <a:lstStyle/>
        <a:p>
          <a:endParaRPr lang="en-US"/>
        </a:p>
      </dgm:t>
    </dgm:pt>
    <dgm:pt modelId="{FCD6D4AF-6A17-485D-A7A7-C2C51C4E52B5}" type="sibTrans" cxnId="{1BB446D8-60DF-46A7-A553-2818A616E03C}">
      <dgm:prSet/>
      <dgm:spPr/>
      <dgm:t>
        <a:bodyPr/>
        <a:lstStyle/>
        <a:p>
          <a:endParaRPr lang="en-US"/>
        </a:p>
      </dgm:t>
    </dgm:pt>
    <dgm:pt modelId="{A91560EF-BCFB-481D-B4BB-FB99C0CFF57A}">
      <dgm:prSet/>
      <dgm:spPr/>
      <dgm:t>
        <a:bodyPr/>
        <a:lstStyle/>
        <a:p>
          <a:r>
            <a:rPr lang="es-CL"/>
            <a:t>Idea: multicast es básicamente hacer un for que envié un mensaje a los 3 datanodes o no?</a:t>
          </a:r>
          <a:endParaRPr lang="en-US"/>
        </a:p>
      </dgm:t>
    </dgm:pt>
    <dgm:pt modelId="{FC9B96F4-D0DB-4548-AF8B-67B5F99713D2}" type="parTrans" cxnId="{157E3683-592A-4E8B-9BB7-38D1AC036F7F}">
      <dgm:prSet/>
      <dgm:spPr/>
      <dgm:t>
        <a:bodyPr/>
        <a:lstStyle/>
        <a:p>
          <a:endParaRPr lang="en-US"/>
        </a:p>
      </dgm:t>
    </dgm:pt>
    <dgm:pt modelId="{2A48BE87-F1CB-48F4-8A29-F322B09C40AB}" type="sibTrans" cxnId="{157E3683-592A-4E8B-9BB7-38D1AC036F7F}">
      <dgm:prSet/>
      <dgm:spPr/>
      <dgm:t>
        <a:bodyPr/>
        <a:lstStyle/>
        <a:p>
          <a:endParaRPr lang="en-US"/>
        </a:p>
      </dgm:t>
    </dgm:pt>
    <dgm:pt modelId="{0FBFA7FD-34A6-4228-ADA4-C87B20FCDE68}">
      <dgm:prSet/>
      <dgm:spPr/>
      <dgm:t>
        <a:bodyPr/>
        <a:lstStyle/>
        <a:p>
          <a:r>
            <a:rPr lang="es-CL"/>
            <a:t>Realidad: Multicast es una función de la librería socket.py, hay que usarla </a:t>
          </a:r>
          <a:r>
            <a:rPr lang="es-CL">
              <a:sym typeface="Wingdings" panose="05000000000000000000" pitchFamily="2" charset="2"/>
            </a:rPr>
            <a:t></a:t>
          </a:r>
          <a:endParaRPr lang="en-US"/>
        </a:p>
      </dgm:t>
    </dgm:pt>
    <dgm:pt modelId="{363381F2-F1E0-448A-98B4-7DF388D5D59A}" type="parTrans" cxnId="{30C00AD9-CC52-4528-A826-85D4B44FCCFF}">
      <dgm:prSet/>
      <dgm:spPr/>
      <dgm:t>
        <a:bodyPr/>
        <a:lstStyle/>
        <a:p>
          <a:endParaRPr lang="en-US"/>
        </a:p>
      </dgm:t>
    </dgm:pt>
    <dgm:pt modelId="{0BFEAABB-23ED-42DD-8985-DCBA97C20189}" type="sibTrans" cxnId="{30C00AD9-CC52-4528-A826-85D4B44FCCFF}">
      <dgm:prSet/>
      <dgm:spPr/>
      <dgm:t>
        <a:bodyPr/>
        <a:lstStyle/>
        <a:p>
          <a:endParaRPr lang="en-US"/>
        </a:p>
      </dgm:t>
    </dgm:pt>
    <dgm:pt modelId="{7A8D173B-01D7-4595-836C-F915ED9A56B3}">
      <dgm:prSet/>
      <dgm:spPr/>
      <dgm:t>
        <a:bodyPr/>
        <a:lstStyle/>
        <a:p>
          <a:r>
            <a:rPr lang="es-CL"/>
            <a:t>Idea: Ya pero igual es un llamado dentro del script o no?</a:t>
          </a:r>
          <a:endParaRPr lang="en-US"/>
        </a:p>
      </dgm:t>
    </dgm:pt>
    <dgm:pt modelId="{D2036D7F-A7C6-4662-B62D-A9D2D4843D72}" type="parTrans" cxnId="{3B8AE6E0-BAEB-4FF7-97A2-CA400F3E1B07}">
      <dgm:prSet/>
      <dgm:spPr/>
      <dgm:t>
        <a:bodyPr/>
        <a:lstStyle/>
        <a:p>
          <a:endParaRPr lang="en-US"/>
        </a:p>
      </dgm:t>
    </dgm:pt>
    <dgm:pt modelId="{A292A14D-3B57-40AE-9EE9-C26DCE269C18}" type="sibTrans" cxnId="{3B8AE6E0-BAEB-4FF7-97A2-CA400F3E1B07}">
      <dgm:prSet/>
      <dgm:spPr/>
      <dgm:t>
        <a:bodyPr/>
        <a:lstStyle/>
        <a:p>
          <a:endParaRPr lang="en-US"/>
        </a:p>
      </dgm:t>
    </dgm:pt>
    <dgm:pt modelId="{51B1407B-DCC4-4EB2-A664-9569DCA5CC59}">
      <dgm:prSet/>
      <dgm:spPr/>
      <dgm:t>
        <a:bodyPr/>
        <a:lstStyle/>
        <a:p>
          <a:r>
            <a:rPr lang="es-CL"/>
            <a:t>Realidad: Hay que utilizar threads y hacer un RepeaterThread que se ejecutara en paralelo a headnode.py.</a:t>
          </a:r>
          <a:endParaRPr lang="en-US"/>
        </a:p>
      </dgm:t>
    </dgm:pt>
    <dgm:pt modelId="{2AE20C5F-95B4-4FD3-8079-AF2B13521E9C}" type="parTrans" cxnId="{69E0A983-DB33-4B06-997B-B7D34E66D166}">
      <dgm:prSet/>
      <dgm:spPr/>
      <dgm:t>
        <a:bodyPr/>
        <a:lstStyle/>
        <a:p>
          <a:endParaRPr lang="en-US"/>
        </a:p>
      </dgm:t>
    </dgm:pt>
    <dgm:pt modelId="{B509E35D-6FCB-47D0-AB2E-B24E50D9F880}" type="sibTrans" cxnId="{69E0A983-DB33-4B06-997B-B7D34E66D166}">
      <dgm:prSet/>
      <dgm:spPr/>
      <dgm:t>
        <a:bodyPr/>
        <a:lstStyle/>
        <a:p>
          <a:endParaRPr lang="en-US"/>
        </a:p>
      </dgm:t>
    </dgm:pt>
    <dgm:pt modelId="{0CAD6ECF-D138-442F-9481-16A06DF3C5C8}" type="pres">
      <dgm:prSet presAssocID="{7B76B266-21C6-4CA8-A1DF-D99C4B679E00}" presName="Name0" presStyleCnt="0">
        <dgm:presLayoutVars>
          <dgm:dir/>
          <dgm:resizeHandles val="exact"/>
        </dgm:presLayoutVars>
      </dgm:prSet>
      <dgm:spPr/>
    </dgm:pt>
    <dgm:pt modelId="{7573D879-A95C-4668-ACA2-0EE9A8730341}" type="pres">
      <dgm:prSet presAssocID="{9128DFCA-4942-42EF-BDA4-7D63BCFCA8C9}" presName="node" presStyleLbl="node1" presStyleIdx="0" presStyleCnt="6">
        <dgm:presLayoutVars>
          <dgm:bulletEnabled val="1"/>
        </dgm:presLayoutVars>
      </dgm:prSet>
      <dgm:spPr/>
    </dgm:pt>
    <dgm:pt modelId="{6D37CB5F-18F5-4AB4-8E98-AB635A58F61B}" type="pres">
      <dgm:prSet presAssocID="{C9AD4EA7-288C-4873-8FCA-1EAD84A2C383}" presName="sibTrans" presStyleLbl="sibTrans1D1" presStyleIdx="0" presStyleCnt="5"/>
      <dgm:spPr/>
    </dgm:pt>
    <dgm:pt modelId="{669BE317-7A91-46BA-B64F-F4D0302E2BF5}" type="pres">
      <dgm:prSet presAssocID="{C9AD4EA7-288C-4873-8FCA-1EAD84A2C383}" presName="connectorText" presStyleLbl="sibTrans1D1" presStyleIdx="0" presStyleCnt="5"/>
      <dgm:spPr/>
    </dgm:pt>
    <dgm:pt modelId="{ECCD0D46-D4AD-4EFD-B2E2-AFC7CB489135}" type="pres">
      <dgm:prSet presAssocID="{6672869B-2F04-4E4B-9EA8-336A58369996}" presName="node" presStyleLbl="node1" presStyleIdx="1" presStyleCnt="6">
        <dgm:presLayoutVars>
          <dgm:bulletEnabled val="1"/>
        </dgm:presLayoutVars>
      </dgm:prSet>
      <dgm:spPr/>
    </dgm:pt>
    <dgm:pt modelId="{DF59ED69-45A4-4DF8-BF6C-B372E7374A86}" type="pres">
      <dgm:prSet presAssocID="{FCD6D4AF-6A17-485D-A7A7-C2C51C4E52B5}" presName="sibTrans" presStyleLbl="sibTrans1D1" presStyleIdx="1" presStyleCnt="5"/>
      <dgm:spPr/>
    </dgm:pt>
    <dgm:pt modelId="{3430E0DC-9DCC-40D2-8CA9-BD71B7C33CAC}" type="pres">
      <dgm:prSet presAssocID="{FCD6D4AF-6A17-485D-A7A7-C2C51C4E52B5}" presName="connectorText" presStyleLbl="sibTrans1D1" presStyleIdx="1" presStyleCnt="5"/>
      <dgm:spPr/>
    </dgm:pt>
    <dgm:pt modelId="{AC06F847-A0D7-4DDB-B5F8-9A205923651F}" type="pres">
      <dgm:prSet presAssocID="{A91560EF-BCFB-481D-B4BB-FB99C0CFF57A}" presName="node" presStyleLbl="node1" presStyleIdx="2" presStyleCnt="6">
        <dgm:presLayoutVars>
          <dgm:bulletEnabled val="1"/>
        </dgm:presLayoutVars>
      </dgm:prSet>
      <dgm:spPr/>
    </dgm:pt>
    <dgm:pt modelId="{669D0334-56F6-483F-978E-41F13FAC70B0}" type="pres">
      <dgm:prSet presAssocID="{2A48BE87-F1CB-48F4-8A29-F322B09C40AB}" presName="sibTrans" presStyleLbl="sibTrans1D1" presStyleIdx="2" presStyleCnt="5"/>
      <dgm:spPr/>
    </dgm:pt>
    <dgm:pt modelId="{4E73B80F-5B8D-4FD8-A637-4F70580E9E67}" type="pres">
      <dgm:prSet presAssocID="{2A48BE87-F1CB-48F4-8A29-F322B09C40AB}" presName="connectorText" presStyleLbl="sibTrans1D1" presStyleIdx="2" presStyleCnt="5"/>
      <dgm:spPr/>
    </dgm:pt>
    <dgm:pt modelId="{90E7799E-5572-46E7-8A02-C0D8221222C2}" type="pres">
      <dgm:prSet presAssocID="{0FBFA7FD-34A6-4228-ADA4-C87B20FCDE68}" presName="node" presStyleLbl="node1" presStyleIdx="3" presStyleCnt="6">
        <dgm:presLayoutVars>
          <dgm:bulletEnabled val="1"/>
        </dgm:presLayoutVars>
      </dgm:prSet>
      <dgm:spPr/>
    </dgm:pt>
    <dgm:pt modelId="{128D319B-A326-4565-A026-724EB9FBE0B2}" type="pres">
      <dgm:prSet presAssocID="{0BFEAABB-23ED-42DD-8985-DCBA97C20189}" presName="sibTrans" presStyleLbl="sibTrans1D1" presStyleIdx="3" presStyleCnt="5"/>
      <dgm:spPr/>
    </dgm:pt>
    <dgm:pt modelId="{69369F96-6064-4A50-A0D6-C1F8C8BD7CEB}" type="pres">
      <dgm:prSet presAssocID="{0BFEAABB-23ED-42DD-8985-DCBA97C20189}" presName="connectorText" presStyleLbl="sibTrans1D1" presStyleIdx="3" presStyleCnt="5"/>
      <dgm:spPr/>
    </dgm:pt>
    <dgm:pt modelId="{5461901C-A247-4A8A-9BFA-13123F34DD70}" type="pres">
      <dgm:prSet presAssocID="{7A8D173B-01D7-4595-836C-F915ED9A56B3}" presName="node" presStyleLbl="node1" presStyleIdx="4" presStyleCnt="6">
        <dgm:presLayoutVars>
          <dgm:bulletEnabled val="1"/>
        </dgm:presLayoutVars>
      </dgm:prSet>
      <dgm:spPr/>
    </dgm:pt>
    <dgm:pt modelId="{A6EEEAFA-F7AE-4821-8679-89050B5A3E10}" type="pres">
      <dgm:prSet presAssocID="{A292A14D-3B57-40AE-9EE9-C26DCE269C18}" presName="sibTrans" presStyleLbl="sibTrans1D1" presStyleIdx="4" presStyleCnt="5"/>
      <dgm:spPr/>
    </dgm:pt>
    <dgm:pt modelId="{8F657791-0CA4-4B32-A852-88CAF78B82C5}" type="pres">
      <dgm:prSet presAssocID="{A292A14D-3B57-40AE-9EE9-C26DCE269C18}" presName="connectorText" presStyleLbl="sibTrans1D1" presStyleIdx="4" presStyleCnt="5"/>
      <dgm:spPr/>
    </dgm:pt>
    <dgm:pt modelId="{BAC02548-9156-4E96-9926-7670EE8967DE}" type="pres">
      <dgm:prSet presAssocID="{51B1407B-DCC4-4EB2-A664-9569DCA5CC59}" presName="node" presStyleLbl="node1" presStyleIdx="5" presStyleCnt="6">
        <dgm:presLayoutVars>
          <dgm:bulletEnabled val="1"/>
        </dgm:presLayoutVars>
      </dgm:prSet>
      <dgm:spPr/>
    </dgm:pt>
  </dgm:ptLst>
  <dgm:cxnLst>
    <dgm:cxn modelId="{3E00FB2A-A68B-4EBD-B2CF-7048253133FE}" type="presOf" srcId="{9128DFCA-4942-42EF-BDA4-7D63BCFCA8C9}" destId="{7573D879-A95C-4668-ACA2-0EE9A8730341}" srcOrd="0" destOrd="0" presId="urn:microsoft.com/office/officeart/2016/7/layout/RepeatingBendingProcessNew"/>
    <dgm:cxn modelId="{59F75C33-D9F7-4EEE-8E75-6C06BA4BA002}" type="presOf" srcId="{51B1407B-DCC4-4EB2-A664-9569DCA5CC59}" destId="{BAC02548-9156-4E96-9926-7670EE8967DE}" srcOrd="0" destOrd="0" presId="urn:microsoft.com/office/officeart/2016/7/layout/RepeatingBendingProcessNew"/>
    <dgm:cxn modelId="{A6F9A85E-EC4F-4364-A7E0-87D6B9F6468D}" type="presOf" srcId="{7A8D173B-01D7-4595-836C-F915ED9A56B3}" destId="{5461901C-A247-4A8A-9BFA-13123F34DD70}" srcOrd="0" destOrd="0" presId="urn:microsoft.com/office/officeart/2016/7/layout/RepeatingBendingProcessNew"/>
    <dgm:cxn modelId="{C80C7461-FBF4-4EA8-B6F0-3679F8580D6E}" type="presOf" srcId="{7B76B266-21C6-4CA8-A1DF-D99C4B679E00}" destId="{0CAD6ECF-D138-442F-9481-16A06DF3C5C8}" srcOrd="0" destOrd="0" presId="urn:microsoft.com/office/officeart/2016/7/layout/RepeatingBendingProcessNew"/>
    <dgm:cxn modelId="{2D75B34C-A314-469D-A94F-CFE1C2A5BD49}" type="presOf" srcId="{C9AD4EA7-288C-4873-8FCA-1EAD84A2C383}" destId="{669BE317-7A91-46BA-B64F-F4D0302E2BF5}" srcOrd="1" destOrd="0" presId="urn:microsoft.com/office/officeart/2016/7/layout/RepeatingBendingProcessNew"/>
    <dgm:cxn modelId="{0CCEDA4E-3369-40C0-8995-D01FDC5C91AD}" type="presOf" srcId="{0BFEAABB-23ED-42DD-8985-DCBA97C20189}" destId="{69369F96-6064-4A50-A0D6-C1F8C8BD7CEB}" srcOrd="1" destOrd="0" presId="urn:microsoft.com/office/officeart/2016/7/layout/RepeatingBendingProcessNew"/>
    <dgm:cxn modelId="{AC36296F-6FDE-4C84-A4AD-65DE3D6A9140}" type="presOf" srcId="{FCD6D4AF-6A17-485D-A7A7-C2C51C4E52B5}" destId="{DF59ED69-45A4-4DF8-BF6C-B372E7374A86}" srcOrd="0" destOrd="0" presId="urn:microsoft.com/office/officeart/2016/7/layout/RepeatingBendingProcessNew"/>
    <dgm:cxn modelId="{93D05D74-2806-4EDA-A730-C6C458DEECE2}" type="presOf" srcId="{0FBFA7FD-34A6-4228-ADA4-C87B20FCDE68}" destId="{90E7799E-5572-46E7-8A02-C0D8221222C2}" srcOrd="0" destOrd="0" presId="urn:microsoft.com/office/officeart/2016/7/layout/RepeatingBendingProcessNew"/>
    <dgm:cxn modelId="{157E3683-592A-4E8B-9BB7-38D1AC036F7F}" srcId="{7B76B266-21C6-4CA8-A1DF-D99C4B679E00}" destId="{A91560EF-BCFB-481D-B4BB-FB99C0CFF57A}" srcOrd="2" destOrd="0" parTransId="{FC9B96F4-D0DB-4548-AF8B-67B5F99713D2}" sibTransId="{2A48BE87-F1CB-48F4-8A29-F322B09C40AB}"/>
    <dgm:cxn modelId="{69E0A983-DB33-4B06-997B-B7D34E66D166}" srcId="{7B76B266-21C6-4CA8-A1DF-D99C4B679E00}" destId="{51B1407B-DCC4-4EB2-A664-9569DCA5CC59}" srcOrd="5" destOrd="0" parTransId="{2AE20C5F-95B4-4FD3-8079-AF2B13521E9C}" sibTransId="{B509E35D-6FCB-47D0-AB2E-B24E50D9F880}"/>
    <dgm:cxn modelId="{9A02E0A7-6555-4492-B9E3-44D9EF53B789}" type="presOf" srcId="{2A48BE87-F1CB-48F4-8A29-F322B09C40AB}" destId="{669D0334-56F6-483F-978E-41F13FAC70B0}" srcOrd="0" destOrd="0" presId="urn:microsoft.com/office/officeart/2016/7/layout/RepeatingBendingProcessNew"/>
    <dgm:cxn modelId="{860AFCAD-922E-487C-BFB9-89787F39DD65}" srcId="{7B76B266-21C6-4CA8-A1DF-D99C4B679E00}" destId="{9128DFCA-4942-42EF-BDA4-7D63BCFCA8C9}" srcOrd="0" destOrd="0" parTransId="{49D74B2E-45A5-4E0A-9C26-A9675465136F}" sibTransId="{C9AD4EA7-288C-4873-8FCA-1EAD84A2C383}"/>
    <dgm:cxn modelId="{D55C3FB8-34EA-40FB-8365-1C4C4CFA497C}" type="presOf" srcId="{A292A14D-3B57-40AE-9EE9-C26DCE269C18}" destId="{A6EEEAFA-F7AE-4821-8679-89050B5A3E10}" srcOrd="0" destOrd="0" presId="urn:microsoft.com/office/officeart/2016/7/layout/RepeatingBendingProcessNew"/>
    <dgm:cxn modelId="{CCB230C1-D4DF-4CB1-920F-D6792E39AFEE}" type="presOf" srcId="{2A48BE87-F1CB-48F4-8A29-F322B09C40AB}" destId="{4E73B80F-5B8D-4FD8-A637-4F70580E9E67}" srcOrd="1" destOrd="0" presId="urn:microsoft.com/office/officeart/2016/7/layout/RepeatingBendingProcessNew"/>
    <dgm:cxn modelId="{1C3222C5-85CC-4BCA-8A72-68A9CE95A709}" type="presOf" srcId="{6672869B-2F04-4E4B-9EA8-336A58369996}" destId="{ECCD0D46-D4AD-4EFD-B2E2-AFC7CB489135}" srcOrd="0" destOrd="0" presId="urn:microsoft.com/office/officeart/2016/7/layout/RepeatingBendingProcessNew"/>
    <dgm:cxn modelId="{C838E6C7-440C-48C7-8DD1-F3D027B09DFA}" type="presOf" srcId="{A91560EF-BCFB-481D-B4BB-FB99C0CFF57A}" destId="{AC06F847-A0D7-4DDB-B5F8-9A205923651F}" srcOrd="0" destOrd="0" presId="urn:microsoft.com/office/officeart/2016/7/layout/RepeatingBendingProcessNew"/>
    <dgm:cxn modelId="{8FF93BD2-99F0-4448-9DEC-BA1BDA471495}" type="presOf" srcId="{A292A14D-3B57-40AE-9EE9-C26DCE269C18}" destId="{8F657791-0CA4-4B32-A852-88CAF78B82C5}" srcOrd="1" destOrd="0" presId="urn:microsoft.com/office/officeart/2016/7/layout/RepeatingBendingProcessNew"/>
    <dgm:cxn modelId="{1BB446D8-60DF-46A7-A553-2818A616E03C}" srcId="{7B76B266-21C6-4CA8-A1DF-D99C4B679E00}" destId="{6672869B-2F04-4E4B-9EA8-336A58369996}" srcOrd="1" destOrd="0" parTransId="{A399A058-0C40-43E2-A5AF-7A983739B6A9}" sibTransId="{FCD6D4AF-6A17-485D-A7A7-C2C51C4E52B5}"/>
    <dgm:cxn modelId="{30C00AD9-CC52-4528-A826-85D4B44FCCFF}" srcId="{7B76B266-21C6-4CA8-A1DF-D99C4B679E00}" destId="{0FBFA7FD-34A6-4228-ADA4-C87B20FCDE68}" srcOrd="3" destOrd="0" parTransId="{363381F2-F1E0-448A-98B4-7DF388D5D59A}" sibTransId="{0BFEAABB-23ED-42DD-8985-DCBA97C20189}"/>
    <dgm:cxn modelId="{E9FA37DD-DCAD-4275-9947-018AAB35F309}" type="presOf" srcId="{C9AD4EA7-288C-4873-8FCA-1EAD84A2C383}" destId="{6D37CB5F-18F5-4AB4-8E98-AB635A58F61B}" srcOrd="0" destOrd="0" presId="urn:microsoft.com/office/officeart/2016/7/layout/RepeatingBendingProcessNew"/>
    <dgm:cxn modelId="{3B8AE6E0-BAEB-4FF7-97A2-CA400F3E1B07}" srcId="{7B76B266-21C6-4CA8-A1DF-D99C4B679E00}" destId="{7A8D173B-01D7-4595-836C-F915ED9A56B3}" srcOrd="4" destOrd="0" parTransId="{D2036D7F-A7C6-4662-B62D-A9D2D4843D72}" sibTransId="{A292A14D-3B57-40AE-9EE9-C26DCE269C18}"/>
    <dgm:cxn modelId="{510638F6-6257-453C-BE45-768A86435A95}" type="presOf" srcId="{0BFEAABB-23ED-42DD-8985-DCBA97C20189}" destId="{128D319B-A326-4565-A026-724EB9FBE0B2}" srcOrd="0" destOrd="0" presId="urn:microsoft.com/office/officeart/2016/7/layout/RepeatingBendingProcessNew"/>
    <dgm:cxn modelId="{30CCB5FB-80CC-4903-979E-E02AC4148B85}" type="presOf" srcId="{FCD6D4AF-6A17-485D-A7A7-C2C51C4E52B5}" destId="{3430E0DC-9DCC-40D2-8CA9-BD71B7C33CAC}" srcOrd="1" destOrd="0" presId="urn:microsoft.com/office/officeart/2016/7/layout/RepeatingBendingProcessNew"/>
    <dgm:cxn modelId="{8DD92EFC-7AF3-4104-AEBD-541408EDB21D}" type="presParOf" srcId="{0CAD6ECF-D138-442F-9481-16A06DF3C5C8}" destId="{7573D879-A95C-4668-ACA2-0EE9A8730341}" srcOrd="0" destOrd="0" presId="urn:microsoft.com/office/officeart/2016/7/layout/RepeatingBendingProcessNew"/>
    <dgm:cxn modelId="{E3DFDE8E-9BB5-4BAC-A670-91F00176197C}" type="presParOf" srcId="{0CAD6ECF-D138-442F-9481-16A06DF3C5C8}" destId="{6D37CB5F-18F5-4AB4-8E98-AB635A58F61B}" srcOrd="1" destOrd="0" presId="urn:microsoft.com/office/officeart/2016/7/layout/RepeatingBendingProcessNew"/>
    <dgm:cxn modelId="{5883A395-82C6-472E-B445-D376EA619A79}" type="presParOf" srcId="{6D37CB5F-18F5-4AB4-8E98-AB635A58F61B}" destId="{669BE317-7A91-46BA-B64F-F4D0302E2BF5}" srcOrd="0" destOrd="0" presId="urn:microsoft.com/office/officeart/2016/7/layout/RepeatingBendingProcessNew"/>
    <dgm:cxn modelId="{06905EF5-F083-4713-98BE-38FC81E069A6}" type="presParOf" srcId="{0CAD6ECF-D138-442F-9481-16A06DF3C5C8}" destId="{ECCD0D46-D4AD-4EFD-B2E2-AFC7CB489135}" srcOrd="2" destOrd="0" presId="urn:microsoft.com/office/officeart/2016/7/layout/RepeatingBendingProcessNew"/>
    <dgm:cxn modelId="{36124A01-33D2-40CC-A91C-3BE5451A4CBC}" type="presParOf" srcId="{0CAD6ECF-D138-442F-9481-16A06DF3C5C8}" destId="{DF59ED69-45A4-4DF8-BF6C-B372E7374A86}" srcOrd="3" destOrd="0" presId="urn:microsoft.com/office/officeart/2016/7/layout/RepeatingBendingProcessNew"/>
    <dgm:cxn modelId="{9BFFE1CD-0A09-49F5-B5BD-DB11461E316D}" type="presParOf" srcId="{DF59ED69-45A4-4DF8-BF6C-B372E7374A86}" destId="{3430E0DC-9DCC-40D2-8CA9-BD71B7C33CAC}" srcOrd="0" destOrd="0" presId="urn:microsoft.com/office/officeart/2016/7/layout/RepeatingBendingProcessNew"/>
    <dgm:cxn modelId="{E13110B0-F5ED-4AAA-8BAA-1FCDD3E25C5B}" type="presParOf" srcId="{0CAD6ECF-D138-442F-9481-16A06DF3C5C8}" destId="{AC06F847-A0D7-4DDB-B5F8-9A205923651F}" srcOrd="4" destOrd="0" presId="urn:microsoft.com/office/officeart/2016/7/layout/RepeatingBendingProcessNew"/>
    <dgm:cxn modelId="{CA97222D-A08A-47F9-A980-2CB9D39676EF}" type="presParOf" srcId="{0CAD6ECF-D138-442F-9481-16A06DF3C5C8}" destId="{669D0334-56F6-483F-978E-41F13FAC70B0}" srcOrd="5" destOrd="0" presId="urn:microsoft.com/office/officeart/2016/7/layout/RepeatingBendingProcessNew"/>
    <dgm:cxn modelId="{857A0F32-BB64-491C-9EE5-AC3807A6BDD3}" type="presParOf" srcId="{669D0334-56F6-483F-978E-41F13FAC70B0}" destId="{4E73B80F-5B8D-4FD8-A637-4F70580E9E67}" srcOrd="0" destOrd="0" presId="urn:microsoft.com/office/officeart/2016/7/layout/RepeatingBendingProcessNew"/>
    <dgm:cxn modelId="{0047BFF6-150A-428D-940B-D034C7B8015B}" type="presParOf" srcId="{0CAD6ECF-D138-442F-9481-16A06DF3C5C8}" destId="{90E7799E-5572-46E7-8A02-C0D8221222C2}" srcOrd="6" destOrd="0" presId="urn:microsoft.com/office/officeart/2016/7/layout/RepeatingBendingProcessNew"/>
    <dgm:cxn modelId="{312E1340-E572-4424-BFB8-B337D70DB9E1}" type="presParOf" srcId="{0CAD6ECF-D138-442F-9481-16A06DF3C5C8}" destId="{128D319B-A326-4565-A026-724EB9FBE0B2}" srcOrd="7" destOrd="0" presId="urn:microsoft.com/office/officeart/2016/7/layout/RepeatingBendingProcessNew"/>
    <dgm:cxn modelId="{5AB0FD0F-43D5-4A0F-BB5A-FF43F355B190}" type="presParOf" srcId="{128D319B-A326-4565-A026-724EB9FBE0B2}" destId="{69369F96-6064-4A50-A0D6-C1F8C8BD7CEB}" srcOrd="0" destOrd="0" presId="urn:microsoft.com/office/officeart/2016/7/layout/RepeatingBendingProcessNew"/>
    <dgm:cxn modelId="{28CBDD36-9235-4933-BC4F-F63117CB59C2}" type="presParOf" srcId="{0CAD6ECF-D138-442F-9481-16A06DF3C5C8}" destId="{5461901C-A247-4A8A-9BFA-13123F34DD70}" srcOrd="8" destOrd="0" presId="urn:microsoft.com/office/officeart/2016/7/layout/RepeatingBendingProcessNew"/>
    <dgm:cxn modelId="{4A6145BF-A56B-4ECB-826C-3FE99C8912FB}" type="presParOf" srcId="{0CAD6ECF-D138-442F-9481-16A06DF3C5C8}" destId="{A6EEEAFA-F7AE-4821-8679-89050B5A3E10}" srcOrd="9" destOrd="0" presId="urn:microsoft.com/office/officeart/2016/7/layout/RepeatingBendingProcessNew"/>
    <dgm:cxn modelId="{08C07AE4-3D04-4490-B9F6-CC9B847AF54D}" type="presParOf" srcId="{A6EEEAFA-F7AE-4821-8679-89050B5A3E10}" destId="{8F657791-0CA4-4B32-A852-88CAF78B82C5}" srcOrd="0" destOrd="0" presId="urn:microsoft.com/office/officeart/2016/7/layout/RepeatingBendingProcessNew"/>
    <dgm:cxn modelId="{DD9D2716-3CDD-45AA-9514-EE7C8BED3C29}" type="presParOf" srcId="{0CAD6ECF-D138-442F-9481-16A06DF3C5C8}" destId="{BAC02548-9156-4E96-9926-7670EE8967D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A9188-4EDC-4F34-8CAE-DE32E657DE80}">
      <dsp:nvSpPr>
        <dsp:cNvPr id="0" name=""/>
        <dsp:cNvSpPr/>
      </dsp:nvSpPr>
      <dsp:spPr>
        <a:xfrm>
          <a:off x="0" y="834012"/>
          <a:ext cx="6054725" cy="15397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358A6-4BB7-4668-8437-1E29198525F2}">
      <dsp:nvSpPr>
        <dsp:cNvPr id="0" name=""/>
        <dsp:cNvSpPr/>
      </dsp:nvSpPr>
      <dsp:spPr>
        <a:xfrm>
          <a:off x="465764" y="1180449"/>
          <a:ext cx="846843" cy="846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28CFE-A6A2-4EA1-8838-6B42BE80F12A}">
      <dsp:nvSpPr>
        <dsp:cNvPr id="0" name=""/>
        <dsp:cNvSpPr/>
      </dsp:nvSpPr>
      <dsp:spPr>
        <a:xfrm>
          <a:off x="1778372" y="834012"/>
          <a:ext cx="4276352" cy="1539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953" tIns="162953" rIns="162953" bIns="16295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kern="1200"/>
            <a:t>Tarea realizada en redes 2018-1. Por lo tanto, scripts client.py y server.py ya estaban hechos. </a:t>
          </a:r>
        </a:p>
      </dsp:txBody>
      <dsp:txXfrm>
        <a:off x="1778372" y="834012"/>
        <a:ext cx="4276352" cy="1539716"/>
      </dsp:txXfrm>
    </dsp:sp>
    <dsp:sp modelId="{412B1549-9E7F-44F7-BEF2-0FD2B34AE253}">
      <dsp:nvSpPr>
        <dsp:cNvPr id="0" name=""/>
        <dsp:cNvSpPr/>
      </dsp:nvSpPr>
      <dsp:spPr>
        <a:xfrm>
          <a:off x="0" y="2758658"/>
          <a:ext cx="6054725" cy="15397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49AEA-0BF2-48D3-B543-3BB43980DB48}">
      <dsp:nvSpPr>
        <dsp:cNvPr id="0" name=""/>
        <dsp:cNvSpPr/>
      </dsp:nvSpPr>
      <dsp:spPr>
        <a:xfrm>
          <a:off x="465764" y="3105094"/>
          <a:ext cx="846843" cy="846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9A0FC-0A17-42D3-8222-6EDDBF284E40}">
      <dsp:nvSpPr>
        <dsp:cNvPr id="0" name=""/>
        <dsp:cNvSpPr/>
      </dsp:nvSpPr>
      <dsp:spPr>
        <a:xfrm>
          <a:off x="1778372" y="2758658"/>
          <a:ext cx="4276352" cy="1539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953" tIns="162953" rIns="162953" bIns="16295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kern="1200"/>
            <a:t>Familiarización con Docker y Docker-Compose (¿Sabian que Docker esta buscando comprador?)</a:t>
          </a:r>
        </a:p>
      </dsp:txBody>
      <dsp:txXfrm>
        <a:off x="1778372" y="2758658"/>
        <a:ext cx="4276352" cy="1539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7CB5F-18F5-4AB4-8E98-AB635A58F61B}">
      <dsp:nvSpPr>
        <dsp:cNvPr id="0" name=""/>
        <dsp:cNvSpPr/>
      </dsp:nvSpPr>
      <dsp:spPr>
        <a:xfrm>
          <a:off x="2764452" y="635940"/>
          <a:ext cx="491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620" y="45720"/>
              </a:lnTo>
            </a:path>
          </a:pathLst>
        </a:custGeom>
        <a:noFill/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7206" y="679049"/>
        <a:ext cx="26111" cy="5222"/>
      </dsp:txXfrm>
    </dsp:sp>
    <dsp:sp modelId="{7573D879-A95C-4668-ACA2-0EE9A8730341}">
      <dsp:nvSpPr>
        <dsp:cNvPr id="0" name=""/>
        <dsp:cNvSpPr/>
      </dsp:nvSpPr>
      <dsp:spPr>
        <a:xfrm>
          <a:off x="495730" y="503"/>
          <a:ext cx="2270521" cy="136231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57" tIns="116784" rIns="111257" bIns="1167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Idea: 3 server.py y client.py de la actividad 1, solo hay que realizar un script mas que sea hibrido.</a:t>
          </a:r>
          <a:endParaRPr lang="en-US" sz="1600" kern="1200"/>
        </a:p>
      </dsp:txBody>
      <dsp:txXfrm>
        <a:off x="495730" y="503"/>
        <a:ext cx="2270521" cy="1362313"/>
      </dsp:txXfrm>
    </dsp:sp>
    <dsp:sp modelId="{DF59ED69-45A4-4DF8-BF6C-B372E7374A86}">
      <dsp:nvSpPr>
        <dsp:cNvPr id="0" name=""/>
        <dsp:cNvSpPr/>
      </dsp:nvSpPr>
      <dsp:spPr>
        <a:xfrm>
          <a:off x="1630991" y="1361016"/>
          <a:ext cx="2792741" cy="491620"/>
        </a:xfrm>
        <a:custGeom>
          <a:avLst/>
          <a:gdLst/>
          <a:ahLst/>
          <a:cxnLst/>
          <a:rect l="0" t="0" r="0" b="0"/>
          <a:pathLst>
            <a:path>
              <a:moveTo>
                <a:pt x="2792741" y="0"/>
              </a:moveTo>
              <a:lnTo>
                <a:pt x="2792741" y="262910"/>
              </a:lnTo>
              <a:lnTo>
                <a:pt x="0" y="262910"/>
              </a:lnTo>
              <a:lnTo>
                <a:pt x="0" y="491620"/>
              </a:lnTo>
            </a:path>
          </a:pathLst>
        </a:custGeom>
        <a:noFill/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6333" y="1604215"/>
        <a:ext cx="142057" cy="5222"/>
      </dsp:txXfrm>
    </dsp:sp>
    <dsp:sp modelId="{ECCD0D46-D4AD-4EFD-B2E2-AFC7CB489135}">
      <dsp:nvSpPr>
        <dsp:cNvPr id="0" name=""/>
        <dsp:cNvSpPr/>
      </dsp:nvSpPr>
      <dsp:spPr>
        <a:xfrm>
          <a:off x="3288472" y="503"/>
          <a:ext cx="2270521" cy="136231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57" tIns="116784" rIns="111257" bIns="1167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Realidad, solo client.py era parecido, había que agregar muchas otras cosas a los datanodes.</a:t>
          </a:r>
          <a:endParaRPr lang="en-US" sz="1600" kern="1200"/>
        </a:p>
      </dsp:txBody>
      <dsp:txXfrm>
        <a:off x="3288472" y="503"/>
        <a:ext cx="2270521" cy="1362313"/>
      </dsp:txXfrm>
    </dsp:sp>
    <dsp:sp modelId="{669D0334-56F6-483F-978E-41F13FAC70B0}">
      <dsp:nvSpPr>
        <dsp:cNvPr id="0" name=""/>
        <dsp:cNvSpPr/>
      </dsp:nvSpPr>
      <dsp:spPr>
        <a:xfrm>
          <a:off x="2764452" y="2520473"/>
          <a:ext cx="491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620" y="45720"/>
              </a:lnTo>
            </a:path>
          </a:pathLst>
        </a:custGeom>
        <a:noFill/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7206" y="2563582"/>
        <a:ext cx="26111" cy="5222"/>
      </dsp:txXfrm>
    </dsp:sp>
    <dsp:sp modelId="{AC06F847-A0D7-4DDB-B5F8-9A205923651F}">
      <dsp:nvSpPr>
        <dsp:cNvPr id="0" name=""/>
        <dsp:cNvSpPr/>
      </dsp:nvSpPr>
      <dsp:spPr>
        <a:xfrm>
          <a:off x="495730" y="1885036"/>
          <a:ext cx="2270521" cy="136231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57" tIns="116784" rIns="111257" bIns="1167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Idea: multicast es básicamente hacer un for que envié un mensaje a los 3 datanodes o no?</a:t>
          </a:r>
          <a:endParaRPr lang="en-US" sz="1600" kern="1200"/>
        </a:p>
      </dsp:txBody>
      <dsp:txXfrm>
        <a:off x="495730" y="1885036"/>
        <a:ext cx="2270521" cy="1362313"/>
      </dsp:txXfrm>
    </dsp:sp>
    <dsp:sp modelId="{128D319B-A326-4565-A026-724EB9FBE0B2}">
      <dsp:nvSpPr>
        <dsp:cNvPr id="0" name=""/>
        <dsp:cNvSpPr/>
      </dsp:nvSpPr>
      <dsp:spPr>
        <a:xfrm>
          <a:off x="1630991" y="3245550"/>
          <a:ext cx="2792741" cy="491620"/>
        </a:xfrm>
        <a:custGeom>
          <a:avLst/>
          <a:gdLst/>
          <a:ahLst/>
          <a:cxnLst/>
          <a:rect l="0" t="0" r="0" b="0"/>
          <a:pathLst>
            <a:path>
              <a:moveTo>
                <a:pt x="2792741" y="0"/>
              </a:moveTo>
              <a:lnTo>
                <a:pt x="2792741" y="262910"/>
              </a:lnTo>
              <a:lnTo>
                <a:pt x="0" y="262910"/>
              </a:lnTo>
              <a:lnTo>
                <a:pt x="0" y="491620"/>
              </a:lnTo>
            </a:path>
          </a:pathLst>
        </a:custGeom>
        <a:noFill/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6333" y="3488748"/>
        <a:ext cx="142057" cy="5222"/>
      </dsp:txXfrm>
    </dsp:sp>
    <dsp:sp modelId="{90E7799E-5572-46E7-8A02-C0D8221222C2}">
      <dsp:nvSpPr>
        <dsp:cNvPr id="0" name=""/>
        <dsp:cNvSpPr/>
      </dsp:nvSpPr>
      <dsp:spPr>
        <a:xfrm>
          <a:off x="3288472" y="1885036"/>
          <a:ext cx="2270521" cy="136231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57" tIns="116784" rIns="111257" bIns="1167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Realidad: Multicast es una función de la librería socket.py, hay que usarla </a:t>
          </a:r>
          <a:r>
            <a:rPr lang="es-CL" sz="1600" kern="1200">
              <a:sym typeface="Wingdings" panose="05000000000000000000" pitchFamily="2" charset="2"/>
            </a:rPr>
            <a:t></a:t>
          </a:r>
          <a:endParaRPr lang="en-US" sz="1600" kern="1200"/>
        </a:p>
      </dsp:txBody>
      <dsp:txXfrm>
        <a:off x="3288472" y="1885036"/>
        <a:ext cx="2270521" cy="1362313"/>
      </dsp:txXfrm>
    </dsp:sp>
    <dsp:sp modelId="{A6EEEAFA-F7AE-4821-8679-89050B5A3E10}">
      <dsp:nvSpPr>
        <dsp:cNvPr id="0" name=""/>
        <dsp:cNvSpPr/>
      </dsp:nvSpPr>
      <dsp:spPr>
        <a:xfrm>
          <a:off x="2764452" y="4405006"/>
          <a:ext cx="491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620" y="45720"/>
              </a:lnTo>
            </a:path>
          </a:pathLst>
        </a:custGeom>
        <a:noFill/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7206" y="4448115"/>
        <a:ext cx="26111" cy="5222"/>
      </dsp:txXfrm>
    </dsp:sp>
    <dsp:sp modelId="{5461901C-A247-4A8A-9BFA-13123F34DD70}">
      <dsp:nvSpPr>
        <dsp:cNvPr id="0" name=""/>
        <dsp:cNvSpPr/>
      </dsp:nvSpPr>
      <dsp:spPr>
        <a:xfrm>
          <a:off x="495730" y="3769570"/>
          <a:ext cx="2270521" cy="136231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57" tIns="116784" rIns="111257" bIns="1167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Idea: Ya pero igual es un llamado dentro del script o no?</a:t>
          </a:r>
          <a:endParaRPr lang="en-US" sz="1600" kern="1200"/>
        </a:p>
      </dsp:txBody>
      <dsp:txXfrm>
        <a:off x="495730" y="3769570"/>
        <a:ext cx="2270521" cy="1362313"/>
      </dsp:txXfrm>
    </dsp:sp>
    <dsp:sp modelId="{BAC02548-9156-4E96-9926-7670EE8967DE}">
      <dsp:nvSpPr>
        <dsp:cNvPr id="0" name=""/>
        <dsp:cNvSpPr/>
      </dsp:nvSpPr>
      <dsp:spPr>
        <a:xfrm>
          <a:off x="3288472" y="3769570"/>
          <a:ext cx="2270521" cy="136231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57" tIns="116784" rIns="111257" bIns="1167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Realidad: Hay que utilizar threads y hacer un RepeaterThread que se ejecutara en paralelo a headnode.py.</a:t>
          </a:r>
          <a:endParaRPr lang="en-US" sz="1600" kern="1200"/>
        </a:p>
      </dsp:txBody>
      <dsp:txXfrm>
        <a:off x="3288472" y="3769570"/>
        <a:ext cx="2270521" cy="1362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8B290A-E126-48F6-B0C9-07C6D3F6BAF3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4D98B8-BA24-4935-A991-24ABD8C58A3C}" type="slidenum">
              <a:rPr lang="es-CL" smtClean="0"/>
              <a:t>‹Nº›</a:t>
            </a:fld>
            <a:endParaRPr lang="es-CL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12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290A-E126-48F6-B0C9-07C6D3F6BAF3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98B8-BA24-4935-A991-24ABD8C58A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327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290A-E126-48F6-B0C9-07C6D3F6BAF3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98B8-BA24-4935-A991-24ABD8C58A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327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290A-E126-48F6-B0C9-07C6D3F6BAF3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98B8-BA24-4935-A991-24ABD8C58A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947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290A-E126-48F6-B0C9-07C6D3F6BAF3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98B8-BA24-4935-A991-24ABD8C58A3C}" type="slidenum">
              <a:rPr lang="es-CL" smtClean="0"/>
              <a:t>‹Nº›</a:t>
            </a:fld>
            <a:endParaRPr lang="es-CL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5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290A-E126-48F6-B0C9-07C6D3F6BAF3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98B8-BA24-4935-A991-24ABD8C58A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799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290A-E126-48F6-B0C9-07C6D3F6BAF3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98B8-BA24-4935-A991-24ABD8C58A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563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290A-E126-48F6-B0C9-07C6D3F6BAF3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98B8-BA24-4935-A991-24ABD8C58A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93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290A-E126-48F6-B0C9-07C6D3F6BAF3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98B8-BA24-4935-A991-24ABD8C58A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295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290A-E126-48F6-B0C9-07C6D3F6BAF3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98B8-BA24-4935-A991-24ABD8C58A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123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290A-E126-48F6-B0C9-07C6D3F6BAF3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98B8-BA24-4935-A991-24ABD8C58A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930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48B290A-E126-48F6-B0C9-07C6D3F6BAF3}" type="datetimeFigureOut">
              <a:rPr lang="es-CL" smtClean="0"/>
              <a:t>04-10-2019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74D98B8-BA24-4935-A991-24ABD8C58A3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682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E4A1A-2BEE-44EC-8350-4F493518B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663" y="0"/>
            <a:ext cx="10860674" cy="3956539"/>
          </a:xfrm>
        </p:spPr>
        <p:txBody>
          <a:bodyPr/>
          <a:lstStyle/>
          <a:p>
            <a:r>
              <a:rPr lang="es-CL" dirty="0"/>
              <a:t>Tarea 1</a:t>
            </a:r>
            <a:br>
              <a:rPr lang="es-CL" dirty="0"/>
            </a:br>
            <a:r>
              <a:rPr lang="es-CL" dirty="0"/>
              <a:t>Sistemas Distribuidos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EACC8-368D-4904-AE38-32D7E644A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8739" y="5778305"/>
            <a:ext cx="6776146" cy="1947333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</a:rPr>
              <a:t>Francisca </a:t>
            </a:r>
            <a:r>
              <a:rPr lang="es-CL" dirty="0" err="1">
                <a:solidFill>
                  <a:schemeClr val="bg1"/>
                </a:solidFill>
              </a:rPr>
              <a:t>Ramirez</a:t>
            </a:r>
            <a:endParaRPr lang="es-CL" dirty="0">
              <a:solidFill>
                <a:schemeClr val="bg1"/>
              </a:solidFill>
            </a:endParaRPr>
          </a:p>
          <a:p>
            <a:r>
              <a:rPr lang="es-CL" dirty="0">
                <a:solidFill>
                  <a:schemeClr val="bg1"/>
                </a:solidFill>
              </a:rPr>
              <a:t>Benjamin Carcamo</a:t>
            </a:r>
          </a:p>
        </p:txBody>
      </p:sp>
    </p:spTree>
    <p:extLst>
      <p:ext uri="{BB962C8B-B14F-4D97-AF65-F5344CB8AC3E}">
        <p14:creationId xmlns:p14="http://schemas.microsoft.com/office/powerpoint/2010/main" val="201359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3CCA3B0-F379-4CAA-942C-F5D8120C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s-CL" sz="4700">
                <a:solidFill>
                  <a:srgbClr val="FFFFFF"/>
                </a:solidFill>
              </a:rPr>
              <a:t>Actividad 1 – Arquitectura Client/Server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EAFCE65F-89A3-44DE-835C-31C5155D5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260289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88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4A3BADE-5D54-4937-8D1B-F46992E6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s-CL" sz="5100">
                <a:solidFill>
                  <a:srgbClr val="FFFFFF"/>
                </a:solidFill>
              </a:rPr>
              <a:t>Actividad 2- Arquitectura “Hadoop”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635311DD-92F4-4882-A930-C6C8C4D6A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809249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59566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Base</vt:lpstr>
      <vt:lpstr>Tarea 1 Sistemas Distribuidos</vt:lpstr>
      <vt:lpstr>Actividad 1 – Arquitectura Client/Server</vt:lpstr>
      <vt:lpstr>Actividad 2- Arquitectura “Hadoop”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1 Sistemas Distribuidos</dc:title>
  <dc:creator>Benjamin Carcamo</dc:creator>
  <cp:lastModifiedBy>Benjamin Carcamo</cp:lastModifiedBy>
  <cp:revision>1</cp:revision>
  <dcterms:created xsi:type="dcterms:W3CDTF">2019-10-05T02:13:37Z</dcterms:created>
  <dcterms:modified xsi:type="dcterms:W3CDTF">2019-10-05T02:14:33Z</dcterms:modified>
</cp:coreProperties>
</file>