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2EBCF-2C52-471D-B24B-C9B90A9E936B}" v="4" dt="2020-12-15T18:12:05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 Mores" userId="50fad8cba2911e07" providerId="LiveId" clId="{C4A2EBCF-2C52-471D-B24B-C9B90A9E936B}"/>
    <pc:docChg chg="undo custSel mod addSld delSld modSld">
      <pc:chgData name="Fran Mores" userId="50fad8cba2911e07" providerId="LiveId" clId="{C4A2EBCF-2C52-471D-B24B-C9B90A9E936B}" dt="2020-12-17T09:43:26.655" v="1382" actId="27636"/>
      <pc:docMkLst>
        <pc:docMk/>
      </pc:docMkLst>
      <pc:sldChg chg="addSp delSp modSp new mod setBg setClrOvrMap">
        <pc:chgData name="Fran Mores" userId="50fad8cba2911e07" providerId="LiveId" clId="{C4A2EBCF-2C52-471D-B24B-C9B90A9E936B}" dt="2020-12-17T09:35:30.888" v="1372" actId="478"/>
        <pc:sldMkLst>
          <pc:docMk/>
          <pc:sldMk cId="948678986" sldId="256"/>
        </pc:sldMkLst>
        <pc:spChg chg="mod ord">
          <ac:chgData name="Fran Mores" userId="50fad8cba2911e07" providerId="LiveId" clId="{C4A2EBCF-2C52-471D-B24B-C9B90A9E936B}" dt="2020-12-14T21:48:52.213" v="1066" actId="26606"/>
          <ac:spMkLst>
            <pc:docMk/>
            <pc:sldMk cId="948678986" sldId="256"/>
            <ac:spMk id="2" creationId="{8FC9428F-95F7-4393-8C2C-03800560C847}"/>
          </ac:spMkLst>
        </pc:spChg>
        <pc:spChg chg="mod">
          <ac:chgData name="Fran Mores" userId="50fad8cba2911e07" providerId="LiveId" clId="{C4A2EBCF-2C52-471D-B24B-C9B90A9E936B}" dt="2020-12-14T21:49:18.334" v="1093" actId="20577"/>
          <ac:spMkLst>
            <pc:docMk/>
            <pc:sldMk cId="948678986" sldId="256"/>
            <ac:spMk id="3" creationId="{6525E12C-7FB4-4D49-9937-211E0A968ECE}"/>
          </ac:spMkLst>
        </pc:spChg>
        <pc:spChg chg="add">
          <ac:chgData name="Fran Mores" userId="50fad8cba2911e07" providerId="LiveId" clId="{C4A2EBCF-2C52-471D-B24B-C9B90A9E936B}" dt="2020-12-14T21:48:52.213" v="1066" actId="26606"/>
          <ac:spMkLst>
            <pc:docMk/>
            <pc:sldMk cId="948678986" sldId="256"/>
            <ac:spMk id="8" creationId="{27577DEC-D9A5-404D-9789-702F4319BEC8}"/>
          </ac:spMkLst>
        </pc:spChg>
        <pc:spChg chg="add del mod">
          <ac:chgData name="Fran Mores" userId="50fad8cba2911e07" providerId="LiveId" clId="{C4A2EBCF-2C52-471D-B24B-C9B90A9E936B}" dt="2020-12-17T09:35:30.888" v="1372" actId="478"/>
          <ac:spMkLst>
            <pc:docMk/>
            <pc:sldMk cId="948678986" sldId="256"/>
            <ac:spMk id="20" creationId="{4890CCF5-5DC3-4437-8FB4-B23F59BBE397}"/>
          </ac:spMkLst>
        </pc:spChg>
        <pc:grpChg chg="add">
          <ac:chgData name="Fran Mores" userId="50fad8cba2911e07" providerId="LiveId" clId="{C4A2EBCF-2C52-471D-B24B-C9B90A9E936B}" dt="2020-12-14T21:48:52.213" v="1066" actId="26606"/>
          <ac:grpSpMkLst>
            <pc:docMk/>
            <pc:sldMk cId="948678986" sldId="256"/>
            <ac:grpSpMk id="10" creationId="{CEEA9366-CEA8-4F23-B065-4337F0D836FE}"/>
          </ac:grpSpMkLst>
        </pc:grpChg>
      </pc:sldChg>
      <pc:sldChg chg="addSp delSp modSp new mod setBg setClrOvrMap">
        <pc:chgData name="Fran Mores" userId="50fad8cba2911e07" providerId="LiveId" clId="{C4A2EBCF-2C52-471D-B24B-C9B90A9E936B}" dt="2020-12-17T09:30:26.515" v="1311" actId="1076"/>
        <pc:sldMkLst>
          <pc:docMk/>
          <pc:sldMk cId="2685951" sldId="257"/>
        </pc:sldMkLst>
        <pc:spChg chg="mod">
          <ac:chgData name="Fran Mores" userId="50fad8cba2911e07" providerId="LiveId" clId="{C4A2EBCF-2C52-471D-B24B-C9B90A9E936B}" dt="2020-12-14T21:48:49.900" v="1065" actId="26606"/>
          <ac:spMkLst>
            <pc:docMk/>
            <pc:sldMk cId="2685951" sldId="257"/>
            <ac:spMk id="2" creationId="{EFFBED3F-978E-48D8-B33E-74D80CA06F9F}"/>
          </ac:spMkLst>
        </pc:spChg>
        <pc:spChg chg="mod">
          <ac:chgData name="Fran Mores" userId="50fad8cba2911e07" providerId="LiveId" clId="{C4A2EBCF-2C52-471D-B24B-C9B90A9E936B}" dt="2020-12-17T09:30:26.515" v="1311" actId="1076"/>
          <ac:spMkLst>
            <pc:docMk/>
            <pc:sldMk cId="2685951" sldId="257"/>
            <ac:spMk id="3" creationId="{5913673C-BFBA-4D5D-B963-9DE1F2D5AA19}"/>
          </ac:spMkLst>
        </pc:spChg>
        <pc:spChg chg="add">
          <ac:chgData name="Fran Mores" userId="50fad8cba2911e07" providerId="LiveId" clId="{C4A2EBCF-2C52-471D-B24B-C9B90A9E936B}" dt="2020-12-14T21:48:49.900" v="1065" actId="26606"/>
          <ac:spMkLst>
            <pc:docMk/>
            <pc:sldMk cId="2685951" sldId="257"/>
            <ac:spMk id="8" creationId="{86C16C40-7C29-4ACC-B851-7E08E459B596}"/>
          </ac:spMkLst>
        </pc:spChg>
        <pc:grpChg chg="add">
          <ac:chgData name="Fran Mores" userId="50fad8cba2911e07" providerId="LiveId" clId="{C4A2EBCF-2C52-471D-B24B-C9B90A9E936B}" dt="2020-12-14T21:48:49.900" v="1065" actId="26606"/>
          <ac:grpSpMkLst>
            <pc:docMk/>
            <pc:sldMk cId="2685951" sldId="257"/>
            <ac:grpSpMk id="10" creationId="{CDD733AE-DD5E-4C77-8BCD-72BF12A06BB1}"/>
          </ac:grpSpMkLst>
        </pc:grpChg>
        <pc:graphicFrameChg chg="add mod modGraphic">
          <ac:chgData name="Fran Mores" userId="50fad8cba2911e07" providerId="LiveId" clId="{C4A2EBCF-2C52-471D-B24B-C9B90A9E936B}" dt="2020-12-17T08:59:46.445" v="1299" actId="1076"/>
          <ac:graphicFrameMkLst>
            <pc:docMk/>
            <pc:sldMk cId="2685951" sldId="257"/>
            <ac:graphicFrameMk id="4" creationId="{19369AE0-B1D8-420D-A045-C32396A36E60}"/>
          </ac:graphicFrameMkLst>
        </pc:graphicFrameChg>
        <pc:picChg chg="add del mod">
          <ac:chgData name="Fran Mores" userId="50fad8cba2911e07" providerId="LiveId" clId="{C4A2EBCF-2C52-471D-B24B-C9B90A9E936B}" dt="2020-12-15T18:12:19.190" v="1116" actId="478"/>
          <ac:picMkLst>
            <pc:docMk/>
            <pc:sldMk cId="2685951" sldId="257"/>
            <ac:picMk id="21" creationId="{22E0E9E9-F23C-4A9D-A1EB-846F310BEB20}"/>
          </ac:picMkLst>
        </pc:picChg>
        <pc:cxnChg chg="add del mod">
          <ac:chgData name="Fran Mores" userId="50fad8cba2911e07" providerId="LiveId" clId="{C4A2EBCF-2C52-471D-B24B-C9B90A9E936B}" dt="2020-12-14T15:24:49.474" v="375" actId="11529"/>
          <ac:cxnSpMkLst>
            <pc:docMk/>
            <pc:sldMk cId="2685951" sldId="257"/>
            <ac:cxnSpMk id="5" creationId="{82B40065-AE68-4CE7-B7DE-46A14495CA23}"/>
          </ac:cxnSpMkLst>
        </pc:cxnChg>
        <pc:cxnChg chg="add del mod">
          <ac:chgData name="Fran Mores" userId="50fad8cba2911e07" providerId="LiveId" clId="{C4A2EBCF-2C52-471D-B24B-C9B90A9E936B}" dt="2020-12-14T15:24:48.073" v="369"/>
          <ac:cxnSpMkLst>
            <pc:docMk/>
            <pc:sldMk cId="2685951" sldId="257"/>
            <ac:cxnSpMk id="6" creationId="{16869F20-4A52-4E0B-83DD-7522F53F2FD2}"/>
          </ac:cxnSpMkLst>
        </pc:cxnChg>
      </pc:sldChg>
      <pc:sldChg chg="addSp delSp modSp new mod setBg setClrOvrMap">
        <pc:chgData name="Fran Mores" userId="50fad8cba2911e07" providerId="LiveId" clId="{C4A2EBCF-2C52-471D-B24B-C9B90A9E936B}" dt="2020-12-17T09:43:26.655" v="1382" actId="27636"/>
        <pc:sldMkLst>
          <pc:docMk/>
          <pc:sldMk cId="1176642129" sldId="258"/>
        </pc:sldMkLst>
        <pc:spChg chg="mod">
          <ac:chgData name="Fran Mores" userId="50fad8cba2911e07" providerId="LiveId" clId="{C4A2EBCF-2C52-471D-B24B-C9B90A9E936B}" dt="2020-12-14T21:48:37.745" v="1064" actId="26606"/>
          <ac:spMkLst>
            <pc:docMk/>
            <pc:sldMk cId="1176642129" sldId="258"/>
            <ac:spMk id="2" creationId="{CFEA87FF-C5C4-4EB2-9CC6-7FAD448C16C6}"/>
          </ac:spMkLst>
        </pc:spChg>
        <pc:spChg chg="add del mod">
          <ac:chgData name="Fran Mores" userId="50fad8cba2911e07" providerId="LiveId" clId="{C4A2EBCF-2C52-471D-B24B-C9B90A9E936B}" dt="2020-12-14T21:48:37.745" v="1064" actId="26606"/>
          <ac:spMkLst>
            <pc:docMk/>
            <pc:sldMk cId="1176642129" sldId="258"/>
            <ac:spMk id="3" creationId="{63AC9195-A1D6-42A5-AEC7-93C8E673255F}"/>
          </ac:spMkLst>
        </pc:spChg>
        <pc:spChg chg="add del">
          <ac:chgData name="Fran Mores" userId="50fad8cba2911e07" providerId="LiveId" clId="{C4A2EBCF-2C52-471D-B24B-C9B90A9E936B}" dt="2020-12-14T21:48:27.309" v="1055" actId="26606"/>
          <ac:spMkLst>
            <pc:docMk/>
            <pc:sldMk cId="1176642129" sldId="258"/>
            <ac:spMk id="8" creationId="{603AE127-802C-459A-A612-DB85B67F0DC0}"/>
          </ac:spMkLst>
        </pc:spChg>
        <pc:spChg chg="add del">
          <ac:chgData name="Fran Mores" userId="50fad8cba2911e07" providerId="LiveId" clId="{C4A2EBCF-2C52-471D-B24B-C9B90A9E936B}" dt="2020-12-14T21:48:26.089" v="1053" actId="26606"/>
          <ac:spMkLst>
            <pc:docMk/>
            <pc:sldMk cId="1176642129" sldId="258"/>
            <ac:spMk id="9" creationId="{655AE6B0-AC9E-4167-806F-E9DB135FC46B}"/>
          </ac:spMkLst>
        </pc:spChg>
        <pc:spChg chg="add del">
          <ac:chgData name="Fran Mores" userId="50fad8cba2911e07" providerId="LiveId" clId="{C4A2EBCF-2C52-471D-B24B-C9B90A9E936B}" dt="2020-12-14T21:48:27.309" v="1055" actId="26606"/>
          <ac:spMkLst>
            <pc:docMk/>
            <pc:sldMk cId="1176642129" sldId="258"/>
            <ac:spMk id="10" creationId="{9323D83D-50D6-4040-A58B-FCEA340F886A}"/>
          </ac:spMkLst>
        </pc:spChg>
        <pc:spChg chg="add del">
          <ac:chgData name="Fran Mores" userId="50fad8cba2911e07" providerId="LiveId" clId="{C4A2EBCF-2C52-471D-B24B-C9B90A9E936B}" dt="2020-12-14T21:48:27.979" v="1057" actId="26606"/>
          <ac:spMkLst>
            <pc:docMk/>
            <pc:sldMk cId="1176642129" sldId="258"/>
            <ac:spMk id="13" creationId="{B2205F6E-03C6-4E92-877C-E2482F6599AA}"/>
          </ac:spMkLst>
        </pc:spChg>
        <pc:spChg chg="add del">
          <ac:chgData name="Fran Mores" userId="50fad8cba2911e07" providerId="LiveId" clId="{C4A2EBCF-2C52-471D-B24B-C9B90A9E936B}" dt="2020-12-14T21:48:27.309" v="1055" actId="26606"/>
          <ac:spMkLst>
            <pc:docMk/>
            <pc:sldMk cId="1176642129" sldId="258"/>
            <ac:spMk id="14" creationId="{F10FD715-4DCE-4779-B634-EC78315EA213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16" creationId="{7E018740-5C2B-4A41-AC1A-7E68D1EC1954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18" creationId="{166F75A4-C475-4941-8EE2-B80A06A2C1BB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20" creationId="{A032553A-72E8-4B0D-8405-FF9771C9AF05}"/>
          </ac:spMkLst>
        </pc:spChg>
        <pc:spChg chg="add del">
          <ac:chgData name="Fran Mores" userId="50fad8cba2911e07" providerId="LiveId" clId="{C4A2EBCF-2C52-471D-B24B-C9B90A9E936B}" dt="2020-12-14T21:48:26.089" v="1053" actId="26606"/>
          <ac:spMkLst>
            <pc:docMk/>
            <pc:sldMk cId="1176642129" sldId="258"/>
            <ac:spMk id="22" creationId="{87BD1F4E-A66D-4C06-86DA-8D56CA7A3B41}"/>
          </ac:spMkLst>
        </pc:spChg>
        <pc:spChg chg="add del">
          <ac:chgData name="Fran Mores" userId="50fad8cba2911e07" providerId="LiveId" clId="{C4A2EBCF-2C52-471D-B24B-C9B90A9E936B}" dt="2020-12-14T21:48:27.309" v="1055" actId="26606"/>
          <ac:spMkLst>
            <pc:docMk/>
            <pc:sldMk cId="1176642129" sldId="258"/>
            <ac:spMk id="24" creationId="{63AC9195-A1D6-42A5-AEC7-93C8E673255F}"/>
          </ac:spMkLst>
        </pc:spChg>
        <pc:spChg chg="add del">
          <ac:chgData name="Fran Mores" userId="50fad8cba2911e07" providerId="LiveId" clId="{C4A2EBCF-2C52-471D-B24B-C9B90A9E936B}" dt="2020-12-14T21:48:27.979" v="1057" actId="26606"/>
          <ac:spMkLst>
            <pc:docMk/>
            <pc:sldMk cId="1176642129" sldId="258"/>
            <ac:spMk id="26" creationId="{9F4444CE-BC8D-4D61-B303-4C05614E62AB}"/>
          </ac:spMkLst>
        </pc:spChg>
        <pc:spChg chg="add del">
          <ac:chgData name="Fran Mores" userId="50fad8cba2911e07" providerId="LiveId" clId="{C4A2EBCF-2C52-471D-B24B-C9B90A9E936B}" dt="2020-12-14T21:48:27.979" v="1057" actId="26606"/>
          <ac:spMkLst>
            <pc:docMk/>
            <pc:sldMk cId="1176642129" sldId="258"/>
            <ac:spMk id="27" creationId="{73772B81-181F-48B7-8826-4D9686D15DF5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0" creationId="{A65AC7D1-EAA9-48F5-B509-60A7F50BF703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1" creationId="{D6320AF9-619A-4175-865B-5663E1AEF4C5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4" creationId="{765800AC-C3B9-498E-87BC-29FAE4C76B21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5" creationId="{1F9D6ACB-2FF4-49F9-978A-E0D5327FC635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6" creationId="{142BFA2A-77A0-4F60-A32A-685681C84889}"/>
          </ac:spMkLst>
        </pc:spChg>
        <pc:spChg chg="add del">
          <ac:chgData name="Fran Mores" userId="50fad8cba2911e07" providerId="LiveId" clId="{C4A2EBCF-2C52-471D-B24B-C9B90A9E936B}" dt="2020-12-14T21:48:29.246" v="1059" actId="26606"/>
          <ac:spMkLst>
            <pc:docMk/>
            <pc:sldMk cId="1176642129" sldId="258"/>
            <ac:spMk id="37" creationId="{63AC9195-A1D6-42A5-AEC7-93C8E673255F}"/>
          </ac:spMkLst>
        </pc:spChg>
        <pc:spChg chg="add del">
          <ac:chgData name="Fran Mores" userId="50fad8cba2911e07" providerId="LiveId" clId="{C4A2EBCF-2C52-471D-B24B-C9B90A9E936B}" dt="2020-12-14T21:48:36.874" v="1061" actId="26606"/>
          <ac:spMkLst>
            <pc:docMk/>
            <pc:sldMk cId="1176642129" sldId="258"/>
            <ac:spMk id="39" creationId="{9F4444CE-BC8D-4D61-B303-4C05614E62AB}"/>
          </ac:spMkLst>
        </pc:spChg>
        <pc:spChg chg="add del">
          <ac:chgData name="Fran Mores" userId="50fad8cba2911e07" providerId="LiveId" clId="{C4A2EBCF-2C52-471D-B24B-C9B90A9E936B}" dt="2020-12-14T21:48:36.874" v="1061" actId="26606"/>
          <ac:spMkLst>
            <pc:docMk/>
            <pc:sldMk cId="1176642129" sldId="258"/>
            <ac:spMk id="40" creationId="{73772B81-181F-48B7-8826-4D9686D15DF5}"/>
          </ac:spMkLst>
        </pc:spChg>
        <pc:spChg chg="add del">
          <ac:chgData name="Fran Mores" userId="50fad8cba2911e07" providerId="LiveId" clId="{C4A2EBCF-2C52-471D-B24B-C9B90A9E936B}" dt="2020-12-14T21:48:36.874" v="1061" actId="26606"/>
          <ac:spMkLst>
            <pc:docMk/>
            <pc:sldMk cId="1176642129" sldId="258"/>
            <ac:spMk id="41" creationId="{B2205F6E-03C6-4E92-877C-E2482F6599AA}"/>
          </ac:spMkLst>
        </pc:spChg>
        <pc:spChg chg="add del">
          <ac:chgData name="Fran Mores" userId="50fad8cba2911e07" providerId="LiveId" clId="{C4A2EBCF-2C52-471D-B24B-C9B90A9E936B}" dt="2020-12-14T21:48:37.738" v="1063" actId="26606"/>
          <ac:spMkLst>
            <pc:docMk/>
            <pc:sldMk cId="1176642129" sldId="258"/>
            <ac:spMk id="45" creationId="{63AC9195-A1D6-42A5-AEC7-93C8E673255F}"/>
          </ac:spMkLst>
        </pc:spChg>
        <pc:spChg chg="add">
          <ac:chgData name="Fran Mores" userId="50fad8cba2911e07" providerId="LiveId" clId="{C4A2EBCF-2C52-471D-B24B-C9B90A9E936B}" dt="2020-12-14T21:48:37.745" v="1064" actId="26606"/>
          <ac:spMkLst>
            <pc:docMk/>
            <pc:sldMk cId="1176642129" sldId="258"/>
            <ac:spMk id="47" creationId="{86C16C40-7C29-4ACC-B851-7E08E459B596}"/>
          </ac:spMkLst>
        </pc:spChg>
        <pc:spChg chg="add mod">
          <ac:chgData name="Fran Mores" userId="50fad8cba2911e07" providerId="LiveId" clId="{C4A2EBCF-2C52-471D-B24B-C9B90A9E936B}" dt="2020-12-17T09:43:26.655" v="1382" actId="27636"/>
          <ac:spMkLst>
            <pc:docMk/>
            <pc:sldMk cId="1176642129" sldId="258"/>
            <ac:spMk id="56" creationId="{63AC9195-A1D6-42A5-AEC7-93C8E673255F}"/>
          </ac:spMkLst>
        </pc:spChg>
        <pc:grpChg chg="add del">
          <ac:chgData name="Fran Mores" userId="50fad8cba2911e07" providerId="LiveId" clId="{C4A2EBCF-2C52-471D-B24B-C9B90A9E936B}" dt="2020-12-14T21:48:26.089" v="1053" actId="26606"/>
          <ac:grpSpMkLst>
            <pc:docMk/>
            <pc:sldMk cId="1176642129" sldId="258"/>
            <ac:grpSpMk id="11" creationId="{3523416A-383B-4FDC-B4C9-D8EDDFE9C043}"/>
          </ac:grpSpMkLst>
        </pc:grpChg>
        <pc:grpChg chg="add">
          <ac:chgData name="Fran Mores" userId="50fad8cba2911e07" providerId="LiveId" clId="{C4A2EBCF-2C52-471D-B24B-C9B90A9E936B}" dt="2020-12-14T21:48:37.745" v="1064" actId="26606"/>
          <ac:grpSpMkLst>
            <pc:docMk/>
            <pc:sldMk cId="1176642129" sldId="258"/>
            <ac:grpSpMk id="48" creationId="{CDD733AE-DD5E-4C77-8BCD-72BF12A06BB1}"/>
          </ac:grpSpMkLst>
        </pc:grpChg>
        <pc:graphicFrameChg chg="add del mod modGraphic">
          <ac:chgData name="Fran Mores" userId="50fad8cba2911e07" providerId="LiveId" clId="{C4A2EBCF-2C52-471D-B24B-C9B90A9E936B}" dt="2020-12-17T09:31:23.590" v="1370" actId="3680"/>
          <ac:graphicFrameMkLst>
            <pc:docMk/>
            <pc:sldMk cId="1176642129" sldId="258"/>
            <ac:graphicFrameMk id="3" creationId="{7CC983D5-0302-4A14-A091-D46B58CD3537}"/>
          </ac:graphicFrameMkLst>
        </pc:graphicFrameChg>
        <pc:graphicFrameChg chg="add del">
          <ac:chgData name="Fran Mores" userId="50fad8cba2911e07" providerId="LiveId" clId="{C4A2EBCF-2C52-471D-B24B-C9B90A9E936B}" dt="2020-12-14T21:48:26.089" v="1053" actId="26606"/>
          <ac:graphicFrameMkLst>
            <pc:docMk/>
            <pc:sldMk cId="1176642129" sldId="258"/>
            <ac:graphicFrameMk id="5" creationId="{FDB787F1-1DD3-4AAA-9784-1A6754F18469}"/>
          </ac:graphicFrameMkLst>
        </pc:graphicFrameChg>
        <pc:graphicFrameChg chg="add del">
          <ac:chgData name="Fran Mores" userId="50fad8cba2911e07" providerId="LiveId" clId="{C4A2EBCF-2C52-471D-B24B-C9B90A9E936B}" dt="2020-12-14T21:48:27.979" v="1057" actId="26606"/>
          <ac:graphicFrameMkLst>
            <pc:docMk/>
            <pc:sldMk cId="1176642129" sldId="258"/>
            <ac:graphicFrameMk id="28" creationId="{C969EF50-BB1B-4319-A872-25C36568E7CD}"/>
          </ac:graphicFrameMkLst>
        </pc:graphicFrameChg>
        <pc:graphicFrameChg chg="add del">
          <ac:chgData name="Fran Mores" userId="50fad8cba2911e07" providerId="LiveId" clId="{C4A2EBCF-2C52-471D-B24B-C9B90A9E936B}" dt="2020-12-14T21:48:36.874" v="1061" actId="26606"/>
          <ac:graphicFrameMkLst>
            <pc:docMk/>
            <pc:sldMk cId="1176642129" sldId="258"/>
            <ac:graphicFrameMk id="42" creationId="{D6DF51F5-7371-4D75-B7B6-10DE84E3AFBB}"/>
          </ac:graphicFrameMkLst>
        </pc:graphicFrameChg>
        <pc:cxnChg chg="add del">
          <ac:chgData name="Fran Mores" userId="50fad8cba2911e07" providerId="LiveId" clId="{C4A2EBCF-2C52-471D-B24B-C9B90A9E936B}" dt="2020-12-14T21:48:27.309" v="1055" actId="26606"/>
          <ac:cxnSpMkLst>
            <pc:docMk/>
            <pc:sldMk cId="1176642129" sldId="258"/>
            <ac:cxnSpMk id="12" creationId="{1A1FE6BB-DFB2-4080-9B5E-076EF5DDE67B}"/>
          </ac:cxnSpMkLst>
        </pc:cxnChg>
        <pc:cxnChg chg="add del">
          <ac:chgData name="Fran Mores" userId="50fad8cba2911e07" providerId="LiveId" clId="{C4A2EBCF-2C52-471D-B24B-C9B90A9E936B}" dt="2020-12-14T21:48:29.246" v="1059" actId="26606"/>
          <ac:cxnSpMkLst>
            <pc:docMk/>
            <pc:sldMk cId="1176642129" sldId="258"/>
            <ac:cxnSpMk id="32" creationId="{063B6EC6-D752-4EE7-908B-F8F19E8C7FEA}"/>
          </ac:cxnSpMkLst>
        </pc:cxnChg>
        <pc:cxnChg chg="add del">
          <ac:chgData name="Fran Mores" userId="50fad8cba2911e07" providerId="LiveId" clId="{C4A2EBCF-2C52-471D-B24B-C9B90A9E936B}" dt="2020-12-14T21:48:29.246" v="1059" actId="26606"/>
          <ac:cxnSpMkLst>
            <pc:docMk/>
            <pc:sldMk cId="1176642129" sldId="258"/>
            <ac:cxnSpMk id="33" creationId="{EFECD4E8-AD3E-4228-82A2-9461958EA94D}"/>
          </ac:cxnSpMkLst>
        </pc:cxnChg>
        <pc:cxnChg chg="add del">
          <ac:chgData name="Fran Mores" userId="50fad8cba2911e07" providerId="LiveId" clId="{C4A2EBCF-2C52-471D-B24B-C9B90A9E936B}" dt="2020-12-14T21:48:37.738" v="1063" actId="26606"/>
          <ac:cxnSpMkLst>
            <pc:docMk/>
            <pc:sldMk cId="1176642129" sldId="258"/>
            <ac:cxnSpMk id="44" creationId="{0B5F7E3B-C5F1-40E0-A491-558BAFBC1127}"/>
          </ac:cxnSpMkLst>
        </pc:cxnChg>
      </pc:sldChg>
      <pc:sldChg chg="new del">
        <pc:chgData name="Fran Mores" userId="50fad8cba2911e07" providerId="LiveId" clId="{C4A2EBCF-2C52-471D-B24B-C9B90A9E936B}" dt="2020-12-14T15:46:00.792" v="996" actId="2696"/>
        <pc:sldMkLst>
          <pc:docMk/>
          <pc:sldMk cId="243498245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1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6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86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38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03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49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56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35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7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3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83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2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0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50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93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1945-2435-4EBB-96F3-F0ECAED3718D}" type="datetimeFigureOut">
              <a:rPr lang="es-ES" smtClean="0"/>
              <a:t>17/12/2020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9BDE4F-2336-4A38-ACA2-F90236160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6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6525E12C-7FB4-4D49-9937-211E0A968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100" b="1" dirty="0">
                <a:solidFill>
                  <a:schemeClr val="tx1"/>
                </a:solidFill>
              </a:rPr>
              <a:t>Grupo F – Evaluación cruzada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tx1"/>
                </a:solidFill>
              </a:rPr>
              <a:t>Francisco Morés Abad - 757153</a:t>
            </a:r>
          </a:p>
          <a:p>
            <a:pPr>
              <a:lnSpc>
                <a:spcPct val="90000"/>
              </a:lnSpc>
            </a:pPr>
            <a:r>
              <a:rPr lang="es-ES" sz="1100" dirty="0">
                <a:solidFill>
                  <a:schemeClr val="tx1"/>
                </a:solidFill>
              </a:rPr>
              <a:t>Víctor Martínez Lascorz - 738845</a:t>
            </a:r>
          </a:p>
          <a:p>
            <a:pPr>
              <a:lnSpc>
                <a:spcPct val="90000"/>
              </a:lnSpc>
            </a:pPr>
            <a:r>
              <a:rPr lang="it-IT" sz="1100" dirty="0">
                <a:solidFill>
                  <a:schemeClr val="tx1"/>
                </a:solidFill>
              </a:rPr>
              <a:t>Rogelio Antonio Lacruz Mirallas - 756123</a:t>
            </a:r>
            <a:endParaRPr lang="es-ES" sz="1100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9428F-95F7-4393-8C2C-03800560C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Presentación del Prototipo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67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FBED3F-978E-48D8-B33E-74D80CA0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dirty="0"/>
              <a:t>Descripción del proyecto y 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3673C-BFBA-4D5D-B963-9DE1F2D5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944" y="180581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s-ES" sz="2000" dirty="0"/>
              <a:t>¿Qué funcionalidades se han elegido y con que peso?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sz="1800" dirty="0"/>
              <a:t>QR: 20 puntos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sz="1800" dirty="0"/>
              <a:t>CSV: 10 puntos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sz="1800" dirty="0"/>
              <a:t>URL alcanzable: 20 puntos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sz="1800" dirty="0"/>
              <a:t>Agentes de usuario: 10 puntos</a:t>
            </a:r>
          </a:p>
          <a:p>
            <a:pPr marL="400050" lvl="1" indent="0">
              <a:buNone/>
            </a:pPr>
            <a:endParaRPr lang="es-ES" sz="1800" dirty="0"/>
          </a:p>
          <a:p>
            <a:pPr marL="400050" lvl="1" indent="0">
              <a:buNone/>
            </a:pPr>
            <a:endParaRPr lang="es-ES" sz="1800" dirty="0"/>
          </a:p>
          <a:p>
            <a:r>
              <a:rPr lang="es-ES" sz="2000" dirty="0"/>
              <a:t>¿Cómo se ha organizado el trabajo?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/>
              <a:t>Inicio compartido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800" dirty="0"/>
              <a:t>Asignación de tareas a cada miembro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9369AE0-B1D8-420D-A045-C32396A3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93369"/>
              </p:ext>
            </p:extLst>
          </p:nvPr>
        </p:nvGraphicFramePr>
        <p:xfrm>
          <a:off x="1126798" y="2236607"/>
          <a:ext cx="8127999" cy="202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11249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2335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1140918"/>
                    </a:ext>
                  </a:extLst>
                </a:gridCol>
              </a:tblGrid>
              <a:tr h="4049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FUNCIONALIDAD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MIEMBRO ASIGNADO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30258"/>
                  </a:ext>
                </a:extLst>
              </a:tr>
              <a:tr h="4049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9005"/>
                  </a:ext>
                </a:extLst>
              </a:tr>
              <a:tr h="4049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ROGELIO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21651"/>
                  </a:ext>
                </a:extLst>
              </a:tr>
              <a:tr h="4049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URL ALCANZABLE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FRAN + ROGELIO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07719"/>
                  </a:ext>
                </a:extLst>
              </a:tr>
              <a:tr h="40493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AGENTES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0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FEA87FF-C5C4-4EB2-9CC6-7FAD448C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/>
              <a:t>Situación actual del proyecto </a:t>
            </a:r>
            <a:endParaRPr lang="es-ES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63AC9195-A1D6-42A5-AEC7-93C8E673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57" y="1741026"/>
            <a:ext cx="8596668" cy="41464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/>
              <a:t>Cumplimiento base de cada funcionalidad 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Inicio de escalabilidad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	¿Cómo se ha afrontado/afrontara para cada funcionalidad?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QR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CSV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Agentes de usuario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URL alcanzable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000" dirty="0"/>
              <a:t>	¿Qué problemas han surgido y como se han solucionado?</a:t>
            </a:r>
          </a:p>
          <a:p>
            <a:pPr>
              <a:lnSpc>
                <a:spcPct val="90000"/>
              </a:lnSpc>
            </a:pPr>
            <a:r>
              <a:rPr lang="es-ES" sz="2000" dirty="0"/>
              <a:t>Tecnologías utilizadas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 err="1"/>
              <a:t>WebSockets</a:t>
            </a:r>
            <a:endParaRPr lang="es-ES" sz="18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Web API </a:t>
            </a:r>
            <a:r>
              <a:rPr lang="es-ES" sz="1800" dirty="0" err="1"/>
              <a:t>RESTful</a:t>
            </a:r>
            <a:endParaRPr lang="es-ES" sz="1800" dirty="0"/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642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del Prototipo </vt:lpstr>
      <vt:lpstr>Descripción del proyecto y organización</vt:lpstr>
      <vt:lpstr>Situación actual del proyecto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Prototipo </dc:title>
  <dc:creator>Fran Mores</dc:creator>
  <cp:lastModifiedBy>Fran Mores</cp:lastModifiedBy>
  <cp:revision>1</cp:revision>
  <dcterms:created xsi:type="dcterms:W3CDTF">2020-12-14T21:48:49Z</dcterms:created>
  <dcterms:modified xsi:type="dcterms:W3CDTF">2020-12-17T09:43:32Z</dcterms:modified>
</cp:coreProperties>
</file>