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2001-9D41-4D7D-B81F-DEDF47FF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23D112-C2A0-4ACF-8B02-5A5097DB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8B685-BFEF-4DB7-BA1E-E3FFAE2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EA92C-FEFE-415A-8931-B64E951D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68939-4C59-4828-AB4B-1A96C842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436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A0135-B358-4138-A889-824260BA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826AB-B4DC-4EFA-A2B6-5459DAEA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DBF1B-C5DC-48C8-990F-8D8224F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946DB-7AF9-4689-A7B4-B086182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EC13C-EF73-48B9-B41A-4667D5F5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281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3E8EC9-371D-4A0A-BD25-A16B2C949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AE4545-E09B-40B8-B78D-0C2FFEB1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E26F7-1DB5-488C-83D2-526152D3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0F812-7E74-4E0C-B419-9C3E4818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D355C-019B-4A3E-9FBC-384EDE58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349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7DBE-0219-43A7-9A3C-F573EB9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8EDE7-0500-45DE-BAFA-57FA744D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EFA12-6945-4D86-ABF9-6EA9BC69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2D236-E759-4473-827F-5481EE13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2A270-691C-4008-95D1-10B881A2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62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6FE2-8125-4B9B-B116-7489E1C4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BD0BF0-8189-4175-8DFB-9E87748B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4A39F-9610-48CB-8912-9B363983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2C614-1472-408F-8278-C067A21D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23445-BACB-4B0B-A2B8-E4453189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219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8D71B-3B5B-4084-B215-BD32A55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69341-AF74-4046-8586-7E5F12E1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8E86B8-CFAE-4AB8-A3C5-A91932A31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10780-0E2B-4D81-A4D6-D15F54A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49E7-6B78-4680-921B-656878F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F7A91-BF44-4FEB-87A1-70D6BED9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16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7F958-96FC-4C97-AD43-0133BA95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99764-4ABE-411B-B497-F60F1C87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C6264-5998-4EA3-A507-6C5FC606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DEB4CF-A42C-46CB-8376-7B5EF0E9E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44F05E-0448-467B-9EC5-D2CA4705B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61C6AB-09BB-4485-BD2E-4D6C452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61704-0123-4E89-9C54-87CC608D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CC6C5B-E480-4818-B44D-51C4296D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039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EED9E-01C7-4920-9F7C-FE85D79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129ECE-051D-4E03-9A43-F2F6DA7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E1CA0C-E487-4EC2-B665-13E5576B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4E2D39-CE4A-4611-926E-AEA65F3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385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1AB060-EC01-4CC2-8F0E-1CB53D1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6ABD0B-BA68-4A1B-ACAB-B6C7B2E0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636448-6235-44E8-90BE-5E6FF69C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1486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3603A-9988-420F-AFF4-01EB389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4FA57-00CE-482A-8484-C2236E6A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E9CBC-10C8-48F9-BA74-CD51DDC9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C6D20-B05E-40BE-A034-57EB28FD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CDF405-1F7A-4859-9684-16700D00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8D475-DCF2-4881-BE33-D465414B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93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14474-648F-4F96-9EC2-A1D38996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3FF427-F867-4BA2-A83D-10E126E7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E2A9C3-75BB-4E10-9D47-464B1EA3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3319F9-599E-448F-A3B6-40719F6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8FF01-A928-4E3E-AA77-B6F0272B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734C5-62D8-45DC-BA10-D980180C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910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4B0332-3B38-4688-9A7C-CB05FB72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0B6F7E-13E9-4EEA-9009-73F7E78C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168D2-7691-4FA1-ACA5-F2AF86E2E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9479-136B-4E86-9FC7-07E50F092E95}" type="datetimeFigureOut">
              <a:rPr lang="es-SV" smtClean="0"/>
              <a:t>24/10/2018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C2175-F8D8-4C69-9BC1-A08AAC69A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E4488-0306-4BB7-84CC-020896F1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168E-D68E-42C0-BCDC-11515BC8B41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8808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9714-280F-4C54-A253-5D5F08F2F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8F7C5D-F558-48B2-A329-C8354ADEB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186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6CED6D-E7B2-4292-A933-5D6D2F4FACD4}"/>
              </a:ext>
            </a:extLst>
          </p:cNvPr>
          <p:cNvSpPr/>
          <p:nvPr/>
        </p:nvSpPr>
        <p:spPr>
          <a:xfrm>
            <a:off x="344246" y="273423"/>
            <a:ext cx="1968648" cy="200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000" b="1" dirty="0"/>
              <a:t>Cliente</a:t>
            </a:r>
          </a:p>
          <a:p>
            <a:pPr algn="ctr"/>
            <a:r>
              <a:rPr lang="es-SV" sz="1600" dirty="0"/>
              <a:t>Id_cliente PK</a:t>
            </a:r>
          </a:p>
          <a:p>
            <a:pPr algn="ctr"/>
            <a:r>
              <a:rPr lang="es-SV" sz="1600" dirty="0"/>
              <a:t>nombre</a:t>
            </a:r>
          </a:p>
          <a:p>
            <a:pPr algn="ctr"/>
            <a:r>
              <a:rPr lang="es-SV" sz="1600" dirty="0"/>
              <a:t>apellido</a:t>
            </a:r>
          </a:p>
          <a:p>
            <a:pPr algn="ctr"/>
            <a:r>
              <a:rPr lang="es-SV" sz="1600" dirty="0"/>
              <a:t>direccion</a:t>
            </a:r>
          </a:p>
          <a:p>
            <a:pPr algn="ctr"/>
            <a:r>
              <a:rPr lang="es-SV" sz="1600" dirty="0"/>
              <a:t>fecha_nacimiento</a:t>
            </a:r>
          </a:p>
          <a:p>
            <a:pPr algn="ctr"/>
            <a:r>
              <a:rPr lang="es-SV" sz="1600" dirty="0"/>
              <a:t>telefono</a:t>
            </a:r>
          </a:p>
          <a:p>
            <a:pPr algn="ctr"/>
            <a:r>
              <a:rPr lang="es-SV" sz="1600" dirty="0"/>
              <a:t>email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9BB093-3B55-4611-895D-8D33C7E80D6D}"/>
              </a:ext>
            </a:extLst>
          </p:cNvPr>
          <p:cNvSpPr/>
          <p:nvPr/>
        </p:nvSpPr>
        <p:spPr>
          <a:xfrm>
            <a:off x="3749042" y="593461"/>
            <a:ext cx="1685364" cy="172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000" b="1" dirty="0"/>
              <a:t>Factura</a:t>
            </a:r>
          </a:p>
          <a:p>
            <a:pPr algn="ctr"/>
            <a:r>
              <a:rPr lang="es-SV" sz="1600" dirty="0"/>
              <a:t>Num_factura PK</a:t>
            </a:r>
          </a:p>
          <a:p>
            <a:pPr algn="ctr"/>
            <a:r>
              <a:rPr lang="es-SV" sz="1600" dirty="0"/>
              <a:t>Cliente_id FK</a:t>
            </a:r>
          </a:p>
          <a:p>
            <a:pPr algn="ctr"/>
            <a:r>
              <a:rPr lang="es-SV" sz="1600" dirty="0"/>
              <a:t>fecha</a:t>
            </a:r>
          </a:p>
          <a:p>
            <a:pPr algn="ctr"/>
            <a:r>
              <a:rPr lang="es-SV" sz="1600" dirty="0"/>
              <a:t>num_pago FK</a:t>
            </a:r>
          </a:p>
          <a:p>
            <a:pPr algn="ctr"/>
            <a:endParaRPr lang="es-SV" sz="1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C7D599-5392-4F8E-9DC3-3191FB0AE098}"/>
              </a:ext>
            </a:extLst>
          </p:cNvPr>
          <p:cNvSpPr/>
          <p:nvPr/>
        </p:nvSpPr>
        <p:spPr>
          <a:xfrm>
            <a:off x="6709189" y="593461"/>
            <a:ext cx="1685364" cy="192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000" b="1" dirty="0"/>
              <a:t>Detalle</a:t>
            </a:r>
          </a:p>
          <a:p>
            <a:pPr algn="ctr"/>
            <a:r>
              <a:rPr lang="es-SV" sz="1600" dirty="0"/>
              <a:t>num_detalle PK</a:t>
            </a:r>
          </a:p>
          <a:p>
            <a:pPr algn="ctr"/>
            <a:r>
              <a:rPr lang="es-SV" sz="1600" dirty="0"/>
              <a:t>Id_factura PK</a:t>
            </a:r>
          </a:p>
          <a:p>
            <a:pPr algn="ctr"/>
            <a:r>
              <a:rPr lang="es-SV" sz="1600" dirty="0"/>
              <a:t>Producto_id FK</a:t>
            </a:r>
          </a:p>
          <a:p>
            <a:pPr algn="ctr"/>
            <a:r>
              <a:rPr lang="es-SV" sz="1600" dirty="0"/>
              <a:t>Cantidad</a:t>
            </a:r>
          </a:p>
          <a:p>
            <a:pPr algn="ctr"/>
            <a:r>
              <a:rPr lang="es-SV" sz="1600" dirty="0"/>
              <a:t>precio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F5831B5-9A1E-4CA6-8B7B-1D61422E0CE6}"/>
              </a:ext>
            </a:extLst>
          </p:cNvPr>
          <p:cNvSpPr/>
          <p:nvPr/>
        </p:nvSpPr>
        <p:spPr>
          <a:xfrm>
            <a:off x="2944009" y="3580055"/>
            <a:ext cx="1685364" cy="131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000" b="1" dirty="0"/>
              <a:t>Modo_pago</a:t>
            </a:r>
          </a:p>
          <a:p>
            <a:pPr algn="ctr"/>
            <a:r>
              <a:rPr lang="es-SV" sz="1600" dirty="0"/>
              <a:t>Num_pago PK</a:t>
            </a:r>
          </a:p>
          <a:p>
            <a:pPr algn="ctr"/>
            <a:r>
              <a:rPr lang="es-SV" sz="1600" dirty="0"/>
              <a:t>nombre</a:t>
            </a:r>
          </a:p>
          <a:p>
            <a:pPr algn="ctr"/>
            <a:r>
              <a:rPr lang="es-SV" sz="1600" dirty="0"/>
              <a:t>Otros_detalles</a:t>
            </a:r>
          </a:p>
          <a:p>
            <a:pPr algn="ctr"/>
            <a:endParaRPr lang="es-SV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B42D54-A00B-4537-A16C-69D15BB771C1}"/>
              </a:ext>
            </a:extLst>
          </p:cNvPr>
          <p:cNvSpPr/>
          <p:nvPr/>
        </p:nvSpPr>
        <p:spPr>
          <a:xfrm>
            <a:off x="10009992" y="593461"/>
            <a:ext cx="1685364" cy="200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000" b="1" dirty="0"/>
              <a:t>Producto</a:t>
            </a:r>
          </a:p>
          <a:p>
            <a:pPr algn="ctr"/>
            <a:r>
              <a:rPr lang="es-SV" sz="1600" dirty="0"/>
              <a:t>Id_producto PK</a:t>
            </a:r>
          </a:p>
          <a:p>
            <a:pPr algn="ctr"/>
            <a:r>
              <a:rPr lang="es-SV" sz="1600" dirty="0"/>
              <a:t>Nombre</a:t>
            </a:r>
          </a:p>
          <a:p>
            <a:pPr algn="ctr"/>
            <a:r>
              <a:rPr lang="es-SV" sz="1600" dirty="0"/>
              <a:t>Precio</a:t>
            </a:r>
          </a:p>
          <a:p>
            <a:pPr algn="ctr"/>
            <a:r>
              <a:rPr lang="es-SV" sz="1600" dirty="0"/>
              <a:t>stock</a:t>
            </a:r>
          </a:p>
          <a:p>
            <a:pPr algn="ctr"/>
            <a:r>
              <a:rPr lang="es-SV" sz="1600" dirty="0"/>
              <a:t>Id_categoría PK</a:t>
            </a:r>
          </a:p>
          <a:p>
            <a:pPr algn="ctr"/>
            <a:endParaRPr lang="es-SV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8F583E-B82C-4CD0-B1D0-855363C2F2D5}"/>
              </a:ext>
            </a:extLst>
          </p:cNvPr>
          <p:cNvSpPr/>
          <p:nvPr/>
        </p:nvSpPr>
        <p:spPr>
          <a:xfrm>
            <a:off x="7354646" y="3699288"/>
            <a:ext cx="1574201" cy="128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000" b="1" dirty="0" err="1"/>
              <a:t>categoria</a:t>
            </a:r>
            <a:endParaRPr lang="es-SV" sz="2000" b="1" dirty="0"/>
          </a:p>
          <a:p>
            <a:pPr algn="ctr"/>
            <a:r>
              <a:rPr lang="es-SV" sz="1600" dirty="0"/>
              <a:t>Id_categoría PK</a:t>
            </a:r>
          </a:p>
          <a:p>
            <a:pPr algn="ctr"/>
            <a:r>
              <a:rPr lang="es-SV" sz="1600" dirty="0"/>
              <a:t>Nombre</a:t>
            </a:r>
          </a:p>
          <a:p>
            <a:pPr algn="ctr"/>
            <a:r>
              <a:rPr lang="es-SV" sz="1600" dirty="0"/>
              <a:t>descripcion</a:t>
            </a:r>
          </a:p>
          <a:p>
            <a:pPr algn="ctr"/>
            <a:endParaRPr lang="es-SV" sz="16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72AEC7-DA38-451A-B3CC-3591CACE4A14}"/>
              </a:ext>
            </a:extLst>
          </p:cNvPr>
          <p:cNvCxnSpPr>
            <a:cxnSpLocks/>
          </p:cNvCxnSpPr>
          <p:nvPr/>
        </p:nvCxnSpPr>
        <p:spPr>
          <a:xfrm>
            <a:off x="1893346" y="710005"/>
            <a:ext cx="2101327" cy="6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2AD183C-9512-4300-98CD-17D129F9863B}"/>
              </a:ext>
            </a:extLst>
          </p:cNvPr>
          <p:cNvCxnSpPr>
            <a:cxnSpLocks/>
          </p:cNvCxnSpPr>
          <p:nvPr/>
        </p:nvCxnSpPr>
        <p:spPr>
          <a:xfrm>
            <a:off x="5269456" y="1170343"/>
            <a:ext cx="1601098" cy="2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A288366-B4A8-4900-A7C9-595071D006E7}"/>
              </a:ext>
            </a:extLst>
          </p:cNvPr>
          <p:cNvCxnSpPr>
            <a:cxnSpLocks/>
          </p:cNvCxnSpPr>
          <p:nvPr/>
        </p:nvCxnSpPr>
        <p:spPr>
          <a:xfrm flipH="1">
            <a:off x="8312077" y="1170343"/>
            <a:ext cx="1864657" cy="58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213195C-7632-4D4E-9C53-89DE617266E0}"/>
              </a:ext>
            </a:extLst>
          </p:cNvPr>
          <p:cNvCxnSpPr>
            <a:cxnSpLocks/>
          </p:cNvCxnSpPr>
          <p:nvPr/>
        </p:nvCxnSpPr>
        <p:spPr>
          <a:xfrm flipV="1">
            <a:off x="4442908" y="2034540"/>
            <a:ext cx="148816" cy="197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69D7B97-EAAF-4F4B-B369-3A9689ECEAAF}"/>
              </a:ext>
            </a:extLst>
          </p:cNvPr>
          <p:cNvCxnSpPr>
            <a:cxnSpLocks/>
          </p:cNvCxnSpPr>
          <p:nvPr/>
        </p:nvCxnSpPr>
        <p:spPr>
          <a:xfrm flipV="1">
            <a:off x="8832028" y="2191199"/>
            <a:ext cx="1493522" cy="182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5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72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Jose Navas Hernandez</dc:creator>
  <cp:lastModifiedBy>Francisco Jose Navas Hernandez</cp:lastModifiedBy>
  <cp:revision>5</cp:revision>
  <dcterms:created xsi:type="dcterms:W3CDTF">2018-10-24T17:58:27Z</dcterms:created>
  <dcterms:modified xsi:type="dcterms:W3CDTF">2018-10-24T22:29:25Z</dcterms:modified>
</cp:coreProperties>
</file>