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1"/>
  </p:notesMasterIdLst>
  <p:sldIdLst>
    <p:sldId id="257" r:id="rId2"/>
    <p:sldId id="259" r:id="rId3"/>
    <p:sldId id="276" r:id="rId4"/>
    <p:sldId id="260" r:id="rId5"/>
    <p:sldId id="275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62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80" autoAdjust="0"/>
  </p:normalViewPr>
  <p:slideViewPr>
    <p:cSldViewPr snapToGrid="0">
      <p:cViewPr>
        <p:scale>
          <a:sx n="75" d="100"/>
          <a:sy n="75" d="100"/>
        </p:scale>
        <p:origin x="1134" y="300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40517-2F6C-4EFF-A377-5972374F0DBA}" type="datetimeFigureOut">
              <a:rPr lang="es-AR" smtClean="0"/>
              <a:t>3/4/2023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B52BC-4F66-417B-9B78-FFE6C0CBDB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706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B52BC-4F66-417B-9B78-FFE6C0CBDB2A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95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1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31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89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4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3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71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74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3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4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9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5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55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71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3E23-D4CB-4946-BBD6-76E0809BB64E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98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F871F-9F15-AB05-11B2-87E76B7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Base de Datos Casa de Sanitarios</a:t>
            </a:r>
            <a:endParaRPr lang="en-GB" b="1" u="sng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3CF39A-553F-DC64-4A72-4390EB889950}"/>
              </a:ext>
            </a:extLst>
          </p:cNvPr>
          <p:cNvSpPr txBox="1"/>
          <p:nvPr/>
        </p:nvSpPr>
        <p:spPr>
          <a:xfrm>
            <a:off x="2770030" y="1867346"/>
            <a:ext cx="665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Francisco Agustin Filosi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14BDA0-0A0A-1A69-87C8-755995AAE230}"/>
              </a:ext>
            </a:extLst>
          </p:cNvPr>
          <p:cNvSpPr txBox="1"/>
          <p:nvPr/>
        </p:nvSpPr>
        <p:spPr>
          <a:xfrm>
            <a:off x="1871728" y="2625839"/>
            <a:ext cx="8448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Profesor: Sebastián Andrés Quezada</a:t>
            </a:r>
          </a:p>
          <a:p>
            <a:r>
              <a:rPr lang="es-AR" sz="2000" dirty="0"/>
              <a:t>Tutor: Luciano Gili</a:t>
            </a:r>
          </a:p>
          <a:p>
            <a:r>
              <a:rPr lang="es-AR" sz="2000" dirty="0"/>
              <a:t>Comisión: 34985</a:t>
            </a:r>
          </a:p>
          <a:p>
            <a:r>
              <a:rPr lang="es-AR" sz="2000" dirty="0"/>
              <a:t>Inicio: </a:t>
            </a:r>
            <a:r>
              <a:rPr lang="en-GB" sz="2000" dirty="0"/>
              <a:t>12 </a:t>
            </a:r>
            <a:r>
              <a:rPr lang="en-GB" sz="2000" dirty="0" err="1"/>
              <a:t>diciembre</a:t>
            </a:r>
            <a:r>
              <a:rPr lang="en-GB" sz="2000" dirty="0"/>
              <a:t> 2022</a:t>
            </a:r>
          </a:p>
          <a:p>
            <a:r>
              <a:rPr lang="en-GB" sz="2000" dirty="0"/>
              <a:t>Fin: 15 </a:t>
            </a:r>
            <a:r>
              <a:rPr lang="en-GB" sz="2000" dirty="0" err="1"/>
              <a:t>marzo</a:t>
            </a:r>
            <a:r>
              <a:rPr lang="en-GB" sz="2000" dirty="0"/>
              <a:t> 2023</a:t>
            </a:r>
          </a:p>
          <a:p>
            <a:r>
              <a:rPr lang="en-GB" sz="2000" dirty="0"/>
              <a:t>Dias: Lunes y </a:t>
            </a:r>
            <a:r>
              <a:rPr lang="en-GB" sz="2000" dirty="0" err="1"/>
              <a:t>Miércoles</a:t>
            </a:r>
            <a:endParaRPr lang="en-GB" sz="2000" dirty="0"/>
          </a:p>
          <a:p>
            <a:r>
              <a:rPr lang="en-GB" sz="2000" dirty="0" err="1"/>
              <a:t>Horario</a:t>
            </a:r>
            <a:r>
              <a:rPr lang="en-GB" sz="2000" dirty="0"/>
              <a:t>: 20:30 a 22:30hs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72685C-CCA9-7722-A0D2-20E6D039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7" y="5232236"/>
            <a:ext cx="3767070" cy="8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416517FD-0177-3C8A-10D6-D22C5D01B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2" y="2857762"/>
            <a:ext cx="2133086" cy="21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descripción de tablas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E5506C-F567-4306-6826-EA3C8291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066797"/>
            <a:ext cx="9913511" cy="28918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278CBC5-3EBE-6E57-3B18-E70F71B17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162493"/>
            <a:ext cx="9910754" cy="17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descripción de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BE4EC0-DFF9-BEE6-31BD-7C3CE1A6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066798"/>
            <a:ext cx="10134895" cy="13418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FDC146-511F-B164-A056-C5C92630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685478"/>
            <a:ext cx="10121526" cy="22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descripción de tablas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20E6BD-1992-F743-ABBB-B726AEB6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936237"/>
            <a:ext cx="10121526" cy="13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DBD2C7-315E-344C-387D-729A0C3E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559879"/>
            <a:ext cx="10121526" cy="22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descripción de tablas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611EB5A-F3F5-08ED-A179-F7BAA4E6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817641"/>
            <a:ext cx="9184615" cy="167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929F737-0C99-3392-8F99-E58665CF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3" y="2669785"/>
            <a:ext cx="9184615" cy="18685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B4EFE9-2656-3EFA-6345-D053DA897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3" y="4726663"/>
            <a:ext cx="9184615" cy="18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FFB9-E2D8-9B57-5CC8-72CCBFF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Vistas.</a:t>
            </a:r>
          </a:p>
        </p:txBody>
      </p:sp>
      <p:pic>
        <p:nvPicPr>
          <p:cNvPr id="8" name="Marcador de contenido 7" descr="Interfaz de usuario gráfica, Texto, Aplicación">
            <a:extLst>
              <a:ext uri="{FF2B5EF4-FFF2-40B4-BE49-F238E27FC236}">
                <a16:creationId xmlns:a16="http://schemas.microsoft.com/office/drawing/2014/main" id="{A454E994-6072-BE6E-CFEA-328868C8B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73" y="2324854"/>
            <a:ext cx="5759845" cy="3637796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522CA2-B26C-18A0-1BA6-055728C6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Se crearon cinco vistas con el objetivo de unir algunos campos de tablas específicas para mostrar resultados que brinden una información más detallada.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localidades_de_provincia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lista_de_empleados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productos_por_rubro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lista_de_locales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lista_de_clientes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881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FFB9-E2D8-9B57-5CC8-72CCBFF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Funciones.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522CA2-B26C-18A0-1BA6-055728C6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5400145" cy="3541714"/>
          </a:xfrm>
        </p:spPr>
        <p:txBody>
          <a:bodyPr>
            <a:normAutofit/>
          </a:bodyPr>
          <a:lstStyle/>
          <a:p>
            <a:r>
              <a:rPr lang="es-ES" dirty="0"/>
              <a:t>Se crearon 4 funciones con el objetivo de generar información para la inserción y obtener información de los locales.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locales_con_mas_ventas</a:t>
            </a:r>
            <a:r>
              <a:rPr lang="es-AR" dirty="0"/>
              <a:t>: Obtiene cuantos locales vendieron mas de x en un día determinado.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random_date</a:t>
            </a:r>
            <a:r>
              <a:rPr lang="es-AR" dirty="0"/>
              <a:t>: Genera una fecha aleatoria acotada entre dos días.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random_decimal</a:t>
            </a:r>
            <a:r>
              <a:rPr lang="es-AR" dirty="0"/>
              <a:t>: Genera un </a:t>
            </a:r>
            <a:r>
              <a:rPr lang="es-AR" dirty="0" err="1"/>
              <a:t>numerodecimal</a:t>
            </a:r>
            <a:r>
              <a:rPr lang="es-AR" dirty="0"/>
              <a:t> entre 2 números de 2 decimales.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ventas_por_día</a:t>
            </a:r>
            <a:r>
              <a:rPr lang="es-AR" dirty="0"/>
              <a:t>: Obtiene cuantas ventas realizo un local en un día determinado.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510A4A-0E4B-8BA0-ABF6-0846A243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0" y="2299492"/>
            <a:ext cx="4598754" cy="25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7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FFB9-E2D8-9B57-5CC8-72CCBFF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</a:t>
            </a:r>
            <a:r>
              <a:rPr lang="es-AR" dirty="0" err="1"/>
              <a:t>Stored</a:t>
            </a:r>
            <a:r>
              <a:rPr lang="es-AR" dirty="0"/>
              <a:t> </a:t>
            </a:r>
            <a:r>
              <a:rPr lang="es-AR" dirty="0" err="1"/>
              <a:t>Procedures</a:t>
            </a:r>
            <a:r>
              <a:rPr lang="es-AR" dirty="0"/>
              <a:t>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522CA2-B26C-18A0-1BA6-055728C6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5400145" cy="3541714"/>
          </a:xfrm>
        </p:spPr>
        <p:txBody>
          <a:bodyPr>
            <a:normAutofit fontScale="92500"/>
          </a:bodyPr>
          <a:lstStyle/>
          <a:p>
            <a:r>
              <a:rPr lang="es-ES" dirty="0"/>
              <a:t>Se crearon 2 funciones con el objetivo de facilitar la inserción de un empleado y obtener los empleados.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insertar_empleado</a:t>
            </a:r>
            <a:r>
              <a:rPr lang="es-AR" dirty="0"/>
              <a:t>: Procedimiento para facilitar la inserción de un empleado en la tabla empleados. Los parámetros son: </a:t>
            </a:r>
            <a:r>
              <a:rPr lang="es-AR" dirty="0" err="1"/>
              <a:t>Id_posicion_empleado</a:t>
            </a:r>
            <a:r>
              <a:rPr lang="es-AR" dirty="0"/>
              <a:t> INT, </a:t>
            </a:r>
            <a:r>
              <a:rPr lang="es-AR" dirty="0" err="1"/>
              <a:t>Id_localidad</a:t>
            </a:r>
            <a:r>
              <a:rPr lang="es-AR" dirty="0"/>
              <a:t> INT, Nombre VARCHAR(50), Apellido VARCHAR(50), Edad INT, DNI VARCHAR(20),  </a:t>
            </a:r>
            <a:r>
              <a:rPr lang="es-AR" dirty="0" err="1"/>
              <a:t>Fecha_nacimiento</a:t>
            </a:r>
            <a:r>
              <a:rPr lang="es-AR" dirty="0"/>
              <a:t> DATE, </a:t>
            </a:r>
            <a:r>
              <a:rPr lang="es-AR" dirty="0" err="1"/>
              <a:t>Direccion</a:t>
            </a:r>
            <a:r>
              <a:rPr lang="es-AR" dirty="0"/>
              <a:t> VARCHAR(100), </a:t>
            </a:r>
            <a:r>
              <a:rPr lang="es-AR" dirty="0" err="1"/>
              <a:t>Telefono</a:t>
            </a:r>
            <a:r>
              <a:rPr lang="es-AR" dirty="0"/>
              <a:t> VARCHAR(20)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obtener_empleados</a:t>
            </a:r>
            <a:r>
              <a:rPr lang="es-AR" dirty="0"/>
              <a:t>: Procedimiento para obtener los empleados ordenadas por un parámetro y en un orden a elección. Los parámetros son: </a:t>
            </a:r>
            <a:r>
              <a:rPr lang="it-IT" dirty="0"/>
              <a:t>ordenamiento CHAR(100), sentido CHAR(5)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C796B9-4DAC-3979-D538-3748D7BC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881" y="2249485"/>
            <a:ext cx="4623877" cy="22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FFB9-E2D8-9B57-5CC8-72CCBFF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</a:t>
            </a:r>
            <a:r>
              <a:rPr lang="es-AR" dirty="0" err="1"/>
              <a:t>Triggers</a:t>
            </a:r>
            <a:r>
              <a:rPr lang="es-AR" dirty="0"/>
              <a:t>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522CA2-B26C-18A0-1BA6-055728C6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5400145" cy="3541714"/>
          </a:xfrm>
        </p:spPr>
        <p:txBody>
          <a:bodyPr>
            <a:normAutofit/>
          </a:bodyPr>
          <a:lstStyle/>
          <a:p>
            <a:r>
              <a:rPr lang="es-ES" dirty="0"/>
              <a:t>Se crearon 6 </a:t>
            </a:r>
            <a:r>
              <a:rPr lang="es-ES" dirty="0" err="1"/>
              <a:t>triggers</a:t>
            </a:r>
            <a:r>
              <a:rPr lang="es-ES" dirty="0"/>
              <a:t> en total con el propósito de controlar quien y cuando Inserta, Elimina o Actualiza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before_ventas_insert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before_ventas_update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before_ventas_delete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after_ventas_insert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after_ventas_update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after_ventas_delete</a:t>
            </a:r>
            <a:endParaRPr lang="es-AR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0EDC2E-03D2-E82E-EB49-A65E31C9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0" y="2249484"/>
            <a:ext cx="4916604" cy="342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4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FFB9-E2D8-9B57-5CC8-72CCBFF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</a:t>
            </a:r>
            <a:r>
              <a:rPr lang="es-AR" dirty="0" err="1"/>
              <a:t>erramientas</a:t>
            </a: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522CA2-B26C-18A0-1BA6-055728C6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5400145" cy="3541714"/>
          </a:xfrm>
        </p:spPr>
        <p:txBody>
          <a:bodyPr>
            <a:normAutofit/>
          </a:bodyPr>
          <a:lstStyle/>
          <a:p>
            <a:r>
              <a:rPr lang="es-419" dirty="0"/>
              <a:t>Las Herramientas utilizadas en este proyecto fueron:</a:t>
            </a:r>
          </a:p>
          <a:p>
            <a:r>
              <a:rPr lang="es-419" dirty="0"/>
              <a:t>Herramienta visual de diseño de bases de datos.</a:t>
            </a:r>
          </a:p>
          <a:p>
            <a:r>
              <a:rPr lang="es-419" dirty="0"/>
              <a:t>	MySQL </a:t>
            </a:r>
            <a:r>
              <a:rPr lang="es-419" dirty="0" err="1"/>
              <a:t>Workbench</a:t>
            </a:r>
            <a:endParaRPr lang="es-419" dirty="0"/>
          </a:p>
          <a:p>
            <a:r>
              <a:rPr lang="es-419" dirty="0"/>
              <a:t>Reuniones</a:t>
            </a:r>
          </a:p>
          <a:p>
            <a:r>
              <a:rPr lang="es-419" dirty="0"/>
              <a:t>	Google </a:t>
            </a:r>
            <a:r>
              <a:rPr lang="es-419" dirty="0" err="1"/>
              <a:t>Meet</a:t>
            </a:r>
            <a:r>
              <a:rPr lang="es-419" dirty="0"/>
              <a:t>, Zoom</a:t>
            </a:r>
          </a:p>
          <a:p>
            <a:r>
              <a:rPr lang="es-419" dirty="0"/>
              <a:t>También se utilizaron en diferentes situaciones.</a:t>
            </a:r>
          </a:p>
          <a:p>
            <a:r>
              <a:rPr lang="es-419" dirty="0"/>
              <a:t>	Excel, Editor de Texto, Diagram.io</a:t>
            </a:r>
          </a:p>
          <a:p>
            <a:endParaRPr lang="es-AR" dirty="0"/>
          </a:p>
          <a:p>
            <a:endParaRPr lang="es-ES" dirty="0"/>
          </a:p>
        </p:txBody>
      </p:sp>
      <p:pic>
        <p:nvPicPr>
          <p:cNvPr id="9222" name="Picture 6" descr="Oracle MySQL Workbench / macOS High Sierra Bug Officially Fixed! - Deep in  the Code">
            <a:extLst>
              <a:ext uri="{FF2B5EF4-FFF2-40B4-BE49-F238E27FC236}">
                <a16:creationId xmlns:a16="http://schemas.microsoft.com/office/drawing/2014/main" id="{992547DD-A677-3081-AAAC-D442074B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609601"/>
            <a:ext cx="3117927" cy="18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Google Meet Logo - PNG y Vector">
            <a:extLst>
              <a:ext uri="{FF2B5EF4-FFF2-40B4-BE49-F238E27FC236}">
                <a16:creationId xmlns:a16="http://schemas.microsoft.com/office/drawing/2014/main" id="{B225CDC5-59F6-843B-F0C5-B4322C7A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535" y="16883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Zoom Controles de seguridad de videoconferencia - Asuntos de Internet">
            <a:extLst>
              <a:ext uri="{FF2B5EF4-FFF2-40B4-BE49-F238E27FC236}">
                <a16:creationId xmlns:a16="http://schemas.microsoft.com/office/drawing/2014/main" id="{EDDFA680-419D-A118-339C-CBDB82A53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9" r="30160"/>
          <a:stretch/>
        </p:blipFill>
        <p:spPr bwMode="auto">
          <a:xfrm>
            <a:off x="6271668" y="2651656"/>
            <a:ext cx="2119977" cy="29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Excel Logo PNG Images, Free Transparent Excel Logo Download - KindPNG">
            <a:extLst>
              <a:ext uri="{FF2B5EF4-FFF2-40B4-BE49-F238E27FC236}">
                <a16:creationId xmlns:a16="http://schemas.microsoft.com/office/drawing/2014/main" id="{04432A2A-DC19-B44A-393B-023703D5E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02" y="4195928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draw.io | Flow chart, Org chart, Open house real estate">
            <a:extLst>
              <a:ext uri="{FF2B5EF4-FFF2-40B4-BE49-F238E27FC236}">
                <a16:creationId xmlns:a16="http://schemas.microsoft.com/office/drawing/2014/main" id="{0FC9DAD4-9D89-F137-698B-FA373FD5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298" y="5349365"/>
            <a:ext cx="4746702" cy="11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6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E4E43-4A57-22C7-6271-D200D7DD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419" sz="4800" dirty="0"/>
              <a:t>MUCHAS GRACIAS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413358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6CB0-9DBF-2C1A-A135-B7013B1B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573"/>
            <a:ext cx="9905998" cy="1478570"/>
          </a:xfrm>
        </p:spPr>
        <p:txBody>
          <a:bodyPr/>
          <a:lstStyle/>
          <a:p>
            <a:r>
              <a:rPr lang="en-GB" dirty="0" err="1"/>
              <a:t>Indice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FD593-9F83-4442-7B90-1CF7D437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780757"/>
          </a:xfrm>
        </p:spPr>
        <p:txBody>
          <a:bodyPr>
            <a:noAutofit/>
          </a:bodyPr>
          <a:lstStyle/>
          <a:p>
            <a:r>
              <a:rPr lang="en-GB" sz="2000" dirty="0">
                <a:hlinkClick r:id="rId2" action="ppaction://hlinksldjump"/>
              </a:rPr>
              <a:t>Objetivos</a:t>
            </a:r>
            <a:r>
              <a:rPr lang="en-GB" sz="2000" u="sng" dirty="0">
                <a:hlinkClick r:id="rId2" action="ppaction://hlinksldjump"/>
              </a:rPr>
              <a:t>                                                                                                                     </a:t>
            </a:r>
            <a:r>
              <a:rPr lang="en-GB" sz="2000" dirty="0">
                <a:hlinkClick r:id="rId2" action="ppaction://hlinksldjump"/>
              </a:rPr>
              <a:t>3</a:t>
            </a:r>
            <a:endParaRPr lang="en-GB" sz="2000" dirty="0"/>
          </a:p>
          <a:p>
            <a:r>
              <a:rPr lang="es-AR" sz="2000" dirty="0">
                <a:hlinkClick r:id="rId3" action="ppaction://hlinksldjump"/>
              </a:rPr>
              <a:t>Diagrama de Tablas</a:t>
            </a:r>
            <a:r>
              <a:rPr lang="en-GB" sz="2000" u="sng" dirty="0">
                <a:hlinkClick r:id="rId3" action="ppaction://hlinksldjump"/>
              </a:rPr>
              <a:t>                                                                                                     </a:t>
            </a:r>
            <a:r>
              <a:rPr lang="es-AR" sz="2000" dirty="0">
                <a:hlinkClick r:id="rId3" action="ppaction://hlinksldjump"/>
              </a:rPr>
              <a:t>4</a:t>
            </a:r>
            <a:endParaRPr lang="es-AR" sz="2000" dirty="0"/>
          </a:p>
          <a:p>
            <a:r>
              <a:rPr lang="es-AR" sz="2000" dirty="0">
                <a:hlinkClick r:id="rId4" action="ppaction://hlinksldjump"/>
              </a:rPr>
              <a:t>Diagrama de Entidad-</a:t>
            </a:r>
            <a:r>
              <a:rPr lang="es-AR" sz="2000" dirty="0" err="1">
                <a:hlinkClick r:id="rId4" action="ppaction://hlinksldjump"/>
              </a:rPr>
              <a:t>Relacion</a:t>
            </a:r>
            <a:r>
              <a:rPr lang="en-GB" sz="2000" u="sng" dirty="0">
                <a:hlinkClick r:id="rId4" action="ppaction://hlinksldjump"/>
              </a:rPr>
              <a:t>                                                                                      </a:t>
            </a:r>
            <a:r>
              <a:rPr lang="es-AR" sz="2000" dirty="0">
                <a:hlinkClick r:id="rId4" action="ppaction://hlinksldjump"/>
              </a:rPr>
              <a:t>5</a:t>
            </a:r>
            <a:endParaRPr lang="es-AR" sz="2000" dirty="0"/>
          </a:p>
          <a:p>
            <a:r>
              <a:rPr lang="es-AR" sz="2000" dirty="0">
                <a:hlinkClick r:id="rId5" action="ppaction://hlinksldjump"/>
              </a:rPr>
              <a:t>Descripción de Tablas</a:t>
            </a:r>
            <a:r>
              <a:rPr lang="en-GB" sz="2000" u="sng" dirty="0">
                <a:hlinkClick r:id="rId5" action="ppaction://hlinksldjump"/>
              </a:rPr>
              <a:t>                                                                                           </a:t>
            </a:r>
            <a:r>
              <a:rPr lang="es-AR" sz="2000" dirty="0">
                <a:hlinkClick r:id="rId5" action="ppaction://hlinksldjump"/>
              </a:rPr>
              <a:t>6 a 13</a:t>
            </a:r>
            <a:endParaRPr lang="es-AR" sz="2000" dirty="0"/>
          </a:p>
          <a:p>
            <a:r>
              <a:rPr lang="es-AR" sz="2000" dirty="0">
                <a:hlinkClick r:id="rId6" action="ppaction://hlinksldjump"/>
              </a:rPr>
              <a:t>Creación de Vistas</a:t>
            </a:r>
            <a:r>
              <a:rPr lang="en-GB" sz="2000" u="sng" dirty="0">
                <a:hlinkClick r:id="rId6" action="ppaction://hlinksldjump"/>
              </a:rPr>
              <a:t>                                                                                                     </a:t>
            </a:r>
            <a:r>
              <a:rPr lang="es-AR" sz="2000" dirty="0">
                <a:hlinkClick r:id="rId6" action="ppaction://hlinksldjump"/>
              </a:rPr>
              <a:t>14</a:t>
            </a:r>
            <a:endParaRPr lang="es-AR" sz="2000" dirty="0"/>
          </a:p>
          <a:p>
            <a:r>
              <a:rPr lang="es-AR" sz="2000" dirty="0">
                <a:hlinkClick r:id="rId7" action="ppaction://hlinksldjump"/>
              </a:rPr>
              <a:t>Creación de Funciones</a:t>
            </a:r>
            <a:r>
              <a:rPr lang="en-GB" sz="2000" u="sng" dirty="0">
                <a:hlinkClick r:id="rId7" action="ppaction://hlinksldjump"/>
              </a:rPr>
              <a:t>                                                                                                </a:t>
            </a:r>
            <a:r>
              <a:rPr lang="es-AR" sz="2000" dirty="0">
                <a:hlinkClick r:id="rId7" action="ppaction://hlinksldjump"/>
              </a:rPr>
              <a:t>15</a:t>
            </a:r>
            <a:endParaRPr lang="es-AR" sz="2000" dirty="0"/>
          </a:p>
          <a:p>
            <a:r>
              <a:rPr lang="es-AR" sz="2000" dirty="0">
                <a:hlinkClick r:id="rId8" action="ppaction://hlinksldjump"/>
              </a:rPr>
              <a:t>Creación de </a:t>
            </a:r>
            <a:r>
              <a:rPr lang="es-AR" sz="2000" dirty="0" err="1">
                <a:hlinkClick r:id="rId8" action="ppaction://hlinksldjump"/>
              </a:rPr>
              <a:t>Stored</a:t>
            </a:r>
            <a:r>
              <a:rPr lang="es-AR" sz="2000" dirty="0">
                <a:hlinkClick r:id="rId8" action="ppaction://hlinksldjump"/>
              </a:rPr>
              <a:t> </a:t>
            </a:r>
            <a:r>
              <a:rPr lang="es-AR" sz="2000" dirty="0" err="1">
                <a:hlinkClick r:id="rId8" action="ppaction://hlinksldjump"/>
              </a:rPr>
              <a:t>Procedures</a:t>
            </a:r>
            <a:r>
              <a:rPr lang="en-GB" sz="2000" u="sng" dirty="0">
                <a:hlinkClick r:id="rId8" action="ppaction://hlinksldjump"/>
              </a:rPr>
              <a:t>                                                                                   </a:t>
            </a:r>
            <a:r>
              <a:rPr lang="es-AR" sz="2000" dirty="0">
                <a:hlinkClick r:id="rId8" action="ppaction://hlinksldjump"/>
              </a:rPr>
              <a:t>16</a:t>
            </a:r>
            <a:endParaRPr lang="es-AR" sz="2000" dirty="0"/>
          </a:p>
          <a:p>
            <a:r>
              <a:rPr lang="es-AR" sz="2000" dirty="0">
                <a:hlinkClick r:id="rId9" action="ppaction://hlinksldjump"/>
              </a:rPr>
              <a:t>Creación de </a:t>
            </a:r>
            <a:r>
              <a:rPr lang="es-AR" sz="2000" dirty="0" err="1">
                <a:hlinkClick r:id="rId9" action="ppaction://hlinksldjump"/>
              </a:rPr>
              <a:t>Triggers</a:t>
            </a:r>
            <a:r>
              <a:rPr lang="en-GB" sz="2000" u="sng" dirty="0">
                <a:hlinkClick r:id="rId9" action="ppaction://hlinksldjump"/>
              </a:rPr>
              <a:t>                                                                                                  </a:t>
            </a:r>
            <a:r>
              <a:rPr lang="es-AR" sz="2000" dirty="0">
                <a:hlinkClick r:id="rId9" action="ppaction://hlinksldjump"/>
              </a:rPr>
              <a:t>17</a:t>
            </a:r>
            <a:endParaRPr lang="es-ES" sz="2000" dirty="0"/>
          </a:p>
          <a:p>
            <a:r>
              <a:rPr lang="es-419" sz="2000" dirty="0">
                <a:hlinkClick r:id="rId10" action="ppaction://hlinksldjump"/>
              </a:rPr>
              <a:t>H</a:t>
            </a:r>
            <a:r>
              <a:rPr lang="es-AR" sz="2000" dirty="0" err="1">
                <a:hlinkClick r:id="rId10" action="ppaction://hlinksldjump"/>
              </a:rPr>
              <a:t>erramientas</a:t>
            </a:r>
            <a:r>
              <a:rPr lang="en-GB" sz="2000" u="sng" dirty="0">
                <a:hlinkClick r:id="rId10" action="ppaction://hlinksldjump"/>
              </a:rPr>
              <a:t>                                                                                                             </a:t>
            </a:r>
            <a:r>
              <a:rPr lang="es-AR" sz="2000" dirty="0">
                <a:hlinkClick r:id="rId10" action="ppaction://hlinksldjump"/>
              </a:rPr>
              <a:t>18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31540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6CB0-9DBF-2C1A-A135-B7013B1B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FD593-9F83-4442-7B90-1CF7D437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creara una base de datos para manejo de stocks, ventas, presupuestos, encargos, clientes y manejo de proveedores.</a:t>
            </a: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finalidad es crear esta base de datos fue con el objetivo de ayudar a la administración de una casa de sanitarios. Llevar un control de los stocks y saber cuando habría que reponer. Tener relacionado los productos con su proveedor para saber a quien hacer los encargos. 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44771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Diagrama de Tablas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F53AEB-CBD6-AFD9-CB48-07EDEE50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AB8824-4E77-2E7C-C3FE-7C5E5721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8"/>
            <a:ext cx="121920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Diagrama de Entidad-</a:t>
            </a:r>
            <a:r>
              <a:rPr lang="es-AR" dirty="0" err="1"/>
              <a:t>Relacion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F53AEB-CBD6-AFD9-CB48-07EDEE50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CCEF77-3383-8FBF-20F3-9BC09EB3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999"/>
            <a:ext cx="12192000" cy="61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descripción de tablas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9EA579D-BEE2-FA99-3133-610BBE06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66797"/>
            <a:ext cx="10282489" cy="11498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187B169-4677-6651-1AD5-89888A56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43829"/>
            <a:ext cx="10265813" cy="138129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C38ACEC-ABC8-3295-B776-4CBD9FD5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420955"/>
            <a:ext cx="10265813" cy="13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descripción de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784DAF-2BA4-A9CC-CEDC-ADD25708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066797"/>
            <a:ext cx="10380174" cy="18659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F9E49A-A21B-D7DD-7CF0-75D90119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168298"/>
            <a:ext cx="10380174" cy="13966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083BFE-08AF-73DD-EFF7-B0C803BCE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800511"/>
            <a:ext cx="10380174" cy="11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descripción de tablas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668941-C364-25DC-3F11-880D443F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883742"/>
            <a:ext cx="10201777" cy="229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2238EF-B4C3-3A4E-1458-73809EDB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428999"/>
            <a:ext cx="10201777" cy="22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descripción de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DCCDA4-EE06-4F78-65B2-CDE21A19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066798"/>
            <a:ext cx="9905998" cy="20046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48B80C-1C7B-893D-323C-8BD4CE81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322787"/>
            <a:ext cx="9905998" cy="13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3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193</TotalTime>
  <Words>551</Words>
  <Application>Microsoft Office PowerPoint</Application>
  <PresentationFormat>Panorámica</PresentationFormat>
  <Paragraphs>67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Circuito</vt:lpstr>
      <vt:lpstr>Base de Datos Casa de Sanitarios</vt:lpstr>
      <vt:lpstr>Indice</vt:lpstr>
      <vt:lpstr>Objetivos</vt:lpstr>
      <vt:lpstr>Diagrama de Tablas</vt:lpstr>
      <vt:lpstr>Diagrama de Entidad-Relacion</vt:lpstr>
      <vt:lpstr>descripción de tablas</vt:lpstr>
      <vt:lpstr>descripción de tablas</vt:lpstr>
      <vt:lpstr>descripción de tablas</vt:lpstr>
      <vt:lpstr>descripción de tablas</vt:lpstr>
      <vt:lpstr>descripción de tablas</vt:lpstr>
      <vt:lpstr>descripción de tablas</vt:lpstr>
      <vt:lpstr>descripción de tablas</vt:lpstr>
      <vt:lpstr>descripción de tablas</vt:lpstr>
      <vt:lpstr>Creación de Vistas.</vt:lpstr>
      <vt:lpstr>Creación de Funciones.</vt:lpstr>
      <vt:lpstr>Creación de Stored Procedures.</vt:lpstr>
      <vt:lpstr>Creación de Triggers.</vt:lpstr>
      <vt:lpstr>Herramientas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Casa de Sanitarios</dc:title>
  <dc:creator>Francisco Filosi</dc:creator>
  <cp:lastModifiedBy>Francisco Filosi</cp:lastModifiedBy>
  <cp:revision>15</cp:revision>
  <dcterms:created xsi:type="dcterms:W3CDTF">2023-04-02T18:51:03Z</dcterms:created>
  <dcterms:modified xsi:type="dcterms:W3CDTF">2023-04-04T00:25:57Z</dcterms:modified>
</cp:coreProperties>
</file>