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5" d="100"/>
          <a:sy n="95" d="100"/>
        </p:scale>
        <p:origin x="6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9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3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7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4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3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9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F871F-9F15-AB05-11B2-87E76B7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Base de Datos Casa de Sanitarios</a:t>
            </a:r>
            <a:endParaRPr lang="en-GB" b="1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3CF39A-553F-DC64-4A72-4390EB889950}"/>
              </a:ext>
            </a:extLst>
          </p:cNvPr>
          <p:cNvSpPr txBox="1"/>
          <p:nvPr/>
        </p:nvSpPr>
        <p:spPr>
          <a:xfrm>
            <a:off x="2770030" y="1867346"/>
            <a:ext cx="665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Francisco Agustin Filosi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14BDA0-0A0A-1A69-87C8-755995AAE230}"/>
              </a:ext>
            </a:extLst>
          </p:cNvPr>
          <p:cNvSpPr txBox="1"/>
          <p:nvPr/>
        </p:nvSpPr>
        <p:spPr>
          <a:xfrm>
            <a:off x="1871728" y="2625839"/>
            <a:ext cx="8448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Profesor: Sebastián Andrés Quezada</a:t>
            </a:r>
          </a:p>
          <a:p>
            <a:r>
              <a:rPr lang="es-AR" sz="2000" dirty="0"/>
              <a:t>Tutor: Luciano Gili</a:t>
            </a:r>
          </a:p>
          <a:p>
            <a:r>
              <a:rPr lang="es-AR" sz="2000" dirty="0"/>
              <a:t>Comisión: 34985</a:t>
            </a:r>
          </a:p>
          <a:p>
            <a:r>
              <a:rPr lang="es-AR" sz="2000" dirty="0"/>
              <a:t>Inicio: </a:t>
            </a:r>
            <a:r>
              <a:rPr lang="en-GB" sz="2000" dirty="0"/>
              <a:t>12 </a:t>
            </a:r>
            <a:r>
              <a:rPr lang="en-GB" sz="2000" dirty="0" err="1"/>
              <a:t>diciembre</a:t>
            </a:r>
            <a:r>
              <a:rPr lang="en-GB" sz="2000" dirty="0"/>
              <a:t> 2022</a:t>
            </a:r>
          </a:p>
          <a:p>
            <a:r>
              <a:rPr lang="en-GB" sz="2000" dirty="0"/>
              <a:t>Fin: 15 </a:t>
            </a:r>
            <a:r>
              <a:rPr lang="en-GB" sz="2000" dirty="0" err="1"/>
              <a:t>marzo</a:t>
            </a:r>
            <a:r>
              <a:rPr lang="en-GB" sz="2000" dirty="0"/>
              <a:t> 2023</a:t>
            </a:r>
          </a:p>
          <a:p>
            <a:r>
              <a:rPr lang="en-GB" sz="2000" dirty="0"/>
              <a:t>Dias: Lunes y </a:t>
            </a:r>
            <a:r>
              <a:rPr lang="en-GB" sz="2000" dirty="0" err="1"/>
              <a:t>Miércoles</a:t>
            </a:r>
            <a:endParaRPr lang="en-GB" sz="2000" dirty="0"/>
          </a:p>
          <a:p>
            <a:r>
              <a:rPr lang="en-GB" sz="2000" dirty="0" err="1"/>
              <a:t>Horario</a:t>
            </a:r>
            <a:r>
              <a:rPr lang="en-GB" sz="2000" dirty="0"/>
              <a:t>: 20:30 a 22:30hs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72685C-CCA9-7722-A0D2-20E6D039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5232236"/>
            <a:ext cx="3767070" cy="8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416517FD-0177-3C8A-10D6-D22C5D01B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2" y="2857762"/>
            <a:ext cx="2133086" cy="2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557A2-C05F-B77B-92A3-B823D5B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Indice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C20DB-BCA2-5DEA-DFBA-36D37DAE4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DCB84-3DDA-4FBB-FDC9-799871457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6CB0-9DBF-2C1A-A135-B7013B1B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D593-9F83-4442-7B90-1CF7D43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creara una base de datos para manejo de stocks, ventas, presupuestos, encargos, clientes y manejo de proveedores.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finalidad es crear esta base de datos fue con el objetivo de ayudar a la administración de una casa de sanitarios. Llevar un control de los stocks y saber cuando habría que reponer. Tener relacionado los productos con su proveedor para saber a quien hacer los encargos. 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31540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</TotalTime>
  <Words>117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Circuito</vt:lpstr>
      <vt:lpstr>Base de Datos Casa de Sanitarios</vt:lpstr>
      <vt:lpstr>Indice</vt:lpstr>
      <vt:lpstr>Objetivos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Casa de Sanitarios</dc:title>
  <dc:creator>Francisco Filosi</dc:creator>
  <cp:lastModifiedBy>Francisco Filosi</cp:lastModifiedBy>
  <cp:revision>3</cp:revision>
  <dcterms:created xsi:type="dcterms:W3CDTF">2023-04-02T18:51:03Z</dcterms:created>
  <dcterms:modified xsi:type="dcterms:W3CDTF">2023-04-02T19:23:37Z</dcterms:modified>
</cp:coreProperties>
</file>