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>
        <p:scale>
          <a:sx n="100" d="100"/>
          <a:sy n="100" d="100"/>
        </p:scale>
        <p:origin x="45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17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31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898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4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3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71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74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332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94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9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46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65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55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61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71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8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90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3E23-D4CB-4946-BBD6-76E0809BB64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E00D3-2BFC-4B66-B224-7948E63832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98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F871F-9F15-AB05-11B2-87E76B7A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Base de Datos Casa de Sanitarios</a:t>
            </a:r>
            <a:endParaRPr lang="en-GB" b="1" u="sng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3CF39A-553F-DC64-4A72-4390EB889950}"/>
              </a:ext>
            </a:extLst>
          </p:cNvPr>
          <p:cNvSpPr txBox="1"/>
          <p:nvPr/>
        </p:nvSpPr>
        <p:spPr>
          <a:xfrm>
            <a:off x="2770030" y="1867346"/>
            <a:ext cx="665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Francisco Agustin Filosi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14BDA0-0A0A-1A69-87C8-755995AAE230}"/>
              </a:ext>
            </a:extLst>
          </p:cNvPr>
          <p:cNvSpPr txBox="1"/>
          <p:nvPr/>
        </p:nvSpPr>
        <p:spPr>
          <a:xfrm>
            <a:off x="1871728" y="2625839"/>
            <a:ext cx="84485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Profesor: Sebastián Andrés Quezada</a:t>
            </a:r>
          </a:p>
          <a:p>
            <a:r>
              <a:rPr lang="es-AR" sz="2000" dirty="0"/>
              <a:t>Tutor: Luciano Gili</a:t>
            </a:r>
          </a:p>
          <a:p>
            <a:r>
              <a:rPr lang="es-AR" sz="2000" dirty="0"/>
              <a:t>Comisión: 34985</a:t>
            </a:r>
          </a:p>
          <a:p>
            <a:r>
              <a:rPr lang="es-AR" sz="2000" dirty="0"/>
              <a:t>Inicio: </a:t>
            </a:r>
            <a:r>
              <a:rPr lang="en-GB" sz="2000" dirty="0"/>
              <a:t>12 </a:t>
            </a:r>
            <a:r>
              <a:rPr lang="en-GB" sz="2000" dirty="0" err="1"/>
              <a:t>diciembre</a:t>
            </a:r>
            <a:r>
              <a:rPr lang="en-GB" sz="2000" dirty="0"/>
              <a:t> 2022</a:t>
            </a:r>
          </a:p>
          <a:p>
            <a:r>
              <a:rPr lang="en-GB" sz="2000" dirty="0"/>
              <a:t>Fin: 15 </a:t>
            </a:r>
            <a:r>
              <a:rPr lang="en-GB" sz="2000" dirty="0" err="1"/>
              <a:t>marzo</a:t>
            </a:r>
            <a:r>
              <a:rPr lang="en-GB" sz="2000" dirty="0"/>
              <a:t> 2023</a:t>
            </a:r>
          </a:p>
          <a:p>
            <a:r>
              <a:rPr lang="en-GB" sz="2000" dirty="0"/>
              <a:t>Dias: Lunes y </a:t>
            </a:r>
            <a:r>
              <a:rPr lang="en-GB" sz="2000" dirty="0" err="1"/>
              <a:t>Miércoles</a:t>
            </a:r>
            <a:endParaRPr lang="en-GB" sz="2000" dirty="0"/>
          </a:p>
          <a:p>
            <a:r>
              <a:rPr lang="en-GB" sz="2000" dirty="0" err="1"/>
              <a:t>Horario</a:t>
            </a:r>
            <a:r>
              <a:rPr lang="en-GB" sz="2000" dirty="0"/>
              <a:t>: 20:30 a 22:30hs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072685C-CCA9-7722-A0D2-20E6D039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7" y="5232236"/>
            <a:ext cx="3767070" cy="87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416517FD-0177-3C8A-10D6-D22C5D01B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2" y="2857762"/>
            <a:ext cx="2133086" cy="213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6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557A2-C05F-B77B-92A3-B823D5BA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Indice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C20DB-BCA2-5DEA-DFBA-36D37DAE46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6DCB84-3DDA-4FBB-FDC9-799871457D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86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6CB0-9DBF-2C1A-A135-B7013B1B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Objetivos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FD593-9F83-4442-7B90-1CF7D4371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creara una base de datos para manejo de stocks, ventas, presupuestos, encargos, clientes y manejo de proveedores.</a:t>
            </a:r>
          </a:p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finalidad es crear esta base de datos fue con el objetivo de ayudar a la administración de una casa de sanitarios. Llevar un control de los stocks y saber cuando habría que reponer. Tener relacionado los productos con su proveedor para saber a quien hacer los encargos. 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231540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B2FE9-BB1F-370D-CDEC-3BC1CC3E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798"/>
          </a:xfrm>
        </p:spPr>
        <p:txBody>
          <a:bodyPr>
            <a:normAutofit/>
          </a:bodyPr>
          <a:lstStyle/>
          <a:p>
            <a:r>
              <a:rPr lang="es-AR" dirty="0"/>
              <a:t>Diagrama Entidad </a:t>
            </a:r>
            <a:r>
              <a:rPr lang="es-AR" dirty="0" err="1"/>
              <a:t>Relacion</a:t>
            </a:r>
            <a:endParaRPr lang="es-AR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EF53AEB-CBD6-AFD9-CB48-07EDEE50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AB8824-4E77-2E7C-C3FE-7C5E57214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798"/>
            <a:ext cx="12192000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7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EFFB9-E2D8-9B57-5CC8-72CCBFFB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Creación de Vistas.</a:t>
            </a:r>
          </a:p>
        </p:txBody>
      </p:sp>
      <p:pic>
        <p:nvPicPr>
          <p:cNvPr id="8" name="Marcador de contenido 7" descr="Interfaz de usuario gráfica, Texto, Aplicación">
            <a:extLst>
              <a:ext uri="{FF2B5EF4-FFF2-40B4-BE49-F238E27FC236}">
                <a16:creationId xmlns:a16="http://schemas.microsoft.com/office/drawing/2014/main" id="{A454E994-6072-BE6E-CFEA-328868C8B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273" y="2324854"/>
            <a:ext cx="5759845" cy="3637796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522CA2-B26C-18A0-1BA6-055728C66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Se crearon cinco vistas con el objetivo de unir algunos campos de tablas específicas para mostrar resultados que brinden una información más detallada.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localidades_de_provincia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lista_de_empleados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productos_por_rubro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lista_de_locales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lista_de_clientes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881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EFFB9-E2D8-9B57-5CC8-72CCBFFB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Creación de Funciones.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522CA2-B26C-18A0-1BA6-055728C66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5400145" cy="3541714"/>
          </a:xfrm>
        </p:spPr>
        <p:txBody>
          <a:bodyPr>
            <a:normAutofit/>
          </a:bodyPr>
          <a:lstStyle/>
          <a:p>
            <a:r>
              <a:rPr lang="es-ES" dirty="0"/>
              <a:t>Se crearon 4 funciones con el objetivo de generar información para la inserción y obtener información de los locales.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locales_con_mas_ventas</a:t>
            </a:r>
            <a:r>
              <a:rPr lang="es-AR" dirty="0"/>
              <a:t>: Obtiene cuantos locales vendieron mas de x en un día determinado.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random_date</a:t>
            </a:r>
            <a:r>
              <a:rPr lang="es-AR" dirty="0"/>
              <a:t>: Genera una fecha aleatoria acotada entre dos días.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random_decimal</a:t>
            </a:r>
            <a:r>
              <a:rPr lang="es-AR" dirty="0"/>
              <a:t>: Genera un </a:t>
            </a:r>
            <a:r>
              <a:rPr lang="es-AR" dirty="0" err="1"/>
              <a:t>numerodecimal</a:t>
            </a:r>
            <a:r>
              <a:rPr lang="es-AR" dirty="0"/>
              <a:t> entre 2 números de 2 decimales.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ventas_por_día</a:t>
            </a:r>
            <a:r>
              <a:rPr lang="es-AR" dirty="0"/>
              <a:t>: Obtiene cuantas ventas realizo un local en un </a:t>
            </a:r>
            <a:r>
              <a:rPr lang="es-AR"/>
              <a:t>día determinado.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510A4A-0E4B-8BA0-ABF6-0846A243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50" y="2299492"/>
            <a:ext cx="4598754" cy="257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70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66</TotalTime>
  <Words>261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Circuito</vt:lpstr>
      <vt:lpstr>Base de Datos Casa de Sanitarios</vt:lpstr>
      <vt:lpstr>Indice</vt:lpstr>
      <vt:lpstr>Objetivos</vt:lpstr>
      <vt:lpstr>Diagrama Entidad Relacion</vt:lpstr>
      <vt:lpstr>Creación de Vistas.</vt:lpstr>
      <vt:lpstr>Creación de Funciones.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Casa de Sanitarios</dc:title>
  <dc:creator>Francisco Filosi</dc:creator>
  <cp:lastModifiedBy>Francisco Filosi</cp:lastModifiedBy>
  <cp:revision>6</cp:revision>
  <dcterms:created xsi:type="dcterms:W3CDTF">2023-04-02T18:51:03Z</dcterms:created>
  <dcterms:modified xsi:type="dcterms:W3CDTF">2023-04-03T00:33:14Z</dcterms:modified>
</cp:coreProperties>
</file>