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Silva González" initials="MSG" lastIdx="1" clrIdx="0">
    <p:extLst>
      <p:ext uri="{19B8F6BF-5375-455C-9EA6-DF929625EA0E}">
        <p15:presenceInfo xmlns:p15="http://schemas.microsoft.com/office/powerpoint/2012/main" userId="8a14056fb443cb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BA602-4A6A-4409-B9F6-1C57AC92A6F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1816124F-246E-4F3B-A7B4-A36A0D602454}">
      <dgm:prSet phldrT="[Texto]"/>
      <dgm:spPr/>
      <dgm:t>
        <a:bodyPr/>
        <a:lstStyle/>
        <a:p>
          <a:r>
            <a:rPr lang="es-ES" dirty="0" err="1"/>
            <a:t>Index</a:t>
          </a:r>
          <a:r>
            <a:rPr lang="es-ES" dirty="0"/>
            <a:t> </a:t>
          </a:r>
        </a:p>
        <a:p>
          <a:r>
            <a:rPr lang="es-ES" dirty="0"/>
            <a:t>(telovendo.cl)</a:t>
          </a:r>
          <a:endParaRPr lang="es-CL" dirty="0"/>
        </a:p>
      </dgm:t>
    </dgm:pt>
    <dgm:pt modelId="{CD026D81-B998-440A-BB8F-3C7DB59AF927}" type="parTrans" cxnId="{4E55DC1E-F95C-42B3-A80D-1F74BAFFA7B7}">
      <dgm:prSet/>
      <dgm:spPr/>
      <dgm:t>
        <a:bodyPr/>
        <a:lstStyle/>
        <a:p>
          <a:endParaRPr lang="es-CL"/>
        </a:p>
      </dgm:t>
    </dgm:pt>
    <dgm:pt modelId="{0F8D0943-B5AA-4E89-9A39-62B3DF1C7723}" type="sibTrans" cxnId="{4E55DC1E-F95C-42B3-A80D-1F74BAFFA7B7}">
      <dgm:prSet/>
      <dgm:spPr/>
      <dgm:t>
        <a:bodyPr/>
        <a:lstStyle/>
        <a:p>
          <a:pPr algn="l"/>
          <a:r>
            <a:rPr lang="es-ES" dirty="0"/>
            <a:t>- Página inicio</a:t>
          </a:r>
        </a:p>
        <a:p>
          <a:pPr algn="l"/>
          <a:r>
            <a:rPr lang="es-ES" dirty="0"/>
            <a:t>- Breve descripción servicios comercializados</a:t>
          </a:r>
        </a:p>
      </dgm:t>
    </dgm:pt>
    <dgm:pt modelId="{C9C767B3-0947-43E7-8AA5-2E4A382C8EF8}">
      <dgm:prSet phldrT="[Texto]"/>
      <dgm:spPr/>
      <dgm:t>
        <a:bodyPr/>
        <a:lstStyle/>
        <a:p>
          <a:r>
            <a:rPr lang="es-ES" dirty="0" err="1"/>
            <a:t>Promo</a:t>
          </a:r>
          <a:endParaRPr lang="es-ES" dirty="0"/>
        </a:p>
        <a:p>
          <a:r>
            <a:rPr lang="es-ES" dirty="0"/>
            <a:t>(telovendo.cl/</a:t>
          </a:r>
          <a:r>
            <a:rPr lang="es-ES" dirty="0" err="1"/>
            <a:t>promo</a:t>
          </a:r>
          <a:r>
            <a:rPr lang="es-ES" dirty="0"/>
            <a:t>)</a:t>
          </a:r>
          <a:endParaRPr lang="es-CL" dirty="0"/>
        </a:p>
      </dgm:t>
    </dgm:pt>
    <dgm:pt modelId="{27FB58AD-4224-44BB-A697-EBE9A64780B9}" type="parTrans" cxnId="{FDCCD05B-4C8A-4AD8-A219-6DB5D6F4A3E0}">
      <dgm:prSet/>
      <dgm:spPr/>
      <dgm:t>
        <a:bodyPr/>
        <a:lstStyle/>
        <a:p>
          <a:endParaRPr lang="es-CL"/>
        </a:p>
      </dgm:t>
    </dgm:pt>
    <dgm:pt modelId="{A777B11B-B008-4640-8E04-46490A9AA1FF}" type="sibTrans" cxnId="{FDCCD05B-4C8A-4AD8-A219-6DB5D6F4A3E0}">
      <dgm:prSet/>
      <dgm:spPr/>
      <dgm:t>
        <a:bodyPr/>
        <a:lstStyle/>
        <a:p>
          <a:pPr algn="l"/>
          <a:r>
            <a:rPr lang="es-ES" dirty="0"/>
            <a:t>- Detalle promociones (imágenes)</a:t>
          </a:r>
        </a:p>
        <a:p>
          <a:pPr algn="l"/>
          <a:r>
            <a:rPr lang="es-ES" dirty="0"/>
            <a:t>- Valores</a:t>
          </a:r>
        </a:p>
        <a:p>
          <a:pPr algn="l"/>
          <a:r>
            <a:rPr lang="es-ES" dirty="0"/>
            <a:t>- Guía locales</a:t>
          </a:r>
          <a:endParaRPr lang="es-CL" dirty="0"/>
        </a:p>
      </dgm:t>
    </dgm:pt>
    <dgm:pt modelId="{F9D98AE6-2EDB-499E-B456-ACDC2DD95C80}">
      <dgm:prSet phldrT="[Texto]"/>
      <dgm:spPr/>
      <dgm:t>
        <a:bodyPr/>
        <a:lstStyle/>
        <a:p>
          <a:r>
            <a:rPr lang="es-ES" dirty="0"/>
            <a:t>Contacto</a:t>
          </a:r>
        </a:p>
        <a:p>
          <a:r>
            <a:rPr lang="es-ES" dirty="0"/>
            <a:t>(telovendo.cl/contacto)</a:t>
          </a:r>
          <a:endParaRPr lang="es-CL" dirty="0"/>
        </a:p>
      </dgm:t>
    </dgm:pt>
    <dgm:pt modelId="{46CA0657-EA19-47CA-878C-70C35814DC82}" type="parTrans" cxnId="{B03F75B7-8F16-47BE-A1C5-37ABEEF10817}">
      <dgm:prSet/>
      <dgm:spPr/>
      <dgm:t>
        <a:bodyPr/>
        <a:lstStyle/>
        <a:p>
          <a:endParaRPr lang="es-CL"/>
        </a:p>
      </dgm:t>
    </dgm:pt>
    <dgm:pt modelId="{C2C181DA-1D95-47CD-BFA9-B7D0FDC59DEA}" type="sibTrans" cxnId="{B03F75B7-8F16-47BE-A1C5-37ABEEF10817}">
      <dgm:prSet custT="1"/>
      <dgm:spPr/>
      <dgm:t>
        <a:bodyPr/>
        <a:lstStyle/>
        <a:p>
          <a:pPr algn="l"/>
          <a:r>
            <a:rPr lang="es-ES" sz="1200" dirty="0"/>
            <a:t>- Casilla solicitud pedidos (nombre, correo, mensaje</a:t>
          </a:r>
          <a:r>
            <a:rPr lang="es-ES" sz="1600" dirty="0"/>
            <a:t>)</a:t>
          </a:r>
          <a:endParaRPr lang="es-CL" sz="1600" dirty="0"/>
        </a:p>
      </dgm:t>
    </dgm:pt>
    <dgm:pt modelId="{0166F415-C812-43EC-A9A4-6D0CE9180278}" type="pres">
      <dgm:prSet presAssocID="{E36BA602-4A6A-4409-B9F6-1C57AC92A6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F8BE31-5AFC-4E9E-8290-906980DBB6E1}" type="pres">
      <dgm:prSet presAssocID="{1816124F-246E-4F3B-A7B4-A36A0D602454}" presName="hierRoot1" presStyleCnt="0">
        <dgm:presLayoutVars>
          <dgm:hierBranch val="init"/>
        </dgm:presLayoutVars>
      </dgm:prSet>
      <dgm:spPr/>
    </dgm:pt>
    <dgm:pt modelId="{70D3D7D3-965C-4024-8FDE-2D6D0D703BF9}" type="pres">
      <dgm:prSet presAssocID="{1816124F-246E-4F3B-A7B4-A36A0D602454}" presName="rootComposite1" presStyleCnt="0"/>
      <dgm:spPr/>
    </dgm:pt>
    <dgm:pt modelId="{C9E8F0F1-BD65-4C95-B02E-24BA6BD42182}" type="pres">
      <dgm:prSet presAssocID="{1816124F-246E-4F3B-A7B4-A36A0D602454}" presName="rootText1" presStyleLbl="node0" presStyleIdx="0" presStyleCnt="1">
        <dgm:presLayoutVars>
          <dgm:chMax/>
          <dgm:chPref val="3"/>
        </dgm:presLayoutVars>
      </dgm:prSet>
      <dgm:spPr/>
    </dgm:pt>
    <dgm:pt modelId="{4BE29851-176B-46F0-92AD-B45BD44A618D}" type="pres">
      <dgm:prSet presAssocID="{1816124F-246E-4F3B-A7B4-A36A0D602454}" presName="titleText1" presStyleLbl="fgAcc0" presStyleIdx="0" presStyleCnt="1">
        <dgm:presLayoutVars>
          <dgm:chMax val="0"/>
          <dgm:chPref val="0"/>
        </dgm:presLayoutVars>
      </dgm:prSet>
      <dgm:spPr/>
    </dgm:pt>
    <dgm:pt modelId="{48EF4E8E-C6C6-492E-8C23-64A081D882B2}" type="pres">
      <dgm:prSet presAssocID="{1816124F-246E-4F3B-A7B4-A36A0D602454}" presName="rootConnector1" presStyleLbl="node1" presStyleIdx="0" presStyleCnt="2"/>
      <dgm:spPr/>
    </dgm:pt>
    <dgm:pt modelId="{75040EC8-2F24-40AB-A81D-25FD4DEC0A8F}" type="pres">
      <dgm:prSet presAssocID="{1816124F-246E-4F3B-A7B4-A36A0D602454}" presName="hierChild2" presStyleCnt="0"/>
      <dgm:spPr/>
    </dgm:pt>
    <dgm:pt modelId="{2EE35C62-BC2E-466D-BC5C-DD5F9290EF90}" type="pres">
      <dgm:prSet presAssocID="{27FB58AD-4224-44BB-A697-EBE9A64780B9}" presName="Name37" presStyleLbl="parChTrans1D2" presStyleIdx="0" presStyleCnt="2"/>
      <dgm:spPr/>
    </dgm:pt>
    <dgm:pt modelId="{885B4D03-4AE6-4DAD-92CD-E57FFD4D1D36}" type="pres">
      <dgm:prSet presAssocID="{C9C767B3-0947-43E7-8AA5-2E4A382C8EF8}" presName="hierRoot2" presStyleCnt="0">
        <dgm:presLayoutVars>
          <dgm:hierBranch val="init"/>
        </dgm:presLayoutVars>
      </dgm:prSet>
      <dgm:spPr/>
    </dgm:pt>
    <dgm:pt modelId="{8ACCF0CD-5184-4348-B1EB-8F628AF1516A}" type="pres">
      <dgm:prSet presAssocID="{C9C767B3-0947-43E7-8AA5-2E4A382C8EF8}" presName="rootComposite" presStyleCnt="0"/>
      <dgm:spPr/>
    </dgm:pt>
    <dgm:pt modelId="{00D68411-B0C5-4AF5-9147-B7DAE1E49C93}" type="pres">
      <dgm:prSet presAssocID="{C9C767B3-0947-43E7-8AA5-2E4A382C8EF8}" presName="rootText" presStyleLbl="node1" presStyleIdx="0" presStyleCnt="2" custLinFactNeighborX="-1257">
        <dgm:presLayoutVars>
          <dgm:chMax/>
          <dgm:chPref val="3"/>
        </dgm:presLayoutVars>
      </dgm:prSet>
      <dgm:spPr/>
    </dgm:pt>
    <dgm:pt modelId="{F22ABA5C-3DE9-4BDF-A8AE-8A62E2F0CC61}" type="pres">
      <dgm:prSet presAssocID="{C9C767B3-0947-43E7-8AA5-2E4A382C8EF8}" presName="titleText2" presStyleLbl="fgAcc1" presStyleIdx="0" presStyleCnt="2">
        <dgm:presLayoutVars>
          <dgm:chMax val="0"/>
          <dgm:chPref val="0"/>
        </dgm:presLayoutVars>
      </dgm:prSet>
      <dgm:spPr/>
    </dgm:pt>
    <dgm:pt modelId="{C5562A52-9628-4E19-9A95-400068A9848E}" type="pres">
      <dgm:prSet presAssocID="{C9C767B3-0947-43E7-8AA5-2E4A382C8EF8}" presName="rootConnector" presStyleLbl="node2" presStyleIdx="0" presStyleCnt="0"/>
      <dgm:spPr/>
    </dgm:pt>
    <dgm:pt modelId="{B7EEAD1D-168A-484F-8F0B-1CC441FC289B}" type="pres">
      <dgm:prSet presAssocID="{C9C767B3-0947-43E7-8AA5-2E4A382C8EF8}" presName="hierChild4" presStyleCnt="0"/>
      <dgm:spPr/>
    </dgm:pt>
    <dgm:pt modelId="{5846166E-CE64-48B1-84BB-C88A4550A502}" type="pres">
      <dgm:prSet presAssocID="{C9C767B3-0947-43E7-8AA5-2E4A382C8EF8}" presName="hierChild5" presStyleCnt="0"/>
      <dgm:spPr/>
    </dgm:pt>
    <dgm:pt modelId="{5ACF1C82-2D40-43B7-B8C2-9C93A490FA44}" type="pres">
      <dgm:prSet presAssocID="{46CA0657-EA19-47CA-878C-70C35814DC82}" presName="Name37" presStyleLbl="parChTrans1D2" presStyleIdx="1" presStyleCnt="2"/>
      <dgm:spPr/>
    </dgm:pt>
    <dgm:pt modelId="{7D5C8109-AEB8-4091-A0EA-94084BF1551C}" type="pres">
      <dgm:prSet presAssocID="{F9D98AE6-2EDB-499E-B456-ACDC2DD95C80}" presName="hierRoot2" presStyleCnt="0">
        <dgm:presLayoutVars>
          <dgm:hierBranch val="init"/>
        </dgm:presLayoutVars>
      </dgm:prSet>
      <dgm:spPr/>
    </dgm:pt>
    <dgm:pt modelId="{F2DEEE7E-74AA-4C19-B928-48A96AD07C42}" type="pres">
      <dgm:prSet presAssocID="{F9D98AE6-2EDB-499E-B456-ACDC2DD95C80}" presName="rootComposite" presStyleCnt="0"/>
      <dgm:spPr/>
    </dgm:pt>
    <dgm:pt modelId="{F25BC8CA-BB2C-45D7-B7C5-856909A929DE}" type="pres">
      <dgm:prSet presAssocID="{F9D98AE6-2EDB-499E-B456-ACDC2DD95C80}" presName="rootText" presStyleLbl="node1" presStyleIdx="1" presStyleCnt="2">
        <dgm:presLayoutVars>
          <dgm:chMax/>
          <dgm:chPref val="3"/>
        </dgm:presLayoutVars>
      </dgm:prSet>
      <dgm:spPr/>
    </dgm:pt>
    <dgm:pt modelId="{78FB0207-7B81-4D9B-AC06-72B4A748EBC9}" type="pres">
      <dgm:prSet presAssocID="{F9D98AE6-2EDB-499E-B456-ACDC2DD95C80}" presName="titleText2" presStyleLbl="fgAcc1" presStyleIdx="1" presStyleCnt="2">
        <dgm:presLayoutVars>
          <dgm:chMax val="0"/>
          <dgm:chPref val="0"/>
        </dgm:presLayoutVars>
      </dgm:prSet>
      <dgm:spPr/>
    </dgm:pt>
    <dgm:pt modelId="{3469AFC0-F69F-4E97-AFB7-FC19E70EA837}" type="pres">
      <dgm:prSet presAssocID="{F9D98AE6-2EDB-499E-B456-ACDC2DD95C80}" presName="rootConnector" presStyleLbl="node2" presStyleIdx="0" presStyleCnt="0"/>
      <dgm:spPr/>
    </dgm:pt>
    <dgm:pt modelId="{12107718-4D8E-40DC-938D-6912A2E344D2}" type="pres">
      <dgm:prSet presAssocID="{F9D98AE6-2EDB-499E-B456-ACDC2DD95C80}" presName="hierChild4" presStyleCnt="0"/>
      <dgm:spPr/>
    </dgm:pt>
    <dgm:pt modelId="{D922F38D-7FFE-4708-8B1E-089C6573ED81}" type="pres">
      <dgm:prSet presAssocID="{F9D98AE6-2EDB-499E-B456-ACDC2DD95C80}" presName="hierChild5" presStyleCnt="0"/>
      <dgm:spPr/>
    </dgm:pt>
    <dgm:pt modelId="{0429318C-2C97-4E8E-BC51-6EE5387D956A}" type="pres">
      <dgm:prSet presAssocID="{1816124F-246E-4F3B-A7B4-A36A0D602454}" presName="hierChild3" presStyleCnt="0"/>
      <dgm:spPr/>
    </dgm:pt>
  </dgm:ptLst>
  <dgm:cxnLst>
    <dgm:cxn modelId="{EDBB0206-B3C2-4EE4-8E88-00C24EEABB5E}" type="presOf" srcId="{F9D98AE6-2EDB-499E-B456-ACDC2DD95C80}" destId="{3469AFC0-F69F-4E97-AFB7-FC19E70EA837}" srcOrd="1" destOrd="0" presId="urn:microsoft.com/office/officeart/2008/layout/NameandTitleOrganizationalChart"/>
    <dgm:cxn modelId="{A8F4F90B-301F-4B27-A17D-0399948F6774}" type="presOf" srcId="{46CA0657-EA19-47CA-878C-70C35814DC82}" destId="{5ACF1C82-2D40-43B7-B8C2-9C93A490FA44}" srcOrd="0" destOrd="0" presId="urn:microsoft.com/office/officeart/2008/layout/NameandTitleOrganizationalChart"/>
    <dgm:cxn modelId="{4E55DC1E-F95C-42B3-A80D-1F74BAFFA7B7}" srcId="{E36BA602-4A6A-4409-B9F6-1C57AC92A6FB}" destId="{1816124F-246E-4F3B-A7B4-A36A0D602454}" srcOrd="0" destOrd="0" parTransId="{CD026D81-B998-440A-BB8F-3C7DB59AF927}" sibTransId="{0F8D0943-B5AA-4E89-9A39-62B3DF1C7723}"/>
    <dgm:cxn modelId="{8ABC3C25-E150-4687-A423-3694EECA7C9F}" type="presOf" srcId="{27FB58AD-4224-44BB-A697-EBE9A64780B9}" destId="{2EE35C62-BC2E-466D-BC5C-DD5F9290EF90}" srcOrd="0" destOrd="0" presId="urn:microsoft.com/office/officeart/2008/layout/NameandTitleOrganizationalChart"/>
    <dgm:cxn modelId="{D4FDDF2E-DD76-4376-A411-BB616FDAC006}" type="presOf" srcId="{1816124F-246E-4F3B-A7B4-A36A0D602454}" destId="{48EF4E8E-C6C6-492E-8C23-64A081D882B2}" srcOrd="1" destOrd="0" presId="urn:microsoft.com/office/officeart/2008/layout/NameandTitleOrganizationalChart"/>
    <dgm:cxn modelId="{E57E7433-7E23-483E-A95D-7056EDA27D88}" type="presOf" srcId="{C9C767B3-0947-43E7-8AA5-2E4A382C8EF8}" destId="{00D68411-B0C5-4AF5-9147-B7DAE1E49C93}" srcOrd="0" destOrd="0" presId="urn:microsoft.com/office/officeart/2008/layout/NameandTitleOrganizationalChart"/>
    <dgm:cxn modelId="{0C2C9C38-DF56-4CA8-9416-48A0C9A0094C}" type="presOf" srcId="{A777B11B-B008-4640-8E04-46490A9AA1FF}" destId="{F22ABA5C-3DE9-4BDF-A8AE-8A62E2F0CC61}" srcOrd="0" destOrd="0" presId="urn:microsoft.com/office/officeart/2008/layout/NameandTitleOrganizationalChart"/>
    <dgm:cxn modelId="{FDCCD05B-4C8A-4AD8-A219-6DB5D6F4A3E0}" srcId="{1816124F-246E-4F3B-A7B4-A36A0D602454}" destId="{C9C767B3-0947-43E7-8AA5-2E4A382C8EF8}" srcOrd="0" destOrd="0" parTransId="{27FB58AD-4224-44BB-A697-EBE9A64780B9}" sibTransId="{A777B11B-B008-4640-8E04-46490A9AA1FF}"/>
    <dgm:cxn modelId="{B0009241-2A16-46B9-B5FB-4EB81DB8EA49}" type="presOf" srcId="{E36BA602-4A6A-4409-B9F6-1C57AC92A6FB}" destId="{0166F415-C812-43EC-A9A4-6D0CE9180278}" srcOrd="0" destOrd="0" presId="urn:microsoft.com/office/officeart/2008/layout/NameandTitleOrganizationalChart"/>
    <dgm:cxn modelId="{72FD5881-84AA-4FBA-AA6D-9C6CF356E6D0}" type="presOf" srcId="{F9D98AE6-2EDB-499E-B456-ACDC2DD95C80}" destId="{F25BC8CA-BB2C-45D7-B7C5-856909A929DE}" srcOrd="0" destOrd="0" presId="urn:microsoft.com/office/officeart/2008/layout/NameandTitleOrganizationalChart"/>
    <dgm:cxn modelId="{B43C7183-04A6-4469-BBD7-A39A3828FE6C}" type="presOf" srcId="{C2C181DA-1D95-47CD-BFA9-B7D0FDC59DEA}" destId="{78FB0207-7B81-4D9B-AC06-72B4A748EBC9}" srcOrd="0" destOrd="0" presId="urn:microsoft.com/office/officeart/2008/layout/NameandTitleOrganizationalChart"/>
    <dgm:cxn modelId="{81EA458B-E463-405B-B7E7-5C3B711A977E}" type="presOf" srcId="{1816124F-246E-4F3B-A7B4-A36A0D602454}" destId="{C9E8F0F1-BD65-4C95-B02E-24BA6BD42182}" srcOrd="0" destOrd="0" presId="urn:microsoft.com/office/officeart/2008/layout/NameandTitleOrganizationalChart"/>
    <dgm:cxn modelId="{B03F75B7-8F16-47BE-A1C5-37ABEEF10817}" srcId="{1816124F-246E-4F3B-A7B4-A36A0D602454}" destId="{F9D98AE6-2EDB-499E-B456-ACDC2DD95C80}" srcOrd="1" destOrd="0" parTransId="{46CA0657-EA19-47CA-878C-70C35814DC82}" sibTransId="{C2C181DA-1D95-47CD-BFA9-B7D0FDC59DEA}"/>
    <dgm:cxn modelId="{40FA62ED-42B4-463A-8F2B-D8F75D699747}" type="presOf" srcId="{C9C767B3-0947-43E7-8AA5-2E4A382C8EF8}" destId="{C5562A52-9628-4E19-9A95-400068A9848E}" srcOrd="1" destOrd="0" presId="urn:microsoft.com/office/officeart/2008/layout/NameandTitleOrganizationalChart"/>
    <dgm:cxn modelId="{91C5CCF6-DC8A-49D7-8F41-517B37217EF8}" type="presOf" srcId="{0F8D0943-B5AA-4E89-9A39-62B3DF1C7723}" destId="{4BE29851-176B-46F0-92AD-B45BD44A618D}" srcOrd="0" destOrd="0" presId="urn:microsoft.com/office/officeart/2008/layout/NameandTitleOrganizationalChart"/>
    <dgm:cxn modelId="{353D8897-973C-420C-92F9-D91B34BAFA5F}" type="presParOf" srcId="{0166F415-C812-43EC-A9A4-6D0CE9180278}" destId="{EBF8BE31-5AFC-4E9E-8290-906980DBB6E1}" srcOrd="0" destOrd="0" presId="urn:microsoft.com/office/officeart/2008/layout/NameandTitleOrganizationalChart"/>
    <dgm:cxn modelId="{04588F88-44CC-4EA2-9620-EF3C408C6102}" type="presParOf" srcId="{EBF8BE31-5AFC-4E9E-8290-906980DBB6E1}" destId="{70D3D7D3-965C-4024-8FDE-2D6D0D703BF9}" srcOrd="0" destOrd="0" presId="urn:microsoft.com/office/officeart/2008/layout/NameandTitleOrganizationalChart"/>
    <dgm:cxn modelId="{BBB496ED-16B2-4698-BC77-1902C2F16EAF}" type="presParOf" srcId="{70D3D7D3-965C-4024-8FDE-2D6D0D703BF9}" destId="{C9E8F0F1-BD65-4C95-B02E-24BA6BD42182}" srcOrd="0" destOrd="0" presId="urn:microsoft.com/office/officeart/2008/layout/NameandTitleOrganizationalChart"/>
    <dgm:cxn modelId="{CC33FB2C-75A5-4BB9-A097-62A15D4719B5}" type="presParOf" srcId="{70D3D7D3-965C-4024-8FDE-2D6D0D703BF9}" destId="{4BE29851-176B-46F0-92AD-B45BD44A618D}" srcOrd="1" destOrd="0" presId="urn:microsoft.com/office/officeart/2008/layout/NameandTitleOrganizationalChart"/>
    <dgm:cxn modelId="{1EDFCBC5-7FF5-410B-BC4D-1CE0AEE48A94}" type="presParOf" srcId="{70D3D7D3-965C-4024-8FDE-2D6D0D703BF9}" destId="{48EF4E8E-C6C6-492E-8C23-64A081D882B2}" srcOrd="2" destOrd="0" presId="urn:microsoft.com/office/officeart/2008/layout/NameandTitleOrganizationalChart"/>
    <dgm:cxn modelId="{6893E3FA-4D07-4427-8269-A5C5629D3F53}" type="presParOf" srcId="{EBF8BE31-5AFC-4E9E-8290-906980DBB6E1}" destId="{75040EC8-2F24-40AB-A81D-25FD4DEC0A8F}" srcOrd="1" destOrd="0" presId="urn:microsoft.com/office/officeart/2008/layout/NameandTitleOrganizationalChart"/>
    <dgm:cxn modelId="{9C1FCBF2-50E4-44D2-9843-A7C50DB5D567}" type="presParOf" srcId="{75040EC8-2F24-40AB-A81D-25FD4DEC0A8F}" destId="{2EE35C62-BC2E-466D-BC5C-DD5F9290EF90}" srcOrd="0" destOrd="0" presId="urn:microsoft.com/office/officeart/2008/layout/NameandTitleOrganizationalChart"/>
    <dgm:cxn modelId="{A5CB2196-A6E4-4D37-8F47-57CBE20CEA90}" type="presParOf" srcId="{75040EC8-2F24-40AB-A81D-25FD4DEC0A8F}" destId="{885B4D03-4AE6-4DAD-92CD-E57FFD4D1D36}" srcOrd="1" destOrd="0" presId="urn:microsoft.com/office/officeart/2008/layout/NameandTitleOrganizationalChart"/>
    <dgm:cxn modelId="{0B207A71-A6CC-43A8-A58A-9D2D0C1DE65B}" type="presParOf" srcId="{885B4D03-4AE6-4DAD-92CD-E57FFD4D1D36}" destId="{8ACCF0CD-5184-4348-B1EB-8F628AF1516A}" srcOrd="0" destOrd="0" presId="urn:microsoft.com/office/officeart/2008/layout/NameandTitleOrganizationalChart"/>
    <dgm:cxn modelId="{8CFA16C5-E8E7-47F9-B574-129A8D701FE4}" type="presParOf" srcId="{8ACCF0CD-5184-4348-B1EB-8F628AF1516A}" destId="{00D68411-B0C5-4AF5-9147-B7DAE1E49C93}" srcOrd="0" destOrd="0" presId="urn:microsoft.com/office/officeart/2008/layout/NameandTitleOrganizationalChart"/>
    <dgm:cxn modelId="{BFEE705F-CD16-4858-876C-FCE501CADA05}" type="presParOf" srcId="{8ACCF0CD-5184-4348-B1EB-8F628AF1516A}" destId="{F22ABA5C-3DE9-4BDF-A8AE-8A62E2F0CC61}" srcOrd="1" destOrd="0" presId="urn:microsoft.com/office/officeart/2008/layout/NameandTitleOrganizationalChart"/>
    <dgm:cxn modelId="{FA3B711A-853B-481B-AE43-D2E846226FC4}" type="presParOf" srcId="{8ACCF0CD-5184-4348-B1EB-8F628AF1516A}" destId="{C5562A52-9628-4E19-9A95-400068A9848E}" srcOrd="2" destOrd="0" presId="urn:microsoft.com/office/officeart/2008/layout/NameandTitleOrganizationalChart"/>
    <dgm:cxn modelId="{FFFF80D7-C460-4494-95D7-95226946AA49}" type="presParOf" srcId="{885B4D03-4AE6-4DAD-92CD-E57FFD4D1D36}" destId="{B7EEAD1D-168A-484F-8F0B-1CC441FC289B}" srcOrd="1" destOrd="0" presId="urn:microsoft.com/office/officeart/2008/layout/NameandTitleOrganizationalChart"/>
    <dgm:cxn modelId="{D625DCB6-69BC-4C8F-A6BB-1AC6303C709A}" type="presParOf" srcId="{885B4D03-4AE6-4DAD-92CD-E57FFD4D1D36}" destId="{5846166E-CE64-48B1-84BB-C88A4550A502}" srcOrd="2" destOrd="0" presId="urn:microsoft.com/office/officeart/2008/layout/NameandTitleOrganizationalChart"/>
    <dgm:cxn modelId="{D8ADFB01-1D94-4591-AEE8-BD3669B35B9B}" type="presParOf" srcId="{75040EC8-2F24-40AB-A81D-25FD4DEC0A8F}" destId="{5ACF1C82-2D40-43B7-B8C2-9C93A490FA44}" srcOrd="2" destOrd="0" presId="urn:microsoft.com/office/officeart/2008/layout/NameandTitleOrganizationalChart"/>
    <dgm:cxn modelId="{A8166B48-2C60-42E7-BEA9-D8E8E7139B5A}" type="presParOf" srcId="{75040EC8-2F24-40AB-A81D-25FD4DEC0A8F}" destId="{7D5C8109-AEB8-4091-A0EA-94084BF1551C}" srcOrd="3" destOrd="0" presId="urn:microsoft.com/office/officeart/2008/layout/NameandTitleOrganizationalChart"/>
    <dgm:cxn modelId="{A9BB5F93-4587-4C21-BBF4-9A15B462A86F}" type="presParOf" srcId="{7D5C8109-AEB8-4091-A0EA-94084BF1551C}" destId="{F2DEEE7E-74AA-4C19-B928-48A96AD07C42}" srcOrd="0" destOrd="0" presId="urn:microsoft.com/office/officeart/2008/layout/NameandTitleOrganizationalChart"/>
    <dgm:cxn modelId="{ABE0E794-AC39-41F3-B8F9-0DF5D0FCB660}" type="presParOf" srcId="{F2DEEE7E-74AA-4C19-B928-48A96AD07C42}" destId="{F25BC8CA-BB2C-45D7-B7C5-856909A929DE}" srcOrd="0" destOrd="0" presId="urn:microsoft.com/office/officeart/2008/layout/NameandTitleOrganizationalChart"/>
    <dgm:cxn modelId="{BEDA6081-680E-44D8-98E1-DF2DDCD0138D}" type="presParOf" srcId="{F2DEEE7E-74AA-4C19-B928-48A96AD07C42}" destId="{78FB0207-7B81-4D9B-AC06-72B4A748EBC9}" srcOrd="1" destOrd="0" presId="urn:microsoft.com/office/officeart/2008/layout/NameandTitleOrganizationalChart"/>
    <dgm:cxn modelId="{B039AD33-62D0-4834-8726-0A2F75976DEA}" type="presParOf" srcId="{F2DEEE7E-74AA-4C19-B928-48A96AD07C42}" destId="{3469AFC0-F69F-4E97-AFB7-FC19E70EA837}" srcOrd="2" destOrd="0" presId="urn:microsoft.com/office/officeart/2008/layout/NameandTitleOrganizationalChart"/>
    <dgm:cxn modelId="{05D34363-F687-48BE-B471-DE0FDDBB1344}" type="presParOf" srcId="{7D5C8109-AEB8-4091-A0EA-94084BF1551C}" destId="{12107718-4D8E-40DC-938D-6912A2E344D2}" srcOrd="1" destOrd="0" presId="urn:microsoft.com/office/officeart/2008/layout/NameandTitleOrganizationalChart"/>
    <dgm:cxn modelId="{DB5B2FAC-3C4B-4B4D-8EF3-ADC62CEE8EF0}" type="presParOf" srcId="{7D5C8109-AEB8-4091-A0EA-94084BF1551C}" destId="{D922F38D-7FFE-4708-8B1E-089C6573ED81}" srcOrd="2" destOrd="0" presId="urn:microsoft.com/office/officeart/2008/layout/NameandTitleOrganizationalChart"/>
    <dgm:cxn modelId="{72F56859-EFF4-414C-B2E5-076257FD6848}" type="presParOf" srcId="{EBF8BE31-5AFC-4E9E-8290-906980DBB6E1}" destId="{0429318C-2C97-4E8E-BC51-6EE5387D95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5A33FC-69D4-48B7-8410-82ABF290D474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BE0DE075-FB7F-4137-B384-B79B9CEBCDEC}">
      <dgm:prSet phldrT="[Texto]" custT="1"/>
      <dgm:spPr/>
      <dgm:t>
        <a:bodyPr/>
        <a:lstStyle/>
        <a:p>
          <a:r>
            <a:rPr lang="es-ES" sz="2400" dirty="0" err="1"/>
            <a:t>Index</a:t>
          </a:r>
          <a:r>
            <a:rPr lang="es-ES" sz="2400" dirty="0"/>
            <a:t> </a:t>
          </a:r>
        </a:p>
        <a:p>
          <a:r>
            <a:rPr lang="es-ES" sz="2400" dirty="0"/>
            <a:t>(telovendo.cl)</a:t>
          </a:r>
          <a:endParaRPr lang="es-CL" sz="2800" dirty="0"/>
        </a:p>
      </dgm:t>
    </dgm:pt>
    <dgm:pt modelId="{77622C38-6A69-4044-B4B8-31BB74D5F0E6}" type="parTrans" cxnId="{254A8131-6800-448F-82AF-13C433FBD0E8}">
      <dgm:prSet/>
      <dgm:spPr/>
      <dgm:t>
        <a:bodyPr/>
        <a:lstStyle/>
        <a:p>
          <a:endParaRPr lang="es-CL"/>
        </a:p>
      </dgm:t>
    </dgm:pt>
    <dgm:pt modelId="{FDF1C6E5-31D7-4F53-91D9-777B21601690}" type="sibTrans" cxnId="{254A8131-6800-448F-82AF-13C433FBD0E8}">
      <dgm:prSet/>
      <dgm:spPr/>
      <dgm:t>
        <a:bodyPr/>
        <a:lstStyle/>
        <a:p>
          <a:endParaRPr lang="es-CL"/>
        </a:p>
      </dgm:t>
    </dgm:pt>
    <dgm:pt modelId="{B6A81337-C3C6-4320-93B9-D1A363964D1A}">
      <dgm:prSet phldrT="[Texto]"/>
      <dgm:spPr/>
      <dgm:t>
        <a:bodyPr/>
        <a:lstStyle/>
        <a:p>
          <a:r>
            <a:rPr lang="es-ES" dirty="0" err="1"/>
            <a:t>Promo</a:t>
          </a:r>
          <a:endParaRPr lang="es-ES" dirty="0"/>
        </a:p>
        <a:p>
          <a:r>
            <a:rPr lang="es-ES" dirty="0"/>
            <a:t>(telovendo.cl/</a:t>
          </a:r>
          <a:r>
            <a:rPr lang="es-ES" dirty="0" err="1"/>
            <a:t>promo</a:t>
          </a:r>
          <a:r>
            <a:rPr lang="es-ES" dirty="0"/>
            <a:t>)</a:t>
          </a:r>
          <a:endParaRPr lang="es-CL" dirty="0"/>
        </a:p>
      </dgm:t>
    </dgm:pt>
    <dgm:pt modelId="{3BA08D85-79C9-474F-8272-4162245D5B69}" type="parTrans" cxnId="{92E2BDC0-1CF2-4736-8FBF-787969A36518}">
      <dgm:prSet/>
      <dgm:spPr/>
      <dgm:t>
        <a:bodyPr/>
        <a:lstStyle/>
        <a:p>
          <a:endParaRPr lang="es-CL"/>
        </a:p>
      </dgm:t>
    </dgm:pt>
    <dgm:pt modelId="{E02EB41A-1529-489D-84BD-08CDA6B41026}" type="sibTrans" cxnId="{92E2BDC0-1CF2-4736-8FBF-787969A36518}">
      <dgm:prSet/>
      <dgm:spPr/>
      <dgm:t>
        <a:bodyPr/>
        <a:lstStyle/>
        <a:p>
          <a:endParaRPr lang="es-CL"/>
        </a:p>
      </dgm:t>
    </dgm:pt>
    <dgm:pt modelId="{6DA680E1-A111-4DA1-A848-D39B9644CD22}">
      <dgm:prSet phldrT="[Texto]"/>
      <dgm:spPr/>
      <dgm:t>
        <a:bodyPr/>
        <a:lstStyle/>
        <a:p>
          <a:r>
            <a:rPr lang="es-ES" dirty="0"/>
            <a:t>Contacto</a:t>
          </a:r>
        </a:p>
        <a:p>
          <a:r>
            <a:rPr lang="es-ES" dirty="0"/>
            <a:t>(telovendo.cl/contacto</a:t>
          </a:r>
          <a:endParaRPr lang="es-CL" dirty="0"/>
        </a:p>
      </dgm:t>
    </dgm:pt>
    <dgm:pt modelId="{CB2F2893-3DB0-49E1-86C4-AD46EA1FC6DA}" type="parTrans" cxnId="{319EF544-B6AF-4D96-92A5-6EA8314E38EF}">
      <dgm:prSet/>
      <dgm:spPr/>
      <dgm:t>
        <a:bodyPr/>
        <a:lstStyle/>
        <a:p>
          <a:endParaRPr lang="es-CL"/>
        </a:p>
      </dgm:t>
    </dgm:pt>
    <dgm:pt modelId="{F4612C7C-490C-485F-9610-CD5D3E9170C7}" type="sibTrans" cxnId="{319EF544-B6AF-4D96-92A5-6EA8314E38EF}">
      <dgm:prSet/>
      <dgm:spPr/>
      <dgm:t>
        <a:bodyPr/>
        <a:lstStyle/>
        <a:p>
          <a:endParaRPr lang="es-CL"/>
        </a:p>
      </dgm:t>
    </dgm:pt>
    <dgm:pt modelId="{3D33EA12-254A-43C4-80AA-21E78A7C4E05}" type="pres">
      <dgm:prSet presAssocID="{FE5A33FC-69D4-48B7-8410-82ABF290D47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61E5CB0-6B49-4452-B6AB-E670457BC8DF}" type="pres">
      <dgm:prSet presAssocID="{BE0DE075-FB7F-4137-B384-B79B9CEBCDEC}" presName="root" presStyleCnt="0">
        <dgm:presLayoutVars>
          <dgm:chMax/>
          <dgm:chPref val="4"/>
        </dgm:presLayoutVars>
      </dgm:prSet>
      <dgm:spPr/>
    </dgm:pt>
    <dgm:pt modelId="{E24BBCD1-1D89-4E6B-82AE-1ED754847766}" type="pres">
      <dgm:prSet presAssocID="{BE0DE075-FB7F-4137-B384-B79B9CEBCDEC}" presName="rootComposite" presStyleCnt="0">
        <dgm:presLayoutVars/>
      </dgm:prSet>
      <dgm:spPr/>
    </dgm:pt>
    <dgm:pt modelId="{13519430-8A65-4196-A526-375F9484CBA2}" type="pres">
      <dgm:prSet presAssocID="{BE0DE075-FB7F-4137-B384-B79B9CEBCDEC}" presName="rootText" presStyleLbl="node0" presStyleIdx="0" presStyleCnt="1" custScaleX="55713" custLinFactNeighborX="-1865" custLinFactNeighborY="3883">
        <dgm:presLayoutVars>
          <dgm:chMax/>
          <dgm:chPref val="4"/>
        </dgm:presLayoutVars>
      </dgm:prSet>
      <dgm:spPr/>
    </dgm:pt>
    <dgm:pt modelId="{EEDD2C4A-A924-4762-B5A8-B0C41B9EEE4A}" type="pres">
      <dgm:prSet presAssocID="{BE0DE075-FB7F-4137-B384-B79B9CEBCDEC}" presName="childShape" presStyleCnt="0">
        <dgm:presLayoutVars>
          <dgm:chMax val="0"/>
          <dgm:chPref val="0"/>
        </dgm:presLayoutVars>
      </dgm:prSet>
      <dgm:spPr/>
    </dgm:pt>
    <dgm:pt modelId="{8D8591FF-0355-4951-8CEF-36726B6533EC}" type="pres">
      <dgm:prSet presAssocID="{B6A81337-C3C6-4320-93B9-D1A363964D1A}" presName="childComposite" presStyleCnt="0">
        <dgm:presLayoutVars>
          <dgm:chMax val="0"/>
          <dgm:chPref val="0"/>
        </dgm:presLayoutVars>
      </dgm:prSet>
      <dgm:spPr/>
    </dgm:pt>
    <dgm:pt modelId="{29F2FF1D-F688-41D7-8948-C07A998BA1B4}" type="pres">
      <dgm:prSet presAssocID="{B6A81337-C3C6-4320-93B9-D1A363964D1A}" presName="Image" presStyleLbl="node1" presStyleIdx="0" presStyleCnt="2" custLinFactX="200000" custLinFactNeighborX="275156" custLinFactNeighborY="-3000"/>
      <dgm:spPr/>
    </dgm:pt>
    <dgm:pt modelId="{AC18398F-94D5-4342-9880-F46DB4D47A22}" type="pres">
      <dgm:prSet presAssocID="{B6A81337-C3C6-4320-93B9-D1A363964D1A}" presName="childText" presStyleLbl="lnNode1" presStyleIdx="0" presStyleCnt="2" custScaleX="61914" custLinFactNeighborX="-17330" custLinFactNeighborY="-3000">
        <dgm:presLayoutVars>
          <dgm:chMax val="0"/>
          <dgm:chPref val="0"/>
          <dgm:bulletEnabled val="1"/>
        </dgm:presLayoutVars>
      </dgm:prSet>
      <dgm:spPr/>
    </dgm:pt>
    <dgm:pt modelId="{A65BA0FF-4999-45AB-BEF5-9E1C794B0D89}" type="pres">
      <dgm:prSet presAssocID="{6DA680E1-A111-4DA1-A848-D39B9644CD22}" presName="childComposite" presStyleCnt="0">
        <dgm:presLayoutVars>
          <dgm:chMax val="0"/>
          <dgm:chPref val="0"/>
        </dgm:presLayoutVars>
      </dgm:prSet>
      <dgm:spPr/>
    </dgm:pt>
    <dgm:pt modelId="{76C43B81-405C-418B-B95C-1C29331E230F}" type="pres">
      <dgm:prSet presAssocID="{6DA680E1-A111-4DA1-A848-D39B9644CD22}" presName="Image" presStyleLbl="node1" presStyleIdx="1" presStyleCnt="2" custScaleX="9277" custScaleY="38159" custLinFactX="157496" custLinFactNeighborX="200000" custLinFactNeighborY="-6185"/>
      <dgm:spPr>
        <a:prstGeom prst="curvedRightArrow">
          <a:avLst/>
        </a:prstGeom>
      </dgm:spPr>
    </dgm:pt>
    <dgm:pt modelId="{F7FDE604-519B-4C53-B3F2-06F99A9D53C0}" type="pres">
      <dgm:prSet presAssocID="{6DA680E1-A111-4DA1-A848-D39B9644CD22}" presName="childText" presStyleLbl="lnNode1" presStyleIdx="1" presStyleCnt="2" custScaleX="60108" custLinFactNeighborX="-16667" custLinFactNeighborY="-11948">
        <dgm:presLayoutVars>
          <dgm:chMax val="0"/>
          <dgm:chPref val="0"/>
          <dgm:bulletEnabled val="1"/>
        </dgm:presLayoutVars>
      </dgm:prSet>
      <dgm:spPr/>
    </dgm:pt>
  </dgm:ptLst>
  <dgm:cxnLst>
    <dgm:cxn modelId="{254A8131-6800-448F-82AF-13C433FBD0E8}" srcId="{FE5A33FC-69D4-48B7-8410-82ABF290D474}" destId="{BE0DE075-FB7F-4137-B384-B79B9CEBCDEC}" srcOrd="0" destOrd="0" parTransId="{77622C38-6A69-4044-B4B8-31BB74D5F0E6}" sibTransId="{FDF1C6E5-31D7-4F53-91D9-777B21601690}"/>
    <dgm:cxn modelId="{319EF544-B6AF-4D96-92A5-6EA8314E38EF}" srcId="{BE0DE075-FB7F-4137-B384-B79B9CEBCDEC}" destId="{6DA680E1-A111-4DA1-A848-D39B9644CD22}" srcOrd="1" destOrd="0" parTransId="{CB2F2893-3DB0-49E1-86C4-AD46EA1FC6DA}" sibTransId="{F4612C7C-490C-485F-9610-CD5D3E9170C7}"/>
    <dgm:cxn modelId="{4CA8A869-539C-4354-B2EE-8E4B4760770B}" type="presOf" srcId="{BE0DE075-FB7F-4137-B384-B79B9CEBCDEC}" destId="{13519430-8A65-4196-A526-375F9484CBA2}" srcOrd="0" destOrd="0" presId="urn:microsoft.com/office/officeart/2008/layout/PictureAccentList"/>
    <dgm:cxn modelId="{7C887CAA-56F4-47AC-B962-014F46FDD2E8}" type="presOf" srcId="{FE5A33FC-69D4-48B7-8410-82ABF290D474}" destId="{3D33EA12-254A-43C4-80AA-21E78A7C4E05}" srcOrd="0" destOrd="0" presId="urn:microsoft.com/office/officeart/2008/layout/PictureAccentList"/>
    <dgm:cxn modelId="{308C82B8-14EB-41D1-AD69-C6FCEE3CA966}" type="presOf" srcId="{B6A81337-C3C6-4320-93B9-D1A363964D1A}" destId="{AC18398F-94D5-4342-9880-F46DB4D47A22}" srcOrd="0" destOrd="0" presId="urn:microsoft.com/office/officeart/2008/layout/PictureAccentList"/>
    <dgm:cxn modelId="{92E2BDC0-1CF2-4736-8FBF-787969A36518}" srcId="{BE0DE075-FB7F-4137-B384-B79B9CEBCDEC}" destId="{B6A81337-C3C6-4320-93B9-D1A363964D1A}" srcOrd="0" destOrd="0" parTransId="{3BA08D85-79C9-474F-8272-4162245D5B69}" sibTransId="{E02EB41A-1529-489D-84BD-08CDA6B41026}"/>
    <dgm:cxn modelId="{176149CB-C7C7-4894-90CC-078E982920CA}" type="presOf" srcId="{6DA680E1-A111-4DA1-A848-D39B9644CD22}" destId="{F7FDE604-519B-4C53-B3F2-06F99A9D53C0}" srcOrd="0" destOrd="0" presId="urn:microsoft.com/office/officeart/2008/layout/PictureAccentList"/>
    <dgm:cxn modelId="{ACE6F1CC-1398-4CDD-9D4A-86751486F039}" type="presParOf" srcId="{3D33EA12-254A-43C4-80AA-21E78A7C4E05}" destId="{D61E5CB0-6B49-4452-B6AB-E670457BC8DF}" srcOrd="0" destOrd="0" presId="urn:microsoft.com/office/officeart/2008/layout/PictureAccentList"/>
    <dgm:cxn modelId="{F341F81A-CD0B-4A22-BC3C-10AD5E33F16A}" type="presParOf" srcId="{D61E5CB0-6B49-4452-B6AB-E670457BC8DF}" destId="{E24BBCD1-1D89-4E6B-82AE-1ED754847766}" srcOrd="0" destOrd="0" presId="urn:microsoft.com/office/officeart/2008/layout/PictureAccentList"/>
    <dgm:cxn modelId="{4E9C6B50-D6F7-450F-814C-9933A08FAD87}" type="presParOf" srcId="{E24BBCD1-1D89-4E6B-82AE-1ED754847766}" destId="{13519430-8A65-4196-A526-375F9484CBA2}" srcOrd="0" destOrd="0" presId="urn:microsoft.com/office/officeart/2008/layout/PictureAccentList"/>
    <dgm:cxn modelId="{EAB4845D-710F-40D0-A731-62DC9F249815}" type="presParOf" srcId="{D61E5CB0-6B49-4452-B6AB-E670457BC8DF}" destId="{EEDD2C4A-A924-4762-B5A8-B0C41B9EEE4A}" srcOrd="1" destOrd="0" presId="urn:microsoft.com/office/officeart/2008/layout/PictureAccentList"/>
    <dgm:cxn modelId="{19CFDECD-3F1C-4334-8DCA-4459667A05B9}" type="presParOf" srcId="{EEDD2C4A-A924-4762-B5A8-B0C41B9EEE4A}" destId="{8D8591FF-0355-4951-8CEF-36726B6533EC}" srcOrd="0" destOrd="0" presId="urn:microsoft.com/office/officeart/2008/layout/PictureAccentList"/>
    <dgm:cxn modelId="{FF09858C-9E4C-4F9D-8024-B8ADB53714D5}" type="presParOf" srcId="{8D8591FF-0355-4951-8CEF-36726B6533EC}" destId="{29F2FF1D-F688-41D7-8948-C07A998BA1B4}" srcOrd="0" destOrd="0" presId="urn:microsoft.com/office/officeart/2008/layout/PictureAccentList"/>
    <dgm:cxn modelId="{C9E08204-364F-4582-A80F-604438A5F58A}" type="presParOf" srcId="{8D8591FF-0355-4951-8CEF-36726B6533EC}" destId="{AC18398F-94D5-4342-9880-F46DB4D47A22}" srcOrd="1" destOrd="0" presId="urn:microsoft.com/office/officeart/2008/layout/PictureAccentList"/>
    <dgm:cxn modelId="{1336D298-DEAA-4424-A89A-50EF7A2F884E}" type="presParOf" srcId="{EEDD2C4A-A924-4762-B5A8-B0C41B9EEE4A}" destId="{A65BA0FF-4999-45AB-BEF5-9E1C794B0D89}" srcOrd="1" destOrd="0" presId="urn:microsoft.com/office/officeart/2008/layout/PictureAccentList"/>
    <dgm:cxn modelId="{D66477DA-AB40-4551-B738-9BBDB0224AC8}" type="presParOf" srcId="{A65BA0FF-4999-45AB-BEF5-9E1C794B0D89}" destId="{76C43B81-405C-418B-B95C-1C29331E230F}" srcOrd="0" destOrd="0" presId="urn:microsoft.com/office/officeart/2008/layout/PictureAccentList"/>
    <dgm:cxn modelId="{29C2AE22-E6A9-4A41-B792-F4B3B5EB3BAC}" type="presParOf" srcId="{A65BA0FF-4999-45AB-BEF5-9E1C794B0D89}" destId="{F7FDE604-519B-4C53-B3F2-06F99A9D53C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F1C82-2D40-43B7-B8C2-9C93A490FA44}">
      <dsp:nvSpPr>
        <dsp:cNvPr id="0" name=""/>
        <dsp:cNvSpPr/>
      </dsp:nvSpPr>
      <dsp:spPr>
        <a:xfrm>
          <a:off x="4307025" y="1516783"/>
          <a:ext cx="1961847" cy="874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566"/>
              </a:lnTo>
              <a:lnTo>
                <a:pt x="1961847" y="521566"/>
              </a:lnTo>
              <a:lnTo>
                <a:pt x="1961847" y="8748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35C62-BC2E-466D-BC5C-DD5F9290EF90}">
      <dsp:nvSpPr>
        <dsp:cNvPr id="0" name=""/>
        <dsp:cNvSpPr/>
      </dsp:nvSpPr>
      <dsp:spPr>
        <a:xfrm>
          <a:off x="2308415" y="1516783"/>
          <a:ext cx="1998609" cy="874886"/>
        </a:xfrm>
        <a:custGeom>
          <a:avLst/>
          <a:gdLst/>
          <a:ahLst/>
          <a:cxnLst/>
          <a:rect l="0" t="0" r="0" b="0"/>
          <a:pathLst>
            <a:path>
              <a:moveTo>
                <a:pt x="1998609" y="0"/>
              </a:moveTo>
              <a:lnTo>
                <a:pt x="1998609" y="521566"/>
              </a:lnTo>
              <a:lnTo>
                <a:pt x="0" y="521566"/>
              </a:lnTo>
              <a:lnTo>
                <a:pt x="0" y="8748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F0F1-BD65-4C95-B02E-24BA6BD42182}">
      <dsp:nvSpPr>
        <dsp:cNvPr id="0" name=""/>
        <dsp:cNvSpPr/>
      </dsp:nvSpPr>
      <dsp:spPr>
        <a:xfrm>
          <a:off x="2844727" y="2556"/>
          <a:ext cx="2924596" cy="15142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2136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Index</a:t>
          </a:r>
          <a:r>
            <a:rPr lang="es-ES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(telovendo.cl)</a:t>
          </a:r>
          <a:endParaRPr lang="es-CL" sz="2100" kern="1200" dirty="0"/>
        </a:p>
      </dsp:txBody>
      <dsp:txXfrm>
        <a:off x="2844727" y="2556"/>
        <a:ext cx="2924596" cy="1514226"/>
      </dsp:txXfrm>
    </dsp:sp>
    <dsp:sp modelId="{4BE29851-176B-46F0-92AD-B45BD44A618D}">
      <dsp:nvSpPr>
        <dsp:cNvPr id="0" name=""/>
        <dsp:cNvSpPr/>
      </dsp:nvSpPr>
      <dsp:spPr>
        <a:xfrm>
          <a:off x="3429646" y="1180288"/>
          <a:ext cx="2632136" cy="504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- Página inicio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- Breve descripción servicios comercializados</a:t>
          </a:r>
        </a:p>
      </dsp:txBody>
      <dsp:txXfrm>
        <a:off x="3429646" y="1180288"/>
        <a:ext cx="2632136" cy="504742"/>
      </dsp:txXfrm>
    </dsp:sp>
    <dsp:sp modelId="{00D68411-B0C5-4AF5-9147-B7DAE1E49C93}">
      <dsp:nvSpPr>
        <dsp:cNvPr id="0" name=""/>
        <dsp:cNvSpPr/>
      </dsp:nvSpPr>
      <dsp:spPr>
        <a:xfrm>
          <a:off x="846117" y="2391669"/>
          <a:ext cx="2924596" cy="15142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2136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Promo</a:t>
          </a:r>
          <a:endParaRPr lang="es-E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(telovendo.cl/</a:t>
          </a:r>
          <a:r>
            <a:rPr lang="es-ES" sz="2100" kern="1200" dirty="0" err="1"/>
            <a:t>promo</a:t>
          </a:r>
          <a:r>
            <a:rPr lang="es-ES" sz="2100" kern="1200" dirty="0"/>
            <a:t>)</a:t>
          </a:r>
          <a:endParaRPr lang="es-CL" sz="2100" kern="1200" dirty="0"/>
        </a:p>
      </dsp:txBody>
      <dsp:txXfrm>
        <a:off x="846117" y="2391669"/>
        <a:ext cx="2924596" cy="1514226"/>
      </dsp:txXfrm>
    </dsp:sp>
    <dsp:sp modelId="{F22ABA5C-3DE9-4BDF-A8AE-8A62E2F0CC61}">
      <dsp:nvSpPr>
        <dsp:cNvPr id="0" name=""/>
        <dsp:cNvSpPr/>
      </dsp:nvSpPr>
      <dsp:spPr>
        <a:xfrm>
          <a:off x="1467798" y="3569401"/>
          <a:ext cx="2632136" cy="504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- Detalle promociones (imágenes)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- Valores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- Guía locales</a:t>
          </a:r>
          <a:endParaRPr lang="es-CL" sz="900" kern="1200" dirty="0"/>
        </a:p>
      </dsp:txBody>
      <dsp:txXfrm>
        <a:off x="1467798" y="3569401"/>
        <a:ext cx="2632136" cy="504742"/>
      </dsp:txXfrm>
    </dsp:sp>
    <dsp:sp modelId="{F25BC8CA-BB2C-45D7-B7C5-856909A929DE}">
      <dsp:nvSpPr>
        <dsp:cNvPr id="0" name=""/>
        <dsp:cNvSpPr/>
      </dsp:nvSpPr>
      <dsp:spPr>
        <a:xfrm>
          <a:off x="4806574" y="2391669"/>
          <a:ext cx="2924596" cy="1514226"/>
        </a:xfrm>
        <a:prstGeom prst="rect">
          <a:avLst/>
        </a:prstGeom>
        <a:solidFill>
          <a:schemeClr val="accent4">
            <a:hueOff val="-1511982"/>
            <a:satOff val="-10598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21367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Contacto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(telovendo.cl/contacto)</a:t>
          </a:r>
          <a:endParaRPr lang="es-CL" sz="2100" kern="1200" dirty="0"/>
        </a:p>
      </dsp:txBody>
      <dsp:txXfrm>
        <a:off x="4806574" y="2391669"/>
        <a:ext cx="2924596" cy="1514226"/>
      </dsp:txXfrm>
    </dsp:sp>
    <dsp:sp modelId="{78FB0207-7B81-4D9B-AC06-72B4A748EBC9}">
      <dsp:nvSpPr>
        <dsp:cNvPr id="0" name=""/>
        <dsp:cNvSpPr/>
      </dsp:nvSpPr>
      <dsp:spPr>
        <a:xfrm>
          <a:off x="5391493" y="3569401"/>
          <a:ext cx="2632136" cy="504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511982"/>
              <a:satOff val="-10598"/>
              <a:lumOff val="-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- Casilla solicitud pedidos (nombre, correo, mensaje</a:t>
          </a:r>
          <a:r>
            <a:rPr lang="es-ES" sz="1600" kern="1200" dirty="0"/>
            <a:t>)</a:t>
          </a:r>
          <a:endParaRPr lang="es-CL" sz="1600" kern="1200" dirty="0"/>
        </a:p>
      </dsp:txBody>
      <dsp:txXfrm>
        <a:off x="5391493" y="3569401"/>
        <a:ext cx="2632136" cy="504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9430-8A65-4196-A526-375F9484CBA2}">
      <dsp:nvSpPr>
        <dsp:cNvPr id="0" name=""/>
        <dsp:cNvSpPr/>
      </dsp:nvSpPr>
      <dsp:spPr>
        <a:xfrm>
          <a:off x="1279446" y="52579"/>
          <a:ext cx="6056440" cy="10847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Index</a:t>
          </a:r>
          <a:r>
            <a:rPr lang="es-ES" sz="2400" kern="1200" dirty="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(telovendo.cl)</a:t>
          </a:r>
          <a:endParaRPr lang="es-CL" sz="2800" kern="1200" dirty="0"/>
        </a:p>
      </dsp:txBody>
      <dsp:txXfrm>
        <a:off x="1311216" y="84349"/>
        <a:ext cx="5992900" cy="1021165"/>
      </dsp:txXfrm>
    </dsp:sp>
    <dsp:sp modelId="{29F2FF1D-F688-41D7-8948-C07A998BA1B4}">
      <dsp:nvSpPr>
        <dsp:cNvPr id="0" name=""/>
        <dsp:cNvSpPr/>
      </dsp:nvSpPr>
      <dsp:spPr>
        <a:xfrm>
          <a:off x="5154644" y="1257872"/>
          <a:ext cx="1084705" cy="108470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8398F-94D5-4342-9880-F46DB4D47A22}">
      <dsp:nvSpPr>
        <dsp:cNvPr id="0" name=""/>
        <dsp:cNvSpPr/>
      </dsp:nvSpPr>
      <dsp:spPr>
        <a:xfrm>
          <a:off x="1316907" y="1257872"/>
          <a:ext cx="6018657" cy="108470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Promo</a:t>
          </a:r>
          <a:endParaRPr lang="es-E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(telovendo.cl/</a:t>
          </a:r>
          <a:r>
            <a:rPr lang="es-ES" sz="2000" kern="1200" dirty="0" err="1"/>
            <a:t>promo</a:t>
          </a:r>
          <a:r>
            <a:rPr lang="es-ES" sz="2000" kern="1200" dirty="0"/>
            <a:t>)</a:t>
          </a:r>
          <a:endParaRPr lang="es-CL" sz="2000" kern="1200" dirty="0"/>
        </a:p>
      </dsp:txBody>
      <dsp:txXfrm>
        <a:off x="1369867" y="1310832"/>
        <a:ext cx="5912737" cy="978785"/>
      </dsp:txXfrm>
    </dsp:sp>
    <dsp:sp modelId="{76C43B81-405C-418B-B95C-1C29331E230F}">
      <dsp:nvSpPr>
        <dsp:cNvPr id="0" name=""/>
        <dsp:cNvSpPr/>
      </dsp:nvSpPr>
      <dsp:spPr>
        <a:xfrm>
          <a:off x="4458198" y="2773591"/>
          <a:ext cx="100628" cy="413912"/>
        </a:xfrm>
        <a:prstGeom prst="curvedRightArrow">
          <a:avLst/>
        </a:prstGeom>
        <a:solidFill>
          <a:schemeClr val="accent5">
            <a:hueOff val="-1495443"/>
            <a:satOff val="10097"/>
            <a:lumOff val="-1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DE604-519B-4C53-B3F2-06F99A9D53C0}">
      <dsp:nvSpPr>
        <dsp:cNvPr id="0" name=""/>
        <dsp:cNvSpPr/>
      </dsp:nvSpPr>
      <dsp:spPr>
        <a:xfrm>
          <a:off x="1556919" y="2375683"/>
          <a:ext cx="5843096" cy="1084705"/>
        </a:xfrm>
        <a:prstGeom prst="roundRect">
          <a:avLst>
            <a:gd name="adj" fmla="val 16670"/>
          </a:avLst>
        </a:prstGeom>
        <a:solidFill>
          <a:schemeClr val="accent5">
            <a:hueOff val="-1495443"/>
            <a:satOff val="10097"/>
            <a:lumOff val="-1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Contacto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(telovendo.cl/contacto</a:t>
          </a:r>
          <a:endParaRPr lang="es-CL" sz="2000" kern="1200" dirty="0"/>
        </a:p>
      </dsp:txBody>
      <dsp:txXfrm>
        <a:off x="1609879" y="2428643"/>
        <a:ext cx="5737176" cy="97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0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7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4D60B-30FD-4723-89B6-C6A7B2C7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170" y="427990"/>
            <a:ext cx="7335835" cy="1268984"/>
          </a:xfrm>
        </p:spPr>
        <p:txBody>
          <a:bodyPr>
            <a:normAutofit/>
          </a:bodyPr>
          <a:lstStyle/>
          <a:p>
            <a:r>
              <a:rPr lang="es-ES" sz="3200" dirty="0"/>
              <a:t>Mapa Navegación</a:t>
            </a:r>
            <a:endParaRPr lang="es-CL" sz="3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7D09E20-CDD6-4144-8C90-846A1E4DC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64150"/>
              </p:ext>
            </p:extLst>
          </p:nvPr>
        </p:nvGraphicFramePr>
        <p:xfrm>
          <a:off x="565150" y="1287780"/>
          <a:ext cx="8906510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52066-A721-4F5C-8174-4D243632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Mapa Navegación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0FC0B9-6617-44E9-87C9-D4E59115A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84457"/>
              </p:ext>
            </p:extLst>
          </p:nvPr>
        </p:nvGraphicFramePr>
        <p:xfrm>
          <a:off x="565146" y="1628775"/>
          <a:ext cx="9020813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2425204-A90A-46E7-8F32-A2453E7B58C4}"/>
              </a:ext>
            </a:extLst>
          </p:cNvPr>
          <p:cNvSpPr/>
          <p:nvPr/>
        </p:nvSpPr>
        <p:spPr>
          <a:xfrm>
            <a:off x="7956546" y="1681386"/>
            <a:ext cx="1682753" cy="1084674"/>
          </a:xfrm>
          <a:prstGeom prst="roundRect">
            <a:avLst>
              <a:gd name="adj" fmla="val 16670"/>
            </a:avLst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l"/>
            <a:r>
              <a:rPr lang="es-ES" sz="1100" dirty="0"/>
              <a:t>- Página inicio</a:t>
            </a:r>
          </a:p>
          <a:p>
            <a:pPr lvl="0" algn="l"/>
            <a:r>
              <a:rPr lang="es-ES" sz="1100" dirty="0"/>
              <a:t>- Breve descripción servicios comercializados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FA3FD2C-DAAE-4D15-9080-84C40D7BEADB}"/>
              </a:ext>
            </a:extLst>
          </p:cNvPr>
          <p:cNvSpPr/>
          <p:nvPr/>
        </p:nvSpPr>
        <p:spPr>
          <a:xfrm>
            <a:off x="7956546" y="2918222"/>
            <a:ext cx="1682754" cy="1021556"/>
          </a:xfrm>
          <a:prstGeom prst="roundRect">
            <a:avLst>
              <a:gd name="adj" fmla="val 16670"/>
            </a:avLst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s-ES" sz="1100" dirty="0"/>
              <a:t>- Detalle promociones (imágenes)</a:t>
            </a:r>
          </a:p>
          <a:p>
            <a:pPr lvl="0"/>
            <a:r>
              <a:rPr lang="es-ES" sz="1100" dirty="0"/>
              <a:t>- Valores</a:t>
            </a:r>
          </a:p>
          <a:p>
            <a:pPr lvl="0"/>
            <a:r>
              <a:rPr lang="es-ES" sz="1100" dirty="0"/>
              <a:t>- Guía locales</a:t>
            </a:r>
            <a:endParaRPr lang="es-CL" sz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8EA63B-6ABD-4065-9E8A-F6208D4A98C3}"/>
              </a:ext>
            </a:extLst>
          </p:cNvPr>
          <p:cNvSpPr/>
          <p:nvPr/>
        </p:nvSpPr>
        <p:spPr>
          <a:xfrm>
            <a:off x="7956547" y="4055507"/>
            <a:ext cx="1682752" cy="1021556"/>
          </a:xfrm>
          <a:prstGeom prst="roundRect">
            <a:avLst>
              <a:gd name="adj" fmla="val 1667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l"/>
            <a:r>
              <a:rPr lang="es-ES" sz="1100" dirty="0"/>
              <a:t>- Casilla solicitud pedidos (nombre, correo, mensaje)</a:t>
            </a:r>
            <a:endParaRPr lang="es-CL" sz="1100" dirty="0"/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31D9F5DD-13D8-42AA-8683-50EF94D73FA9}"/>
              </a:ext>
            </a:extLst>
          </p:cNvPr>
          <p:cNvSpPr/>
          <p:nvPr/>
        </p:nvSpPr>
        <p:spPr>
          <a:xfrm>
            <a:off x="900429" y="2468166"/>
            <a:ext cx="900112" cy="1326594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95443"/>
              <a:satOff val="10097"/>
              <a:lumOff val="-1179"/>
              <a:alphaOff val="0"/>
            </a:schemeClr>
          </a:fillRef>
          <a:effectRef idx="0">
            <a:schemeClr val="accent5">
              <a:hueOff val="-1495443"/>
              <a:satOff val="10097"/>
              <a:lumOff val="-1179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lecha: curvada hacia la derecha 9">
            <a:extLst>
              <a:ext uri="{FF2B5EF4-FFF2-40B4-BE49-F238E27FC236}">
                <a16:creationId xmlns:a16="http://schemas.microsoft.com/office/drawing/2014/main" id="{A7518618-D06D-4989-8010-2C0245C0C1D1}"/>
              </a:ext>
            </a:extLst>
          </p:cNvPr>
          <p:cNvSpPr/>
          <p:nvPr/>
        </p:nvSpPr>
        <p:spPr>
          <a:xfrm>
            <a:off x="295112" y="1855438"/>
            <a:ext cx="1449868" cy="3241795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95443"/>
              <a:satOff val="10097"/>
              <a:lumOff val="-1179"/>
              <a:alphaOff val="0"/>
            </a:schemeClr>
          </a:fillRef>
          <a:effectRef idx="0">
            <a:schemeClr val="accent5">
              <a:hueOff val="-1495443"/>
              <a:satOff val="10097"/>
              <a:lumOff val="-11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809384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A29E7"/>
      </a:accent1>
      <a:accent2>
        <a:srgbClr val="5729D8"/>
      </a:accent2>
      <a:accent3>
        <a:srgbClr val="2947E7"/>
      </a:accent3>
      <a:accent4>
        <a:srgbClr val="1784D5"/>
      </a:accent4>
      <a:accent5>
        <a:srgbClr val="22BFC0"/>
      </a:accent5>
      <a:accent6>
        <a:srgbClr val="16C67E"/>
      </a:accent6>
      <a:hlink>
        <a:srgbClr val="3997A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107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Mapa Navegación</vt:lpstr>
      <vt:lpstr>Mapa Navegación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Navegación</dc:title>
  <dc:creator>Marcelo Silva González</dc:creator>
  <cp:lastModifiedBy>Marcelo Silva González</cp:lastModifiedBy>
  <cp:revision>1</cp:revision>
  <dcterms:created xsi:type="dcterms:W3CDTF">2021-08-20T00:00:38Z</dcterms:created>
  <dcterms:modified xsi:type="dcterms:W3CDTF">2021-08-20T00:30:20Z</dcterms:modified>
</cp:coreProperties>
</file>