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78B71-7024-4984-8A2B-5487FBCD1C82}" v="28" dt="2022-11-28T22:10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6E978B71-7024-4984-8A2B-5487FBCD1C82}"/>
    <pc:docChg chg="undo custSel modSld">
      <pc:chgData name="Luis Jesús Herrero de Cos" userId="1a803f82-0012-431b-a368-6f3c9304e3f9" providerId="ADAL" clId="{6E978B71-7024-4984-8A2B-5487FBCD1C82}" dt="2022-11-28T22:10:06.093" v="85"/>
      <pc:docMkLst>
        <pc:docMk/>
      </pc:docMkLst>
      <pc:sldChg chg="modSp mod">
        <pc:chgData name="Luis Jesús Herrero de Cos" userId="1a803f82-0012-431b-a368-6f3c9304e3f9" providerId="ADAL" clId="{6E978B71-7024-4984-8A2B-5487FBCD1C82}" dt="2022-11-28T21:57:44.120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6E978B71-7024-4984-8A2B-5487FBCD1C82}" dt="2022-11-28T21:57:44.120" v="1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Luis Jesús Herrero de Cos" userId="1a803f82-0012-431b-a368-6f3c9304e3f9" providerId="ADAL" clId="{6E978B71-7024-4984-8A2B-5487FBCD1C82}" dt="2022-11-28T21:58:51.087" v="2" actId="113"/>
        <pc:sldMkLst>
          <pc:docMk/>
          <pc:sldMk cId="0" sldId="259"/>
        </pc:sldMkLst>
        <pc:spChg chg="mod">
          <ac:chgData name="Luis Jesús Herrero de Cos" userId="1a803f82-0012-431b-a368-6f3c9304e3f9" providerId="ADAL" clId="{6E978B71-7024-4984-8A2B-5487FBCD1C82}" dt="2022-11-28T21:58:51.087" v="2" actId="113"/>
          <ac:spMkLst>
            <pc:docMk/>
            <pc:sldMk cId="0" sldId="259"/>
            <ac:spMk id="118" creationId="{00000000-0000-0000-0000-000000000000}"/>
          </ac:spMkLst>
        </pc:spChg>
      </pc:sldChg>
      <pc:sldChg chg="modSp mod modAnim">
        <pc:chgData name="Luis Jesús Herrero de Cos" userId="1a803f82-0012-431b-a368-6f3c9304e3f9" providerId="ADAL" clId="{6E978B71-7024-4984-8A2B-5487FBCD1C82}" dt="2022-11-28T22:00:04.708" v="22"/>
        <pc:sldMkLst>
          <pc:docMk/>
          <pc:sldMk cId="0" sldId="260"/>
        </pc:sldMkLst>
        <pc:spChg chg="mod">
          <ac:chgData name="Luis Jesús Herrero de Cos" userId="1a803f82-0012-431b-a368-6f3c9304e3f9" providerId="ADAL" clId="{6E978B71-7024-4984-8A2B-5487FBCD1C82}" dt="2022-11-28T21:59:53.957" v="21" actId="20577"/>
          <ac:spMkLst>
            <pc:docMk/>
            <pc:sldMk cId="0" sldId="260"/>
            <ac:spMk id="128" creationId="{00000000-0000-0000-0000-000000000000}"/>
          </ac:spMkLst>
        </pc:spChg>
      </pc:sldChg>
      <pc:sldChg chg="modAnim">
        <pc:chgData name="Luis Jesús Herrero de Cos" userId="1a803f82-0012-431b-a368-6f3c9304e3f9" providerId="ADAL" clId="{6E978B71-7024-4984-8A2B-5487FBCD1C82}" dt="2022-11-28T22:00:29.947" v="23"/>
        <pc:sldMkLst>
          <pc:docMk/>
          <pc:sldMk cId="0" sldId="261"/>
        </pc:sldMkLst>
      </pc:sldChg>
      <pc:sldChg chg="modSp mod modAnim">
        <pc:chgData name="Luis Jesús Herrero de Cos" userId="1a803f82-0012-431b-a368-6f3c9304e3f9" providerId="ADAL" clId="{6E978B71-7024-4984-8A2B-5487FBCD1C82}" dt="2022-11-28T22:05:06.868" v="60" actId="20577"/>
        <pc:sldMkLst>
          <pc:docMk/>
          <pc:sldMk cId="0" sldId="262"/>
        </pc:sldMkLst>
        <pc:spChg chg="mod">
          <ac:chgData name="Luis Jesús Herrero de Cos" userId="1a803f82-0012-431b-a368-6f3c9304e3f9" providerId="ADAL" clId="{6E978B71-7024-4984-8A2B-5487FBCD1C82}" dt="2022-11-28T22:05:06.868" v="60" actId="20577"/>
          <ac:spMkLst>
            <pc:docMk/>
            <pc:sldMk cId="0" sldId="262"/>
            <ac:spMk id="148" creationId="{00000000-0000-0000-0000-000000000000}"/>
          </ac:spMkLst>
        </pc:spChg>
      </pc:sldChg>
      <pc:sldChg chg="modSp mod modAnim">
        <pc:chgData name="Luis Jesús Herrero de Cos" userId="1a803f82-0012-431b-a368-6f3c9304e3f9" providerId="ADAL" clId="{6E978B71-7024-4984-8A2B-5487FBCD1C82}" dt="2022-11-28T22:05:37.061" v="63"/>
        <pc:sldMkLst>
          <pc:docMk/>
          <pc:sldMk cId="0" sldId="263"/>
        </pc:sldMkLst>
        <pc:spChg chg="mod">
          <ac:chgData name="Luis Jesús Herrero de Cos" userId="1a803f82-0012-431b-a368-6f3c9304e3f9" providerId="ADAL" clId="{6E978B71-7024-4984-8A2B-5487FBCD1C82}" dt="2022-11-28T22:05:16.639" v="62" actId="1076"/>
          <ac:spMkLst>
            <pc:docMk/>
            <pc:sldMk cId="0" sldId="263"/>
            <ac:spMk id="158" creationId="{00000000-0000-0000-0000-000000000000}"/>
          </ac:spMkLst>
        </pc:spChg>
      </pc:sldChg>
      <pc:sldChg chg="modSp mod modAnim">
        <pc:chgData name="Luis Jesús Herrero de Cos" userId="1a803f82-0012-431b-a368-6f3c9304e3f9" providerId="ADAL" clId="{6E978B71-7024-4984-8A2B-5487FBCD1C82}" dt="2022-11-28T22:06:26.582" v="68"/>
        <pc:sldMkLst>
          <pc:docMk/>
          <pc:sldMk cId="0" sldId="264"/>
        </pc:sldMkLst>
        <pc:spChg chg="mod">
          <ac:chgData name="Luis Jesús Herrero de Cos" userId="1a803f82-0012-431b-a368-6f3c9304e3f9" providerId="ADAL" clId="{6E978B71-7024-4984-8A2B-5487FBCD1C82}" dt="2022-11-28T22:06:03.294" v="67" actId="20577"/>
          <ac:spMkLst>
            <pc:docMk/>
            <pc:sldMk cId="0" sldId="264"/>
            <ac:spMk id="168" creationId="{00000000-0000-0000-0000-000000000000}"/>
          </ac:spMkLst>
        </pc:spChg>
      </pc:sldChg>
      <pc:sldChg chg="modSp mod">
        <pc:chgData name="Luis Jesús Herrero de Cos" userId="1a803f82-0012-431b-a368-6f3c9304e3f9" providerId="ADAL" clId="{6E978B71-7024-4984-8A2B-5487FBCD1C82}" dt="2022-11-28T22:08:11.812" v="69" actId="20577"/>
        <pc:sldMkLst>
          <pc:docMk/>
          <pc:sldMk cId="0" sldId="269"/>
        </pc:sldMkLst>
        <pc:spChg chg="mod">
          <ac:chgData name="Luis Jesús Herrero de Cos" userId="1a803f82-0012-431b-a368-6f3c9304e3f9" providerId="ADAL" clId="{6E978B71-7024-4984-8A2B-5487FBCD1C82}" dt="2022-11-28T22:08:11.812" v="69" actId="20577"/>
          <ac:spMkLst>
            <pc:docMk/>
            <pc:sldMk cId="0" sldId="269"/>
            <ac:spMk id="219" creationId="{00000000-0000-0000-0000-000000000000}"/>
          </ac:spMkLst>
        </pc:spChg>
      </pc:sldChg>
      <pc:sldChg chg="modAnim">
        <pc:chgData name="Luis Jesús Herrero de Cos" userId="1a803f82-0012-431b-a368-6f3c9304e3f9" providerId="ADAL" clId="{6E978B71-7024-4984-8A2B-5487FBCD1C82}" dt="2022-11-28T22:08:39.968" v="70"/>
        <pc:sldMkLst>
          <pc:docMk/>
          <pc:sldMk cId="0" sldId="270"/>
        </pc:sldMkLst>
      </pc:sldChg>
      <pc:sldChg chg="modSp mod modAnim">
        <pc:chgData name="Luis Jesús Herrero de Cos" userId="1a803f82-0012-431b-a368-6f3c9304e3f9" providerId="ADAL" clId="{6E978B71-7024-4984-8A2B-5487FBCD1C82}" dt="2022-11-28T22:09:49.197" v="84"/>
        <pc:sldMkLst>
          <pc:docMk/>
          <pc:sldMk cId="0" sldId="271"/>
        </pc:sldMkLst>
        <pc:spChg chg="mod">
          <ac:chgData name="Luis Jesús Herrero de Cos" userId="1a803f82-0012-431b-a368-6f3c9304e3f9" providerId="ADAL" clId="{6E978B71-7024-4984-8A2B-5487FBCD1C82}" dt="2022-11-28T22:09:38.694" v="83" actId="20577"/>
          <ac:spMkLst>
            <pc:docMk/>
            <pc:sldMk cId="0" sldId="271"/>
            <ac:spMk id="239" creationId="{00000000-0000-0000-0000-000000000000}"/>
          </ac:spMkLst>
        </pc:spChg>
      </pc:sldChg>
      <pc:sldChg chg="modAnim">
        <pc:chgData name="Luis Jesús Herrero de Cos" userId="1a803f82-0012-431b-a368-6f3c9304e3f9" providerId="ADAL" clId="{6E978B71-7024-4984-8A2B-5487FBCD1C82}" dt="2022-11-28T22:10:06.093" v="85"/>
        <pc:sldMkLst>
          <pc:docMk/>
          <pc:sldMk cId="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847755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s-E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Actualización de los datos. 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1: </a:t>
            </a:r>
            <a:r>
              <a:rPr lang="es-E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76263" y="1196975"/>
            <a:ext cx="7991475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INSERT …..  SET: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col1={expr1 | DEFAULT}, col2={expr2 | DEFAULT}, ...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[ ON DUPLICATE KEY UPDATE col_name1=expr1 , col_name2=expr2, ... ]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usar para los mismos casos que VALUES aunque </a:t>
            </a:r>
            <a:r>
              <a:rPr lang="es-E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nunca se puede usar para insertar múltiples filas.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 SET se asignan valores a cada una de las columnas de la fila a insertar, aunque no es necesario asignárselos a todas las columnas (solo a las que no admiten nulos y no tienen valor por defecto).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DEFAULT para indicar que se asigne a la columna el valor por defecto, si es que esa columna se ha diseñado con valor por defecto.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columnas a las que no se asignan valores en INSERT, las que no están en la lista de columnas, reciben el valor por defecto o nulo. Si  no admiten nulos, la instrucción da error.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ON DUPLICATE KEY UPDATE establece que si al insertar una fila se produce un error por PRIMARY KEY duplicada o repetida, se asignen los valores que se indican tras esa cláusula.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83568" y="1111652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SET: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7: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una fila en la tabla automóviles para un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2.0 TDI negro, matrícula 4751JVW, con extras GPS y SN y 20 kilómetros recorridos y estado no alquilado. No se carga el precio (o se carga el valor por defecto).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matricula='4751JVW',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marca='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modelo= 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2.0 TDI',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color='Negro',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20,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extras= 'GPS,SN',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alquilado= false;</a:t>
            </a:r>
            <a:endParaRPr dirty="0"/>
          </a:p>
        </p:txBody>
      </p:sp>
      <p:sp>
        <p:nvSpPr>
          <p:cNvPr id="190" name="Google Shape;190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76263" y="1196975"/>
            <a:ext cx="7991475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INSERT …..  SELECT: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tabla (col1,_col2, ...)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...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 ON DUPLICATE KEY UPDATE col_name1=expr1, col_name2=expr2, ... ]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insertar en TABLA tantas filas como filas resulten de ejecutar la SELECT que se aplica a la inserción.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columnas obtenidas en SELECT deben ser del mismo tipo o compatibles(no se necesita que tengan el mismo nombre) que las columnas correspondientes donde se van a insertar los datos.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columnas a las que no se asignan valores en INSERT, las que no están en la lista de columnas, reciben el valor por defecto o nulo. Si  no admiten nulos, la instrucción da error.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ON DUPLICATE KEY UPDATE establece que si al insertar una fila se produce un error por PRIMARY KEY duplicada o repetida, se asignen los valores que se indican tras esa cláusula.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576263" y="1196975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SELECT: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 los contratos de la tabla contratos2 a la tabla contratos.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 SELECT * FROM contratos2;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ejecutamos actualmente esto en nuestra base de datos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alquileres, 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produce error ya que, al menos hay un contrato en contratos2 con número 1 y ese número de contrato también existe en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contratos. 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que haya un error se rechazan todas las filas a insertar.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Code: 1062. Duplicate entry '1' for key 'PRIMARY'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76263" y="1196975"/>
            <a:ext cx="79914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SELECT: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Siguiendo con el ejemplo anterior, para solucionar el error, vamos a hacer que el número de contrato que se inserte sea la suma del número de contrato en contratos 2 más el mayor número de contrato existente en la tabla contratos (supongamos que es el 24).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matricula,dnicliente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SELECT numcontrato+24,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matricula,dnicliente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FROM contratos2;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matricula,dnicliente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SELECT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+(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contratos),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matricula,dnicliente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FROMcontratos2;</a:t>
            </a: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576263" y="1196975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SELECT: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9: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 con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08785691K ha comunicado que hoy mismo quiere alquilar todos los automóviles de la marca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no estén alquilados actualmente.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los nuevos contratos para ese cliente con la fecha actual y las matriculas de esos automóviles.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insertará en kilómetros iniciales los kilómetros registrados en la tabla automóviles y se comprobará que no estén alquilados.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matricula,dnicliente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matricula, '08785691K',curdate(),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WHERE alquilado=false AND marca='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';</a:t>
            </a:r>
            <a:endParaRPr dirty="0"/>
          </a:p>
        </p:txBody>
      </p:sp>
      <p:sp>
        <p:nvSpPr>
          <p:cNvPr id="230" name="Google Shape;230;p2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76263" y="1196975"/>
            <a:ext cx="79914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SELECT: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10: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Mariano Dorado ha comunicado que hoy mismo quiere alquilar todos los automóviles de precio inferior a 70€ que no estén alquilados actualmente. Insertar los nuevos contratos para ese cliente suponiendo que no tenemos su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usarlo en INSERT.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 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matricula,dnicliente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matricula,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dni,curdate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(),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automoviles,clientes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WHERE alquilado=false AND precio&lt;70 AND nombre='mariano' AND apellidos='dorado’;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 UNA CONSULTA CON PRODUCTO CARTESIANO, HACE TODAS LAS COMBINACIONES DE LOS COCHES CON EL CLIENTE.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76263" y="1196975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SELECT: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11: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 en la base de datos LIGATERCERA tenemos una tabla CALENDARIO(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eqLocal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eqVisitante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numjornada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numpartido,fecha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donde la clave principal está formada por las dos primeras columnas (los códigos del equipo local y del visitante) y las otras columnas admiten nulos, insertar todos los posibles enfrentamientos o partidos entre los equipos de la liga.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calendario  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eqLocal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eqVisitante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a.codeq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b.codeq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FROM equipos AS a, equipos AS b WHERE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a.codeq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b.codeq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insertar filas en una tabla se utiliza la instrucción: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esta instrucción: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insertar una o varias filas con los valores que se especifiquen en la instrucción.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INSERT …..   VALUES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INSERT …..  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insertar los datos correspondientes a varias filas resultado de una consulta SELECT sobre otra u otras tablas.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735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…..  SELECT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6263" y="1196975"/>
            <a:ext cx="7991475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INSERT ….. VALUES: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  INTO tabla  (col1, col2, ...)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VALUES ({expr1 | DEFAULT} , {expr2 | DEFAULT}, ...),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({expr1 | DEFAULT} , {expr2 | DEFAULT}, ...),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……….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[ ON DUPLICATE KEY UPDATE col_name1=expr[, col_name2=expr] ... ]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paréntesis se escriben los nombres de columnas en las que se asignan valores.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 VALUES y entre paréntesis se especifican los valores que se asignan a las columnas para cada fila insertada.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misma INSERT se pueden añadir o insertar varias filas.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DEFAULT para indicar que se asigne a la columna el valor por defecto, si es que esa columna se ha diseñado con valor por defecto.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columnas a las que no se asignan valores en INSERT, las que no están en la lista de columnas, reciben el valor por defecto o nulo. Si  no admiten nulos, la instrucción da error.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ON DUPLICATE KEY UPDATE establece que si al insertar una fila se produce un error por PRIMARY KEY duplicada o repetida, se asignen los valores que se indican tras esa cláusula.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76263" y="1196975"/>
            <a:ext cx="799147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VALUES: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una fila en la tabla automóviles para un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2.0 TDI negro, matrícula 4751JVW, con extras GPS y SN y 20 kilómetros recorridos y estado no alquilado. No se carga el precio (o se carga el valor por defecto).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(matricula, marca, modelo, color,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extras, alquilado)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VALUES ('4751JVW', 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', 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2.0 TDI', 'Negro', 20, 'GPS,SN', false);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 posible solución puede darse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especificando la lista de columnas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 cuyo caso, hay que indicar los valores para todas las columnas y en el orden en que están declaradas en la tabla.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VALUES ('4751JVW', 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', '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2.0 TDI', 'Negro', </a:t>
            </a:r>
            <a:r>
              <a:rPr lang="es-E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s-E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20, 'GPS,SN', false);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76263" y="1196975"/>
            <a:ext cx="79914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VALUES: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 nuevo contrato iniciado el 19 de noviembre de 2022 por el cliente de DNI 00371569B del automóvil de matrícula 5678JRZ, con kilómetros iniciales 7659.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 contratos (matricula,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fini,kini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VALUES ('5678JRZ','00371569B ','2022-11-19',7659);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76263" y="1196975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VALUES: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 nuevo cliente de nombre Javier, apellidos: Quesada Gómez,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ciudad:Madrid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C/ Marques de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Otaiza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3, 4º B, tipo de permiso B.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clientes (nombre, apellidos, localidad,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direccion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carnet)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VALUES ("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Javier","Quesada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Gómez","Madrid","C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 Marques de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Otaiza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3, 4º B", "B");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¿Qué ocurre con esta inserción?</a:t>
            </a:r>
            <a:endParaRPr dirty="0"/>
          </a:p>
        </p:txBody>
      </p:sp>
      <p:sp>
        <p:nvSpPr>
          <p:cNvPr id="139" name="Google Shape;139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76262" y="1017726"/>
            <a:ext cx="7991475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VALUES: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 anotado un contrato que no se sabe si se insertó en la tabla de datos. Se sabe que ese contrato era el número 20 para la matrícula 2123JTB y el cliente con DNI 03549358G. La fecha de inicio debía ser 2 de octubre de 2022 y la fecha de finalización el 21 de octubre, los kilómetros iniciales eran 34323 y los finales 36545.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el nuevo contrato.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 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matricula,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VALUES (20, '03549358G','2123JTB',  '2022-10-2', '2022-10-21', 34323, 36545);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 instrucción nos da error ya que existe el contrato número 20. Vamos a modificarla para que en caso de DUPLICATE KEY se asignen en el contrato existente los valores que se han indicado para la fecha final y kilómetros finales: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 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numcontrato,dnicliente,matricula,fini,ffin,kini,kfin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VALUES (20, '03549358G','2123JTB', </a:t>
            </a:r>
            <a:r>
              <a:rPr lang="es-E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'2022-10-2', '2022-10-21', 34323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36545)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DUPLICATE KEY UPDATE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='2022-10-21',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=36545;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76263" y="1196975"/>
            <a:ext cx="7991475" cy="467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VALUES: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Se trata de insertar un contrato para un cliente con DNI 13987654C. El cliente quiere contratar en la fecha de hoy el automóvil de matrícula 4387JDD que tiene actualmente 23057 kilómetros.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contratos (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dnicliente,matricula,fini,kini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VALUES ('13987654C','4387JDD', </a:t>
            </a:r>
            <a:r>
              <a:rPr lang="es-ES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curdate</a:t>
            </a:r>
            <a:r>
              <a:rPr lang="es-E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(), 23057);</a:t>
            </a: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Verás que se ha producido un error: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1452.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fails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(`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alquileres`.`contratos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`, CONSTRAINT `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fk_contrato_cliente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` FOREIGN KEY (`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`) REFERENCES `clientes` (`</a:t>
            </a:r>
            <a:r>
              <a:rPr lang="es-E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`) ON DELETE NO ACTION ON UPDATE CASCADE)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error se ha producido porque no se puede añadir una nueva fila en la que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falla una restricción de clave ajena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correspondiente al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cliente, ya que ese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13987654C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existe en la tabla clientes.</a:t>
            </a:r>
            <a:endParaRPr dirty="0"/>
          </a:p>
        </p:txBody>
      </p:sp>
      <p:sp>
        <p:nvSpPr>
          <p:cNvPr id="159" name="Google Shape;159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Inserción de filas. INSERT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42259" y="1124744"/>
            <a:ext cx="8208913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 INSERT ….. VALUES: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6. Inserción de múltiples filas: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con una sola instrucción INSERT los clientes cuyos datos se muestran a continuación y con el tipo de carnet B: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INTO clientes(</a:t>
            </a:r>
            <a:r>
              <a:rPr lang="es-ES" sz="16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dni,nombre</a:t>
            </a:r>
            <a:r>
              <a:rPr lang="es-ES" sz="1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apellidos, </a:t>
            </a:r>
            <a:r>
              <a:rPr lang="es-ES" sz="16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direccion</a:t>
            </a:r>
            <a:r>
              <a:rPr lang="es-ES" sz="1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localidad,fnac</a:t>
            </a:r>
            <a:r>
              <a:rPr lang="es-ES" sz="1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fcarnet</a:t>
            </a:r>
            <a:r>
              <a:rPr lang="es-ES" sz="1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carnet)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dirty="0"/>
          </a:p>
          <a:p>
            <a:pPr lvl="0"/>
            <a:r>
              <a:rPr lang="es-ES" sz="1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('96401636R','Manuel','Gutierrez </a:t>
            </a:r>
            <a:r>
              <a:rPr lang="es-ES" sz="1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Motos',"Calle</a:t>
            </a:r>
            <a:r>
              <a:rPr lang="es-ES" sz="1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Barrio Camino",'Almansa','1992-02-19','2010-08-25',</a:t>
            </a:r>
            <a:r>
              <a:rPr lang="es-E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'B'),</a:t>
            </a:r>
            <a:endParaRPr dirty="0"/>
          </a:p>
          <a:p>
            <a:pPr lvl="0"/>
            <a:r>
              <a:rPr lang="es-ES" sz="1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('1057451R','Pedro','Salas  </a:t>
            </a:r>
            <a:r>
              <a:rPr lang="es-ES" sz="1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Nieto',"Calle</a:t>
            </a:r>
            <a:r>
              <a:rPr lang="es-ES" sz="1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Camarreal",'Zaragoza','1970-12-07','1990-06-13',</a:t>
            </a:r>
            <a:r>
              <a:rPr lang="es-E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'B'),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('66082349R','Alba','Casaus </a:t>
            </a:r>
            <a:r>
              <a:rPr lang="es-ES" sz="1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Rodriguez</a:t>
            </a:r>
            <a:r>
              <a:rPr lang="es-ES" sz="1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',"Bajada de San Juan",'Móstoles','1997-02-08','2015-02-21','B');</a:t>
            </a:r>
            <a:endParaRPr sz="1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2" y="2862262"/>
            <a:ext cx="86772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2225</Words>
  <Application>Microsoft Office PowerPoint</Application>
  <PresentationFormat>Presentación en pantalla (4:3)</PresentationFormat>
  <Paragraphs>242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Jesús Herrero de Cos</cp:lastModifiedBy>
  <cp:revision>4</cp:revision>
  <dcterms:modified xsi:type="dcterms:W3CDTF">2024-03-13T17:21:08Z</dcterms:modified>
</cp:coreProperties>
</file>