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847755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Actualización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2: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57946" y="1017726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7: Modificar las fechas de los contratos para que en todos aquellos que tengan una fecha inicial superior a la fecha actual, se le reste un año en la fecha que tienen.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contratos SET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subdate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fini,INTERVAL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1 YEAR) WHERE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curdate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lang="es-ES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8: Modificar las fechas de los contratos para que en todos aquellos en los que la fecha final sea inferior a la inicial, se intercambie el valor de esas fechas.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contratos SET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57946" y="1017726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instrucción para realizar modificaciones de los datos es: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de UPDATE es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[IGNORE] 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tabla | 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combinación_de_tablas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  columna1=expresión1, columna2=expresión2, .....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condición;</a:t>
            </a:r>
            <a:endParaRPr lang="es-ES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escribe el nombre de la tabla en la que se van a actualizar datos o, en su caso, la combinación de tablas afectadas por la operación.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 los valores de las columnas indicadas en 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el resultado de las expresiones. Si se usa 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sólo se modifican las filas que cumplen la condición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la sintaxis, incluso se permite usar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establecer el orden en que se van modificando datos de filas.</a:t>
            </a:r>
            <a:endParaRPr lang="es-ES" dirty="0"/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57946" y="1017726"/>
            <a:ext cx="7991475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Condiciones de la sintaxis y ejecución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Detrás de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especificar: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nombre de una tabla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modificación sólo afecta a esa tabla y está condicionada al contenido de esa tabla.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combinación de varias tablas cuando la modificación afecta a dos o más tablas relacionadas o bien está condicionada al contenido de varias tablas.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2.- Detrás de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especifican los valores que se van a asignar a las columnas que se quieren modificar. Estos valores pueden ser: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constantes.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 de una expresión que utiliza o no los valores almacenados en otras columnas o en la misma columna.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 de una función.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 de una subconsulta.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57946" y="1017726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Condiciones de la sintaxis y ejecución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Si para calcular una expresión, se usa una columna que también se modifica,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valor que se usa es el almacenado antes de hacer la modificación.</a:t>
            </a:r>
            <a:endParaRPr lang="es-ES"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4.-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indiferente el orden en el que se especifiquen las columnas a modificar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puesto que las modificaciones se ejecutan calculando primero los nuevos valores que va a haber en una fila y modificando después el contenido de la fila con esos valores.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5.- Las expresiones deben ser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calculables a partir de los valores correspondientes a la fila que se esté modificando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6.- Con la cláusula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indica la condición que deben cumplir las filas que se van a modificar. Si no se usa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modificación afectará a todas las filas de la tabla.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57946" y="1017726"/>
            <a:ext cx="7991475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Condiciones de la sintaxis y ejecución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7.- Al modificar el contenido de una columna,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columna deberá cumplir todas las condiciones de dominio, clave principal, clave ajena e integridad referencial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tengan que cumplir en función de las restricciones establecidas en las tablas de la base de datos.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8.-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modifica una clave principal que tiene relación de integridad referencial con actualización en cascada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respecto a una clave ajena en otra tabla, el valor de la clave ajena se modifica con el nuevo valor de la clave principal en todas las filas relacionadas.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9.- La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 IGNORE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aborta el proceso de actualización cuando se tratan de actualizar varias filas y algunas no pueden actualizarse por conflictos. Las que producen errores no se actualizan y si que se actualizan las que no los producen. </a:t>
            </a: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57946" y="1017726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Comprueba previamente el contenido del contrato 19.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Modificar el contrato número 19 para que contenga fecha final 14 de octubre de 20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kilómetros finales 48111.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contratos set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='2022-10-14',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=48111 WHERE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=19;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Comprueba el contenido del contrato 19 tras ejecutar UPDATE.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Hay que tener mucho cuidado al probar o realizar estas instrucciones</a:t>
            </a:r>
            <a:r>
              <a:rPr lang="es-E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Si en este caso no hubiéramos escrito la condición WHERE, modificaríamos las fechas y kilómetros de todos los contratos existentes. </a:t>
            </a:r>
            <a:endParaRPr lang="es-ES" sz="1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57946" y="1017726"/>
            <a:ext cx="799147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 Modificar la columna alquilado del vehículo 7839JDR para que indique que está disponible.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SET alquilado=false WHERE matricula='7839JDR’;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Modificar la columna alquilado del vehículo 7839JDR para que contenga lo opuesto a lo que contenía.</a:t>
            </a: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SET alquilado=NOT alquilado WHERE matricula='7839JDR';</a:t>
            </a:r>
            <a:endParaRPr lang="es-ES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57946" y="1017726"/>
            <a:ext cx="799147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Modificar la columna precio de todos los automóviles de precio de alquiler superior a 100 euros para que su precio se reduzca en un 30% y en un 25% el de los de alquiler inferior a 100 euros. El precio debe quedar con dos decimales.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Ojo, dado que hay que reducir precios, es importante reducir primero los de precio inferior. Si no se hace así, puede que reduzcamos el precio dos veces para algún coche.</a:t>
            </a:r>
            <a:endParaRPr lang="es-ES"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SET precio=round(precio*0.75,2)  WHERE precio&lt;100;</a:t>
            </a:r>
            <a:endParaRPr lang="es-ES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SET precio=round(precio*0.7,2)  WHERE precio&gt;=100;</a:t>
            </a:r>
            <a:endParaRPr lang="es-ES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 podría dar una solución con una sola instrucción usando la función IF: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precio=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(precio&lt;100,round(precio*0.75,2), round(precio*0.7,2));</a:t>
            </a: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Actualización de datos. UPDATE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57946" y="1017726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UPDATE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realizar la siguiente instrucción comprueba cuales son los contratos realizados para el coche de matrícula 3273JGH: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6: Modificar la matrícula del automóvil de matrícula 3273JGH para que tenga la matrícula 3233JMG.</a:t>
            </a: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SET matricula='3233JMG ' WHERE matricula='3273JGH';</a:t>
            </a: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caso, dado que la columna matricula de la tabla contratos es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 ajena o FOREIGN KEY relacionada con las matricula de la tabla contratos con restricción de integridad referencial por actualización en cascada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además de haberse modificado la matrícula en la tabla automóviles, se habrá modificado la matrícula en todos los contratos correspondientes a ese automóvil.</a:t>
            </a:r>
            <a:endParaRPr lang="es-ES" dirty="0"/>
          </a:p>
        </p:txBody>
      </p:sp>
      <p:sp>
        <p:nvSpPr>
          <p:cNvPr id="169" name="Google Shape;169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1169</Words>
  <Application>Microsoft Office PowerPoint</Application>
  <PresentationFormat>Presentación en pantalla (4:3)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 Jesús Herrero de Cos</cp:lastModifiedBy>
  <cp:revision>3</cp:revision>
  <dcterms:modified xsi:type="dcterms:W3CDTF">2024-03-13T17:23:03Z</dcterms:modified>
</cp:coreProperties>
</file>