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847755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lang="es-E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Actualización de los datos. 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3: DELETE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57946" y="1017726"/>
            <a:ext cx="7991475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instrucción para eliminar o borrar filas en tablas 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de DELETE es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[IGNORE] [tabla1,  ...]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{tabla |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combinacion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de tablas}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[WHERE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 [ORDER BY criterio] [LIMIT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num_filas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bien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[IGNORE] [tabla1,  ...]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USING {tabla |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combinacion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de tablas}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[WHERE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 [ORDER BY criterio] [LIMIT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num_filas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instrucción se indica la tabla o las tablas en las que se eliminan filas. Se eliminan las filas resultado de la combinación de tablas que se indica tras FROM o USING que cumplan, en su caso, la condición WHERE.</a:t>
            </a:r>
            <a:endParaRPr dirty="0"/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60375" y="850200"/>
            <a:ext cx="7991475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Condiciones de la sintaxis y ejecución de DELETE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Detrás de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indica: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tabla o las tablas en las que se eliminan filas (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combinación de tablas se suele usar cuando la condición </a:t>
            </a:r>
            <a:r>
              <a:rPr lang="es-E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depende del contenido de otra).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normal es que se eliminen filas de una sola tabla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2.- Detrás de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 USING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indica la tabla o la combinación de tablas (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JOIN, LEFT JOIN, producto cartesiano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sobre las que se va a condicionar el borrado o eliminación.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Si se eliminan filas de una tabla que cumplen determinadas condiciones en esa tabla, no habría combinación de tablas detrás de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hace falta especificar la tabla entre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y FROM.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sintaxis podría ser: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tabla WHERE …..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60375" y="850200"/>
            <a:ext cx="7991475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Condiciones de la sintaxis y ejecución de DELETE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4.- Si no se usa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borrarán todas las filas de la tabla.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5.- Se puede usar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determinar el orden en el que se van eliminando las  filas y LIMIT.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6.- Una vez eliminadas las filas, ya no se pueden recuperar, salvo que hayamos hecho la eliminación dentro de una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TRANSACCIÓN y anulemos ésta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7.- Si la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donde se realiza la eliminación está relacionada con otra u otras tablas con integridad referencial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cumplirán las reglas de eliminación aplicadas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 ACTION, RESTRICT, NOT NULL, CASCADE).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8.-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cláusula IGNORE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 que se ignoren los errores de borrado en una instrucción que borre varias filas. Si se usa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alguna de las filas a eliminar no se pudiera eliminar, no se abortaría toda la eliminación, se eliminarían todas las que no causan error.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60375" y="850200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DELETE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Eliminar todas las filas de la tabla contratos2.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  FROM  contratos2;</a:t>
            </a: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 Eliminar en la tabla clientes el cliente con </a:t>
            </a:r>
            <a:r>
              <a:rPr lang="es-E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08785691K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Comprobamos antes cual es la regla de integridad referencial en la relación FOREIGN KEY entre contratos y clientes y justificaremos lo que ha ocurrido.</a:t>
            </a:r>
            <a:endParaRPr lang="es-ES"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 FROM clientes WHERE  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2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08785691K’;</a:t>
            </a: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era la restricción de integridad referencial en la clave ajena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contratos?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ha ocurrido al eliminar el cliente?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60375" y="850200"/>
            <a:ext cx="799147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DELETE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 Eliminar todos los contratos realizados hoy.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contratos WHERE 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curdate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Eliminar todos los contratos terminados hace más de un año.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contratos WHERE 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date_sub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curdate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(),INTERVAL 1 YEAR);</a:t>
            </a: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60375" y="850200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DELETE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ver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pueden ejecutar instrucciones, en este caso de eliminación de filas, dentro de una transacción y tras detectar que hemos eliminado datos accidentalmente, los podemos recuperar anulando la transacción.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Inicia una transacción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START TRANSACTION;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2.- Elimina el último contrato de la tabla contratos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contratos ORDER BY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DESC LIMIT 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Ahora queremos eliminar los contratos realizados hoy y ejecutamos accidentalmente: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contratos WHERE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4.- Obtenemos el contenido de la tabla contratos y nos damos cuenta que nos hemos cargado todos los contratos.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5.- Podemos volver al punto en el que se encontraba la base de datos antes de comenzar la transacción anulando ésta con la instrucción: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ROLLBACK;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6.- Si todo hubiera ido bien, en lugar de ROLLBACK, habríamos ejecutado COMMIT para confirmar todo lo realizado durante la transacción.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60375" y="850200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DELETE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vamos a usar una combinación de tablas para condicionar las filas que se eliminan en una tabla.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el ejemplo dentro de una transacción y anúlala después para no perder información en la base de datos.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 Elimina todos los contratos realizados y por el cliente de nombre Carlos Javier y apellidos </a:t>
            </a:r>
            <a:r>
              <a:rPr lang="es-E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Lopez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Carvajal. Fíjate que se elimina en contratos y que la condición de eliminación se establece sobre datos de la tabla clientes.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contratos FROM contratos INNER JOIN clientes ON 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WHERE nombre='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carlos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javier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 AND apellidos='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lopez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carvajal</a:t>
            </a:r>
            <a:r>
              <a:rPr lang="es-E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';</a:t>
            </a:r>
            <a:endParaRPr sz="1600" dirty="0"/>
          </a:p>
        </p:txBody>
      </p:sp>
      <p:sp>
        <p:nvSpPr>
          <p:cNvPr id="159" name="Google Shape;159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Elminación de filas. DELETE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60375" y="850200"/>
            <a:ext cx="7991475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DELETE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Elimina todos los contratos realizados por Mariano Dorado y los datos de ese cliente.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podría hacer lo siguiente si hubiera relación de integridad referencial con regla de borrado en cascada entre clientes y contratos. Al eliminar el cliente se eliminarían todos sus contratos.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clientes WHERE nombre='mariano' AND apellidos='dorado’;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eso no se puede hacer ya que no hay esa regla, se trata de eliminar un cliente que tiene contratos y el servidor no lo permite ya que hay restricción de borrado </a:t>
            </a:r>
            <a:r>
              <a:rPr lang="es-ES" sz="16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ACTION</a:t>
            </a:r>
            <a:r>
              <a:rPr lang="es-E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Tampoco se permitiría esto por la misma razón.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clientes,contratos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FROM contratos INNER JOIN clientes ON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WHERE nombre='mariano' AND apellidos='dorado’;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tanto, hay que eliminar primero los contratos y después el cliente: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contratos FROM contratos INNER JOIN clientes ON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WHERE nombre='mariano' AND apellidos='dorado’;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clientes WHERE nombre='mariano' AND apellidos='dorado';</a:t>
            </a:r>
            <a:endParaRPr dirty="0"/>
          </a:p>
        </p:txBody>
      </p:sp>
      <p:sp>
        <p:nvSpPr>
          <p:cNvPr id="169" name="Google Shape;169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Office PowerPoint</Application>
  <PresentationFormat>Presentación en pantalla (4:3)</PresentationFormat>
  <Paragraphs>140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 Jesús Herrero de Cos</cp:lastModifiedBy>
  <cp:revision>2</cp:revision>
  <dcterms:modified xsi:type="dcterms:W3CDTF">2024-03-13T17:23:34Z</dcterms:modified>
</cp:coreProperties>
</file>