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72" r:id="rId14"/>
    <p:sldId id="339" r:id="rId15"/>
    <p:sldId id="340" r:id="rId16"/>
    <p:sldId id="273" r:id="rId17"/>
    <p:sldId id="274" r:id="rId18"/>
    <p:sldId id="275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9762ABF0-F282-454C-8529-3C73EAAF0A57}"/>
    <pc:docChg chg="modSld">
      <pc:chgData name="Luis Jesús Herrero de Cos" userId="1a803f82-0012-431b-a368-6f3c9304e3f9" providerId="ADAL" clId="{9762ABF0-F282-454C-8529-3C73EAAF0A57}" dt="2024-01-31T16:26:05.106" v="5" actId="1076"/>
      <pc:docMkLst>
        <pc:docMk/>
      </pc:docMkLst>
      <pc:sldChg chg="modSp mod">
        <pc:chgData name="Luis Jesús Herrero de Cos" userId="1a803f82-0012-431b-a368-6f3c9304e3f9" providerId="ADAL" clId="{9762ABF0-F282-454C-8529-3C73EAAF0A57}" dt="2024-01-31T16:24:57.412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9762ABF0-F282-454C-8529-3C73EAAF0A57}" dt="2024-01-31T16:24:57.412" v="1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Luis Jesús Herrero de Cos" userId="1a803f82-0012-431b-a368-6f3c9304e3f9" providerId="ADAL" clId="{9762ABF0-F282-454C-8529-3C73EAAF0A57}" dt="2024-01-31T16:25:20.955" v="3" actId="20577"/>
        <pc:sldMkLst>
          <pc:docMk/>
          <pc:sldMk cId="0" sldId="259"/>
        </pc:sldMkLst>
        <pc:spChg chg="mod">
          <ac:chgData name="Luis Jesús Herrero de Cos" userId="1a803f82-0012-431b-a368-6f3c9304e3f9" providerId="ADAL" clId="{9762ABF0-F282-454C-8529-3C73EAAF0A57}" dt="2024-01-31T16:25:20.955" v="3" actId="20577"/>
          <ac:spMkLst>
            <pc:docMk/>
            <pc:sldMk cId="0" sldId="259"/>
            <ac:spMk id="115" creationId="{00000000-0000-0000-0000-000000000000}"/>
          </ac:spMkLst>
        </pc:spChg>
      </pc:sldChg>
      <pc:sldChg chg="modSp mod">
        <pc:chgData name="Luis Jesús Herrero de Cos" userId="1a803f82-0012-431b-a368-6f3c9304e3f9" providerId="ADAL" clId="{9762ABF0-F282-454C-8529-3C73EAAF0A57}" dt="2024-01-31T16:26:05.106" v="5" actId="1076"/>
        <pc:sldMkLst>
          <pc:docMk/>
          <pc:sldMk cId="0" sldId="264"/>
        </pc:sldMkLst>
        <pc:picChg chg="mod">
          <ac:chgData name="Luis Jesús Herrero de Cos" userId="1a803f82-0012-431b-a368-6f3c9304e3f9" providerId="ADAL" clId="{9762ABF0-F282-454C-8529-3C73EAAF0A57}" dt="2024-01-31T16:26:05.106" v="5" actId="1076"/>
          <ac:picMkLst>
            <pc:docMk/>
            <pc:sldMk cId="0" sldId="264"/>
            <ac:picMk id="164" creationId="{00000000-0000-0000-0000-000000000000}"/>
          </ac:picMkLst>
        </pc:picChg>
      </pc:sldChg>
    </pc:docChg>
  </pc:docChgLst>
  <pc:docChgLst>
    <pc:chgData name="Luis Jesús Herrero de Cos" userId="1a803f82-0012-431b-a368-6f3c9304e3f9" providerId="ADAL" clId="{EF27A1BA-A3E2-4A08-8B22-1400095DE307}"/>
    <pc:docChg chg="custSel addSld delSld modSld">
      <pc:chgData name="Luis Jesús Herrero de Cos" userId="1a803f82-0012-431b-a368-6f3c9304e3f9" providerId="ADAL" clId="{EF27A1BA-A3E2-4A08-8B22-1400095DE307}" dt="2023-03-15T16:51:58.935" v="3490" actId="47"/>
      <pc:docMkLst>
        <pc:docMk/>
      </pc:docMkLst>
      <pc:sldChg chg="modSp mod">
        <pc:chgData name="Luis Jesús Herrero de Cos" userId="1a803f82-0012-431b-a368-6f3c9304e3f9" providerId="ADAL" clId="{EF27A1BA-A3E2-4A08-8B22-1400095DE307}" dt="2023-03-15T14:40:11.908" v="43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EF27A1BA-A3E2-4A08-8B22-1400095DE307}" dt="2023-03-15T14:40:11.908" v="43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4:41:49.707" v="96" actId="20577"/>
        <pc:sldMkLst>
          <pc:docMk/>
          <pc:sldMk cId="0" sldId="257"/>
        </pc:sldMkLst>
        <pc:spChg chg="mod">
          <ac:chgData name="Luis Jesús Herrero de Cos" userId="1a803f82-0012-431b-a368-6f3c9304e3f9" providerId="ADAL" clId="{EF27A1BA-A3E2-4A08-8B22-1400095DE307}" dt="2023-03-15T14:41:49.707" v="96" actId="20577"/>
          <ac:spMkLst>
            <pc:docMk/>
            <pc:sldMk cId="0" sldId="257"/>
            <ac:spMk id="96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4:51:55.202" v="865" actId="20577"/>
        <pc:sldMkLst>
          <pc:docMk/>
          <pc:sldMk cId="0" sldId="258"/>
        </pc:sldMkLst>
        <pc:spChg chg="mod">
          <ac:chgData name="Luis Jesús Herrero de Cos" userId="1a803f82-0012-431b-a368-6f3c9304e3f9" providerId="ADAL" clId="{EF27A1BA-A3E2-4A08-8B22-1400095DE307}" dt="2023-03-15T14:51:55.202" v="865" actId="20577"/>
          <ac:spMkLst>
            <pc:docMk/>
            <pc:sldMk cId="0" sldId="258"/>
            <ac:spMk id="104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5:06:52.781" v="1142" actId="20577"/>
        <pc:sldMkLst>
          <pc:docMk/>
          <pc:sldMk cId="0" sldId="259"/>
        </pc:sldMkLst>
        <pc:spChg chg="mod">
          <ac:chgData name="Luis Jesús Herrero de Cos" userId="1a803f82-0012-431b-a368-6f3c9304e3f9" providerId="ADAL" clId="{EF27A1BA-A3E2-4A08-8B22-1400095DE307}" dt="2023-03-15T15:06:52.781" v="1142" actId="20577"/>
          <ac:spMkLst>
            <pc:docMk/>
            <pc:sldMk cId="0" sldId="259"/>
            <ac:spMk id="115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5:07:43.615" v="1171" actId="20577"/>
        <pc:sldMkLst>
          <pc:docMk/>
          <pc:sldMk cId="0" sldId="263"/>
        </pc:sldMkLst>
        <pc:spChg chg="mod">
          <ac:chgData name="Luis Jesús Herrero de Cos" userId="1a803f82-0012-431b-a368-6f3c9304e3f9" providerId="ADAL" clId="{EF27A1BA-A3E2-4A08-8B22-1400095DE307}" dt="2023-03-15T15:07:43.615" v="1171" actId="20577"/>
          <ac:spMkLst>
            <pc:docMk/>
            <pc:sldMk cId="0" sldId="263"/>
            <ac:spMk id="154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5:09:54.707" v="1227" actId="20577"/>
        <pc:sldMkLst>
          <pc:docMk/>
          <pc:sldMk cId="0" sldId="264"/>
        </pc:sldMkLst>
        <pc:spChg chg="mod">
          <ac:chgData name="Luis Jesús Herrero de Cos" userId="1a803f82-0012-431b-a368-6f3c9304e3f9" providerId="ADAL" clId="{EF27A1BA-A3E2-4A08-8B22-1400095DE307}" dt="2023-03-15T15:09:54.707" v="1227" actId="20577"/>
          <ac:spMkLst>
            <pc:docMk/>
            <pc:sldMk cId="0" sldId="264"/>
            <ac:spMk id="163" creationId="{00000000-0000-0000-0000-000000000000}"/>
          </ac:spMkLst>
        </pc:spChg>
        <pc:picChg chg="mod">
          <ac:chgData name="Luis Jesús Herrero de Cos" userId="1a803f82-0012-431b-a368-6f3c9304e3f9" providerId="ADAL" clId="{EF27A1BA-A3E2-4A08-8B22-1400095DE307}" dt="2023-03-15T15:08:16.560" v="1172" actId="14100"/>
          <ac:picMkLst>
            <pc:docMk/>
            <pc:sldMk cId="0" sldId="264"/>
            <ac:picMk id="164" creationId="{00000000-0000-0000-0000-000000000000}"/>
          </ac:picMkLst>
        </pc:picChg>
      </pc:sldChg>
      <pc:sldChg chg="modSp mod">
        <pc:chgData name="Luis Jesús Herrero de Cos" userId="1a803f82-0012-431b-a368-6f3c9304e3f9" providerId="ADAL" clId="{EF27A1BA-A3E2-4A08-8B22-1400095DE307}" dt="2023-03-15T15:10:15.835" v="1236" actId="20577"/>
        <pc:sldMkLst>
          <pc:docMk/>
          <pc:sldMk cId="0" sldId="265"/>
        </pc:sldMkLst>
        <pc:spChg chg="mod">
          <ac:chgData name="Luis Jesús Herrero de Cos" userId="1a803f82-0012-431b-a368-6f3c9304e3f9" providerId="ADAL" clId="{EF27A1BA-A3E2-4A08-8B22-1400095DE307}" dt="2023-03-15T15:10:15.835" v="1236" actId="20577"/>
          <ac:spMkLst>
            <pc:docMk/>
            <pc:sldMk cId="0" sldId="265"/>
            <ac:spMk id="173" creationId="{00000000-0000-0000-0000-000000000000}"/>
          </ac:spMkLst>
        </pc:spChg>
      </pc:sldChg>
      <pc:sldChg chg="addSp delSp modSp mod">
        <pc:chgData name="Luis Jesús Herrero de Cos" userId="1a803f82-0012-431b-a368-6f3c9304e3f9" providerId="ADAL" clId="{EF27A1BA-A3E2-4A08-8B22-1400095DE307}" dt="2023-03-15T15:15:37.375" v="1365" actId="20577"/>
        <pc:sldMkLst>
          <pc:docMk/>
          <pc:sldMk cId="0" sldId="266"/>
        </pc:sldMkLst>
        <pc:spChg chg="add del mod">
          <ac:chgData name="Luis Jesús Herrero de Cos" userId="1a803f82-0012-431b-a368-6f3c9304e3f9" providerId="ADAL" clId="{EF27A1BA-A3E2-4A08-8B22-1400095DE307}" dt="2023-03-15T15:11:57.139" v="1241" actId="478"/>
          <ac:spMkLst>
            <pc:docMk/>
            <pc:sldMk cId="0" sldId="266"/>
            <ac:spMk id="2" creationId="{DC3BB550-3B46-0CB3-707F-6ADFDFE91581}"/>
          </ac:spMkLst>
        </pc:spChg>
        <pc:spChg chg="mod">
          <ac:chgData name="Luis Jesús Herrero de Cos" userId="1a803f82-0012-431b-a368-6f3c9304e3f9" providerId="ADAL" clId="{EF27A1BA-A3E2-4A08-8B22-1400095DE307}" dt="2023-03-15T15:15:37.375" v="1365" actId="20577"/>
          <ac:spMkLst>
            <pc:docMk/>
            <pc:sldMk cId="0" sldId="266"/>
            <ac:spMk id="183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5:17:14.940" v="1366" actId="47"/>
        <pc:sldMkLst>
          <pc:docMk/>
          <pc:sldMk cId="0" sldId="267"/>
        </pc:sldMkLst>
      </pc:sldChg>
      <pc:sldChg chg="modSp del mod">
        <pc:chgData name="Luis Jesús Herrero de Cos" userId="1a803f82-0012-431b-a368-6f3c9304e3f9" providerId="ADAL" clId="{EF27A1BA-A3E2-4A08-8B22-1400095DE307}" dt="2023-03-15T15:18:24.578" v="1414" actId="47"/>
        <pc:sldMkLst>
          <pc:docMk/>
          <pc:sldMk cId="0" sldId="268"/>
        </pc:sldMkLst>
        <pc:spChg chg="mod">
          <ac:chgData name="Luis Jesús Herrero de Cos" userId="1a803f82-0012-431b-a368-6f3c9304e3f9" providerId="ADAL" clId="{EF27A1BA-A3E2-4A08-8B22-1400095DE307}" dt="2023-03-15T15:17:54.128" v="1411" actId="20577"/>
          <ac:spMkLst>
            <pc:docMk/>
            <pc:sldMk cId="0" sldId="268"/>
            <ac:spMk id="201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5:18:31.846" v="1415" actId="47"/>
        <pc:sldMkLst>
          <pc:docMk/>
          <pc:sldMk cId="0" sldId="269"/>
        </pc:sldMkLst>
      </pc:sldChg>
      <pc:sldChg chg="del">
        <pc:chgData name="Luis Jesús Herrero de Cos" userId="1a803f82-0012-431b-a368-6f3c9304e3f9" providerId="ADAL" clId="{EF27A1BA-A3E2-4A08-8B22-1400095DE307}" dt="2023-03-15T15:18:06.077" v="1412" actId="47"/>
        <pc:sldMkLst>
          <pc:docMk/>
          <pc:sldMk cId="0" sldId="270"/>
        </pc:sldMkLst>
      </pc:sldChg>
      <pc:sldChg chg="del">
        <pc:chgData name="Luis Jesús Herrero de Cos" userId="1a803f82-0012-431b-a368-6f3c9304e3f9" providerId="ADAL" clId="{EF27A1BA-A3E2-4A08-8B22-1400095DE307}" dt="2023-03-15T15:18:15.963" v="1413" actId="47"/>
        <pc:sldMkLst>
          <pc:docMk/>
          <pc:sldMk cId="0" sldId="271"/>
        </pc:sldMkLst>
      </pc:sldChg>
      <pc:sldChg chg="modSp mod">
        <pc:chgData name="Luis Jesús Herrero de Cos" userId="1a803f82-0012-431b-a368-6f3c9304e3f9" providerId="ADAL" clId="{EF27A1BA-A3E2-4A08-8B22-1400095DE307}" dt="2023-03-15T15:44:34.788" v="1439" actId="20577"/>
        <pc:sldMkLst>
          <pc:docMk/>
          <pc:sldMk cId="0" sldId="272"/>
        </pc:sldMkLst>
        <pc:spChg chg="mod">
          <ac:chgData name="Luis Jesús Herrero de Cos" userId="1a803f82-0012-431b-a368-6f3c9304e3f9" providerId="ADAL" clId="{EF27A1BA-A3E2-4A08-8B22-1400095DE307}" dt="2023-03-15T15:44:34.788" v="1439" actId="20577"/>
          <ac:spMkLst>
            <pc:docMk/>
            <pc:sldMk cId="0" sldId="272"/>
            <ac:spMk id="237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05:09.575" v="2857" actId="113"/>
        <pc:sldMkLst>
          <pc:docMk/>
          <pc:sldMk cId="0" sldId="273"/>
        </pc:sldMkLst>
        <pc:spChg chg="mod">
          <ac:chgData name="Luis Jesús Herrero de Cos" userId="1a803f82-0012-431b-a368-6f3c9304e3f9" providerId="ADAL" clId="{EF27A1BA-A3E2-4A08-8B22-1400095DE307}" dt="2023-03-15T16:05:09.575" v="2857" actId="113"/>
          <ac:spMkLst>
            <pc:docMk/>
            <pc:sldMk cId="0" sldId="273"/>
            <ac:spMk id="246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5:08:39.067" v="1173" actId="47"/>
        <pc:sldMkLst>
          <pc:docMk/>
          <pc:sldMk cId="1819633922" sldId="277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78"/>
        </pc:sldMkLst>
        <pc:spChg chg="mod">
          <ac:chgData name="Luis Jesús Herrero de Cos" userId="1a803f82-0012-431b-a368-6f3c9304e3f9" providerId="ADAL" clId="{EF27A1BA-A3E2-4A08-8B22-1400095DE307}" dt="2023-03-15T16:05:52.671" v="2862" actId="20577"/>
          <ac:spMkLst>
            <pc:docMk/>
            <pc:sldMk cId="0" sldId="278"/>
            <ac:spMk id="105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79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80"/>
        </pc:sldMkLst>
        <pc:spChg chg="mod">
          <ac:chgData name="Luis Jesús Herrero de Cos" userId="1a803f82-0012-431b-a368-6f3c9304e3f9" providerId="ADAL" clId="{EF27A1BA-A3E2-4A08-8B22-1400095DE307}" dt="2023-03-15T16:06:44.127" v="2880" actId="20577"/>
          <ac:spMkLst>
            <pc:docMk/>
            <pc:sldMk cId="0" sldId="280"/>
            <ac:spMk id="124" creationId="{00000000-0000-0000-0000-000000000000}"/>
          </ac:spMkLst>
        </pc:spChg>
        <pc:spChg chg="mod">
          <ac:chgData name="Luis Jesús Herrero de Cos" userId="1a803f82-0012-431b-a368-6f3c9304e3f9" providerId="ADAL" clId="{EF27A1BA-A3E2-4A08-8B22-1400095DE307}" dt="2023-03-15T16:07:06.982" v="2882" actId="113"/>
          <ac:spMkLst>
            <pc:docMk/>
            <pc:sldMk cId="0" sldId="280"/>
            <ac:spMk id="125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81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82"/>
        </pc:sldMkLst>
        <pc:spChg chg="mod">
          <ac:chgData name="Luis Jesús Herrero de Cos" userId="1a803f82-0012-431b-a368-6f3c9304e3f9" providerId="ADAL" clId="{EF27A1BA-A3E2-4A08-8B22-1400095DE307}" dt="2023-03-15T16:09:13.882" v="2901" actId="20577"/>
          <ac:spMkLst>
            <pc:docMk/>
            <pc:sldMk cId="0" sldId="282"/>
            <ac:spMk id="144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83"/>
        </pc:sldMkLst>
        <pc:spChg chg="mod">
          <ac:chgData name="Luis Jesús Herrero de Cos" userId="1a803f82-0012-431b-a368-6f3c9304e3f9" providerId="ADAL" clId="{EF27A1BA-A3E2-4A08-8B22-1400095DE307}" dt="2023-03-15T16:10:10.053" v="2905" actId="113"/>
          <ac:spMkLst>
            <pc:docMk/>
            <pc:sldMk cId="0" sldId="283"/>
            <ac:spMk id="153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84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85"/>
        </pc:sldMkLst>
        <pc:spChg chg="mod">
          <ac:chgData name="Luis Jesús Herrero de Cos" userId="1a803f82-0012-431b-a368-6f3c9304e3f9" providerId="ADAL" clId="{EF27A1BA-A3E2-4A08-8B22-1400095DE307}" dt="2023-03-15T16:12:21.983" v="3015" actId="20577"/>
          <ac:spMkLst>
            <pc:docMk/>
            <pc:sldMk cId="0" sldId="285"/>
            <ac:spMk id="173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86"/>
        </pc:sldMkLst>
        <pc:spChg chg="mod">
          <ac:chgData name="Luis Jesús Herrero de Cos" userId="1a803f82-0012-431b-a368-6f3c9304e3f9" providerId="ADAL" clId="{EF27A1BA-A3E2-4A08-8B22-1400095DE307}" dt="2023-03-15T16:13:18.500" v="3058" actId="20577"/>
          <ac:spMkLst>
            <pc:docMk/>
            <pc:sldMk cId="0" sldId="286"/>
            <ac:spMk id="182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87"/>
        </pc:sldMkLst>
        <pc:spChg chg="mod">
          <ac:chgData name="Luis Jesús Herrero de Cos" userId="1a803f82-0012-431b-a368-6f3c9304e3f9" providerId="ADAL" clId="{EF27A1BA-A3E2-4A08-8B22-1400095DE307}" dt="2023-03-15T16:15:54.535" v="3123" actId="113"/>
          <ac:spMkLst>
            <pc:docMk/>
            <pc:sldMk cId="0" sldId="287"/>
            <ac:spMk id="191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88"/>
        </pc:sldMkLst>
        <pc:spChg chg="mod">
          <ac:chgData name="Luis Jesús Herrero de Cos" userId="1a803f82-0012-431b-a368-6f3c9304e3f9" providerId="ADAL" clId="{EF27A1BA-A3E2-4A08-8B22-1400095DE307}" dt="2023-03-15T16:25:54.294" v="3270" actId="6549"/>
          <ac:spMkLst>
            <pc:docMk/>
            <pc:sldMk cId="0" sldId="288"/>
            <ac:spMk id="200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26:17.082" v="3271" actId="47"/>
        <pc:sldMkLst>
          <pc:docMk/>
          <pc:sldMk cId="0" sldId="289"/>
        </pc:sldMkLst>
      </pc:sldChg>
      <pc:sldChg chg="del">
        <pc:chgData name="Luis Jesús Herrero de Cos" userId="1a803f82-0012-431b-a368-6f3c9304e3f9" providerId="ADAL" clId="{EF27A1BA-A3E2-4A08-8B22-1400095DE307}" dt="2023-03-15T16:26:31.209" v="3272" actId="47"/>
        <pc:sldMkLst>
          <pc:docMk/>
          <pc:sldMk cId="0" sldId="290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91"/>
        </pc:sldMkLst>
        <pc:spChg chg="mod">
          <ac:chgData name="Luis Jesús Herrero de Cos" userId="1a803f82-0012-431b-a368-6f3c9304e3f9" providerId="ADAL" clId="{EF27A1BA-A3E2-4A08-8B22-1400095DE307}" dt="2023-03-15T16:27:41.346" v="3273"/>
          <ac:spMkLst>
            <pc:docMk/>
            <pc:sldMk cId="0" sldId="291"/>
            <ac:spMk id="115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92"/>
        </pc:sldMkLst>
        <pc:spChg chg="mod">
          <ac:chgData name="Luis Jesús Herrero de Cos" userId="1a803f82-0012-431b-a368-6f3c9304e3f9" providerId="ADAL" clId="{EF27A1BA-A3E2-4A08-8B22-1400095DE307}" dt="2023-03-15T16:29:17.605" v="3303" actId="113"/>
          <ac:spMkLst>
            <pc:docMk/>
            <pc:sldMk cId="0" sldId="292"/>
            <ac:spMk id="124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93"/>
        </pc:sldMkLst>
        <pc:spChg chg="mod">
          <ac:chgData name="Luis Jesús Herrero de Cos" userId="1a803f82-0012-431b-a368-6f3c9304e3f9" providerId="ADAL" clId="{EF27A1BA-A3E2-4A08-8B22-1400095DE307}" dt="2023-03-15T16:30:15.799" v="3312" actId="20577"/>
          <ac:spMkLst>
            <pc:docMk/>
            <pc:sldMk cId="0" sldId="293"/>
            <ac:spMk id="133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94"/>
        </pc:sldMkLst>
        <pc:spChg chg="mod">
          <ac:chgData name="Luis Jesús Herrero de Cos" userId="1a803f82-0012-431b-a368-6f3c9304e3f9" providerId="ADAL" clId="{EF27A1BA-A3E2-4A08-8B22-1400095DE307}" dt="2023-03-15T16:31:44.932" v="3313" actId="113"/>
          <ac:spMkLst>
            <pc:docMk/>
            <pc:sldMk cId="0" sldId="294"/>
            <ac:spMk id="142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95"/>
        </pc:sldMkLst>
        <pc:spChg chg="mod">
          <ac:chgData name="Luis Jesús Herrero de Cos" userId="1a803f82-0012-431b-a368-6f3c9304e3f9" providerId="ADAL" clId="{EF27A1BA-A3E2-4A08-8B22-1400095DE307}" dt="2023-03-15T16:31:59.328" v="3315" actId="113"/>
          <ac:spMkLst>
            <pc:docMk/>
            <pc:sldMk cId="0" sldId="295"/>
            <ac:spMk id="151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96"/>
        </pc:sldMkLst>
        <pc:spChg chg="mod">
          <ac:chgData name="Luis Jesús Herrero de Cos" userId="1a803f82-0012-431b-a368-6f3c9304e3f9" providerId="ADAL" clId="{EF27A1BA-A3E2-4A08-8B22-1400095DE307}" dt="2023-03-15T16:34:31.531" v="3396" actId="255"/>
          <ac:spMkLst>
            <pc:docMk/>
            <pc:sldMk cId="0" sldId="296"/>
            <ac:spMk id="160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34:38.854" v="3397" actId="47"/>
        <pc:sldMkLst>
          <pc:docMk/>
          <pc:sldMk cId="0" sldId="297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98"/>
        </pc:sldMkLst>
        <pc:spChg chg="mod">
          <ac:chgData name="Luis Jesús Herrero de Cos" userId="1a803f82-0012-431b-a368-6f3c9304e3f9" providerId="ADAL" clId="{EF27A1BA-A3E2-4A08-8B22-1400095DE307}" dt="2023-03-15T16:35:29.777" v="3401" actId="113"/>
          <ac:spMkLst>
            <pc:docMk/>
            <pc:sldMk cId="0" sldId="298"/>
            <ac:spMk id="178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299"/>
        </pc:sldMkLst>
        <pc:spChg chg="mod">
          <ac:chgData name="Luis Jesús Herrero de Cos" userId="1a803f82-0012-431b-a368-6f3c9304e3f9" providerId="ADAL" clId="{EF27A1BA-A3E2-4A08-8B22-1400095DE307}" dt="2023-03-15T16:36:21.132" v="3406" actId="20577"/>
          <ac:spMkLst>
            <pc:docMk/>
            <pc:sldMk cId="0" sldId="299"/>
            <ac:spMk id="187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00"/>
        </pc:sldMkLst>
        <pc:spChg chg="mod">
          <ac:chgData name="Luis Jesús Herrero de Cos" userId="1a803f82-0012-431b-a368-6f3c9304e3f9" providerId="ADAL" clId="{EF27A1BA-A3E2-4A08-8B22-1400095DE307}" dt="2023-03-15T16:36:33.327" v="3407" actId="113"/>
          <ac:spMkLst>
            <pc:docMk/>
            <pc:sldMk cId="0" sldId="300"/>
            <ac:spMk id="196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01"/>
        </pc:sldMkLst>
        <pc:spChg chg="mod">
          <ac:chgData name="Luis Jesús Herrero de Cos" userId="1a803f82-0012-431b-a368-6f3c9304e3f9" providerId="ADAL" clId="{EF27A1BA-A3E2-4A08-8B22-1400095DE307}" dt="2023-03-15T16:36:58.181" v="3408" actId="113"/>
          <ac:spMkLst>
            <pc:docMk/>
            <pc:sldMk cId="0" sldId="301"/>
            <ac:spMk id="205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02"/>
        </pc:sldMkLst>
        <pc:spChg chg="mod">
          <ac:chgData name="Luis Jesús Herrero de Cos" userId="1a803f82-0012-431b-a368-6f3c9304e3f9" providerId="ADAL" clId="{EF27A1BA-A3E2-4A08-8B22-1400095DE307}" dt="2023-03-15T16:37:30.149" v="3411" actId="113"/>
          <ac:spMkLst>
            <pc:docMk/>
            <pc:sldMk cId="0" sldId="302"/>
            <ac:spMk id="214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03"/>
        </pc:sldMkLst>
        <pc:spChg chg="mod">
          <ac:chgData name="Luis Jesús Herrero de Cos" userId="1a803f82-0012-431b-a368-6f3c9304e3f9" providerId="ADAL" clId="{EF27A1BA-A3E2-4A08-8B22-1400095DE307}" dt="2023-03-15T16:38:16.703" v="3421" actId="20577"/>
          <ac:spMkLst>
            <pc:docMk/>
            <pc:sldMk cId="0" sldId="303"/>
            <ac:spMk id="223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04"/>
        </pc:sldMkLst>
        <pc:spChg chg="mod">
          <ac:chgData name="Luis Jesús Herrero de Cos" userId="1a803f82-0012-431b-a368-6f3c9304e3f9" providerId="ADAL" clId="{EF27A1BA-A3E2-4A08-8B22-1400095DE307}" dt="2023-03-15T16:40:12.911" v="3440" actId="20577"/>
          <ac:spMkLst>
            <pc:docMk/>
            <pc:sldMk cId="0" sldId="304"/>
            <ac:spMk id="232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05"/>
        </pc:sldMkLst>
        <pc:spChg chg="mod">
          <ac:chgData name="Luis Jesús Herrero de Cos" userId="1a803f82-0012-431b-a368-6f3c9304e3f9" providerId="ADAL" clId="{EF27A1BA-A3E2-4A08-8B22-1400095DE307}" dt="2023-03-15T16:40:26.461" v="3442" actId="20577"/>
          <ac:spMkLst>
            <pc:docMk/>
            <pc:sldMk cId="0" sldId="305"/>
            <ac:spMk id="241" creationId="{00000000-0000-0000-0000-000000000000}"/>
          </ac:spMkLst>
        </pc:spChg>
        <pc:spChg chg="mod">
          <ac:chgData name="Luis Jesús Herrero de Cos" userId="1a803f82-0012-431b-a368-6f3c9304e3f9" providerId="ADAL" clId="{EF27A1BA-A3E2-4A08-8B22-1400095DE307}" dt="2023-03-15T16:40:51.350" v="3451" actId="20577"/>
          <ac:spMkLst>
            <pc:docMk/>
            <pc:sldMk cId="0" sldId="305"/>
            <ac:spMk id="242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06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07"/>
        </pc:sldMkLst>
        <pc:spChg chg="mod">
          <ac:chgData name="Luis Jesús Herrero de Cos" userId="1a803f82-0012-431b-a368-6f3c9304e3f9" providerId="ADAL" clId="{EF27A1BA-A3E2-4A08-8B22-1400095DE307}" dt="2023-03-15T16:42:41.559" v="3464" actId="255"/>
          <ac:spMkLst>
            <pc:docMk/>
            <pc:sldMk cId="0" sldId="307"/>
            <ac:spMk id="114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42:54.338" v="3465" actId="47"/>
        <pc:sldMkLst>
          <pc:docMk/>
          <pc:sldMk cId="0" sldId="308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09"/>
        </pc:sldMkLst>
        <pc:spChg chg="mod">
          <ac:chgData name="Luis Jesús Herrero de Cos" userId="1a803f82-0012-431b-a368-6f3c9304e3f9" providerId="ADAL" clId="{EF27A1BA-A3E2-4A08-8B22-1400095DE307}" dt="2023-03-15T16:43:37.349" v="3471" actId="20577"/>
          <ac:spMkLst>
            <pc:docMk/>
            <pc:sldMk cId="0" sldId="309"/>
            <ac:spMk id="132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0"/>
        </pc:sldMkLst>
        <pc:spChg chg="mod">
          <ac:chgData name="Luis Jesús Herrero de Cos" userId="1a803f82-0012-431b-a368-6f3c9304e3f9" providerId="ADAL" clId="{EF27A1BA-A3E2-4A08-8B22-1400095DE307}" dt="2023-03-15T16:44:20.999" v="3475" actId="113"/>
          <ac:spMkLst>
            <pc:docMk/>
            <pc:sldMk cId="0" sldId="310"/>
            <ac:spMk id="141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1"/>
        </pc:sldMkLst>
        <pc:spChg chg="mod">
          <ac:chgData name="Luis Jesús Herrero de Cos" userId="1a803f82-0012-431b-a368-6f3c9304e3f9" providerId="ADAL" clId="{EF27A1BA-A3E2-4A08-8B22-1400095DE307}" dt="2023-03-15T16:45:00.912" v="3478" actId="113"/>
          <ac:spMkLst>
            <pc:docMk/>
            <pc:sldMk cId="0" sldId="311"/>
            <ac:spMk id="150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2"/>
        </pc:sldMkLst>
        <pc:spChg chg="mod">
          <ac:chgData name="Luis Jesús Herrero de Cos" userId="1a803f82-0012-431b-a368-6f3c9304e3f9" providerId="ADAL" clId="{EF27A1BA-A3E2-4A08-8B22-1400095DE307}" dt="2023-03-15T16:45:36.268" v="3479" actId="207"/>
          <ac:spMkLst>
            <pc:docMk/>
            <pc:sldMk cId="0" sldId="312"/>
            <ac:spMk id="159" creationId="{00000000-0000-0000-0000-000000000000}"/>
          </ac:spMkLst>
        </pc:spChg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3"/>
        </pc:sldMkLst>
        <pc:spChg chg="mod">
          <ac:chgData name="Luis Jesús Herrero de Cos" userId="1a803f82-0012-431b-a368-6f3c9304e3f9" providerId="ADAL" clId="{EF27A1BA-A3E2-4A08-8B22-1400095DE307}" dt="2023-03-15T16:45:47.306" v="3480" actId="207"/>
          <ac:spMkLst>
            <pc:docMk/>
            <pc:sldMk cId="0" sldId="313"/>
            <ac:spMk id="168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4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5"/>
        </pc:sldMkLst>
        <pc:spChg chg="mod">
          <ac:chgData name="Luis Jesús Herrero de Cos" userId="1a803f82-0012-431b-a368-6f3c9304e3f9" providerId="ADAL" clId="{EF27A1BA-A3E2-4A08-8B22-1400095DE307}" dt="2023-03-15T16:45:56.383" v="3481" actId="207"/>
          <ac:spMkLst>
            <pc:docMk/>
            <pc:sldMk cId="0" sldId="315"/>
            <ac:spMk id="186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6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7"/>
        </pc:sldMkLst>
      </pc:sldChg>
      <pc:sldChg chg="modSp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8"/>
        </pc:sldMkLst>
        <pc:spChg chg="mod">
          <ac:chgData name="Luis Jesús Herrero de Cos" userId="1a803f82-0012-431b-a368-6f3c9304e3f9" providerId="ADAL" clId="{EF27A1BA-A3E2-4A08-8B22-1400095DE307}" dt="2023-03-15T16:47:11.846" v="3489" actId="403"/>
          <ac:spMkLst>
            <pc:docMk/>
            <pc:sldMk cId="0" sldId="318"/>
            <ac:spMk id="213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19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0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1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2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3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4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5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6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7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8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29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30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31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32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33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34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35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36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37"/>
        </pc:sldMkLst>
      </pc:sldChg>
      <pc:sldChg chg="del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0" sldId="338"/>
        </pc:sldMkLst>
      </pc:sldChg>
      <pc:sldChg chg="modSp add mod">
        <pc:chgData name="Luis Jesús Herrero de Cos" userId="1a803f82-0012-431b-a368-6f3c9304e3f9" providerId="ADAL" clId="{EF27A1BA-A3E2-4A08-8B22-1400095DE307}" dt="2023-03-15T15:55:25.516" v="2561" actId="113"/>
        <pc:sldMkLst>
          <pc:docMk/>
          <pc:sldMk cId="3072368997" sldId="339"/>
        </pc:sldMkLst>
        <pc:spChg chg="mod">
          <ac:chgData name="Luis Jesús Herrero de Cos" userId="1a803f82-0012-431b-a368-6f3c9304e3f9" providerId="ADAL" clId="{EF27A1BA-A3E2-4A08-8B22-1400095DE307}" dt="2023-03-15T15:55:25.516" v="2561" actId="113"/>
          <ac:spMkLst>
            <pc:docMk/>
            <pc:sldMk cId="3072368997" sldId="339"/>
            <ac:spMk id="237" creationId="{00000000-0000-0000-0000-000000000000}"/>
          </ac:spMkLst>
        </pc:spChg>
      </pc:sldChg>
      <pc:sldChg chg="modSp add mod">
        <pc:chgData name="Luis Jesús Herrero de Cos" userId="1a803f82-0012-431b-a368-6f3c9304e3f9" providerId="ADAL" clId="{EF27A1BA-A3E2-4A08-8B22-1400095DE307}" dt="2023-03-15T16:02:06.619" v="2692" actId="20577"/>
        <pc:sldMkLst>
          <pc:docMk/>
          <pc:sldMk cId="924994111" sldId="340"/>
        </pc:sldMkLst>
        <pc:spChg chg="mod">
          <ac:chgData name="Luis Jesús Herrero de Cos" userId="1a803f82-0012-431b-a368-6f3c9304e3f9" providerId="ADAL" clId="{EF27A1BA-A3E2-4A08-8B22-1400095DE307}" dt="2023-03-15T16:02:06.619" v="2692" actId="20577"/>
          <ac:spMkLst>
            <pc:docMk/>
            <pc:sldMk cId="924994111" sldId="340"/>
            <ac:spMk id="237" creationId="{00000000-0000-0000-0000-000000000000}"/>
          </ac:spMkLst>
        </pc:spChg>
      </pc:sldChg>
      <pc:sldChg chg="modSp add del mod">
        <pc:chgData name="Luis Jesús Herrero de Cos" userId="1a803f82-0012-431b-a368-6f3c9304e3f9" providerId="ADAL" clId="{EF27A1BA-A3E2-4A08-8B22-1400095DE307}" dt="2023-03-15T16:51:58.935" v="3490" actId="47"/>
        <pc:sldMkLst>
          <pc:docMk/>
          <pc:sldMk cId="822933039" sldId="341"/>
        </pc:sldMkLst>
        <pc:spChg chg="mod">
          <ac:chgData name="Luis Jesús Herrero de Cos" userId="1a803f82-0012-431b-a368-6f3c9304e3f9" providerId="ADAL" clId="{EF27A1BA-A3E2-4A08-8B22-1400095DE307}" dt="2023-03-15T16:23:49.930" v="3191" actId="179"/>
          <ac:spMkLst>
            <pc:docMk/>
            <pc:sldMk cId="822933039" sldId="341"/>
            <ac:spMk id="191" creationId="{00000000-0000-0000-0000-000000000000}"/>
          </ac:spMkLst>
        </pc:spChg>
      </pc:sldChg>
      <pc:sldChg chg="add del">
        <pc:chgData name="Luis Jesús Herrero de Cos" userId="1a803f82-0012-431b-a368-6f3c9304e3f9" providerId="ADAL" clId="{EF27A1BA-A3E2-4A08-8B22-1400095DE307}" dt="2023-03-15T16:03:54.071" v="2737"/>
        <pc:sldMkLst>
          <pc:docMk/>
          <pc:sldMk cId="2208726061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059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449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38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.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2" y="333375"/>
            <a:ext cx="8286750" cy="4862512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4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Bases de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Relacionales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7" y="839787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597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250825" y="207962"/>
            <a:ext cx="71072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gráficas para la implementación de la base de datos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161" name="Google Shape;161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85750" y="857250"/>
            <a:ext cx="8143875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Workbench: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.-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gráficamente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EmpTransportes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camiones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y, sin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 descr="ejercicio2-09.png"/>
          <p:cNvPicPr preferRelativeResize="0"/>
          <p:nvPr/>
        </p:nvPicPr>
        <p:blipFill rotWithShape="1">
          <a:blip r:embed="rId3">
            <a:alphaModFix/>
          </a:blip>
          <a:srcRect b="47221"/>
          <a:stretch/>
        </p:blipFill>
        <p:spPr>
          <a:xfrm>
            <a:off x="944645" y="3100375"/>
            <a:ext cx="6413417" cy="29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250825" y="207962"/>
            <a:ext cx="71072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gráficas para la implementación de la base de datos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sp>
        <p:nvSpPr>
          <p:cNvPr id="171" name="Google Shape;171;p2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285750" y="857250"/>
            <a:ext cx="8143875" cy="277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Workbench: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.-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Abre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ventana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SQL.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copiada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2" descr="ejercicio2-09.png"/>
          <p:cNvPicPr preferRelativeResize="0"/>
          <p:nvPr/>
        </p:nvPicPr>
        <p:blipFill rotWithShape="1">
          <a:blip r:embed="rId3">
            <a:alphaModFix/>
          </a:blip>
          <a:srcRect b="47221"/>
          <a:stretch/>
        </p:blipFill>
        <p:spPr>
          <a:xfrm>
            <a:off x="785812" y="2928937"/>
            <a:ext cx="6786562" cy="350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250825" y="207962"/>
            <a:ext cx="71072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 El lenguaje de definición de datos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sp>
        <p:nvSpPr>
          <p:cNvPr id="181" name="Google Shape;181;p2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57187" y="785812"/>
            <a:ext cx="8501062" cy="477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pasamos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usar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DDL del SQL para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bases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s-E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</a:t>
            </a:r>
            <a:r>
              <a:rPr lang="es-E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(Data </a:t>
            </a:r>
            <a:r>
              <a:rPr lang="es-ES" sz="20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s-E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s-E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 Lenguaje de Definición de Datos es la parte de SQL dedicada a la definición de la estructura de los datos. Las sentencias DDL fundamentales son: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endParaRPr lang="es-ES" sz="200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s-E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 crear objetos como bases de datos, tablas, vistas, índices, triggers y procedimientos almacenados.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s-E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 eliminar los objetos de la base de datos.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lang="es-E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 modificar los objetos de la base de datos.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r>
              <a:rPr lang="es-E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 consultar los objetos de la base de datos</a:t>
            </a:r>
            <a:endParaRPr sz="180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/>
        </p:nvSpPr>
        <p:spPr>
          <a:xfrm>
            <a:off x="250825" y="207962"/>
            <a:ext cx="7107237" cy="465137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modificación y eliminación de bases de datos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sp>
        <p:nvSpPr>
          <p:cNvPr id="235" name="Google Shape;235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57187" y="785812"/>
            <a:ext cx="8501062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CREATE {DATABASE | SCHEMA} [IF NOT EXISTS] </a:t>
            </a:r>
            <a:r>
              <a:rPr lang="en-US" sz="2000" b="0" i="1" u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db_name</a:t>
            </a:r>
            <a:r>
              <a:rPr lang="en-US" sz="2000" b="0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 sz="2000" b="0" i="1" u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create_specification</a:t>
            </a:r>
            <a:r>
              <a:rPr lang="en-US" sz="2000" b="0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]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000"/>
              <a:buFont typeface="Calibri"/>
              <a:buNone/>
            </a:pPr>
            <a:r>
              <a:rPr lang="en-US" sz="2000" b="1" i="1" u="none" dirty="0" err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Create_specification</a:t>
            </a:r>
            <a:r>
              <a:rPr lang="en-US" sz="2000" b="0" i="0" u="none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: [DEFAULT] CHARACTER SET [=] </a:t>
            </a:r>
            <a:r>
              <a:rPr lang="en-US" sz="2000" b="0" i="1" u="none" dirty="0" err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charset_name</a:t>
            </a:r>
            <a:r>
              <a:rPr lang="en-US" sz="2000" b="0" i="0" u="none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 | [DEFAULT] COLLATE [=] </a:t>
            </a:r>
            <a:r>
              <a:rPr lang="en-US" sz="2000" b="0" i="1" u="none" dirty="0" err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collation_name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lo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 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o SCHEMA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 EXISTS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no se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base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que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 se produce un error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SET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conjunto o 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de </a:t>
            </a:r>
            <a:r>
              <a:rPr lang="en-US" sz="20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r>
              <a:rPr lang="en-US" sz="20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COLLATE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alfabéticamente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otejamiento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/>
        </p:nvSpPr>
        <p:spPr>
          <a:xfrm>
            <a:off x="250825" y="207962"/>
            <a:ext cx="7107237" cy="465137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modificación y eliminación de bases de datos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235" name="Google Shape;235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57187" y="785812"/>
            <a:ext cx="8501062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Conjunto de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caracteres</a:t>
            </a: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código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que se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representar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internamente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caracteres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Fundamentalmente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UT8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 </a:t>
            </a: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UTF8mb4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 UTF8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representa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caracteres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con un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código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interno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ocupa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entre 1 y 3 bytes. UTF8mb4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representa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con entre 1 y 4 bytes (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permite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representar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ejemplo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emojis).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Por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defecto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MySQL Server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está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configurado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 las bases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codifiquen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texto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con </a:t>
            </a: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UTF8mb4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En la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mayoría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 bases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es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más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suficiente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codificación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UTF8 (que es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más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eficiente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operaciones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menos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espacio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36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/>
        </p:nvSpPr>
        <p:spPr>
          <a:xfrm>
            <a:off x="250825" y="207962"/>
            <a:ext cx="7107237" cy="465137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modificación y eliminación de bases de datos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sp>
        <p:nvSpPr>
          <p:cNvPr id="235" name="Google Shape;235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57187" y="785812"/>
            <a:ext cx="8501062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Collation o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Cotejamiento</a:t>
            </a: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Para un conjunto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caracteres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establece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criterios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que se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usarán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comparar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ordenar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textos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Por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ejemplo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un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cotejamiento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</a:t>
            </a:r>
            <a:r>
              <a:rPr lang="en-US" sz="24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Spanish,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hará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que se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considere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en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orden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alfabético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la "ñ"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después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 "n" y antes de "o". En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otros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cotejamientos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ocurre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y la "ñ"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sería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posterior 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cualquier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otro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carácter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nuestro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alfabeto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y 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otros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caracteres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especiales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incluso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MySQL Server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está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configurado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cotejamiento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predeterminado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sea </a:t>
            </a: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utf8mb4_0900_ai_ci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código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que se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representar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internamente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caracteres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Fundamentalmente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UT8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 </a:t>
            </a: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UTF8mb4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 UTF8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representa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caracteres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con un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código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interno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ocupa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entre 1 y 3 bytes. UTF8mb4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representa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con entre 1 y 4 bytes (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permite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representar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por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ejemplo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emojis).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Por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defecto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está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configurado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 las bases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codifiquen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texto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con UTF8mb4.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En la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mayoría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 bases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es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más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suficiente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codificación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UTF8 (que es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más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eficiente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operaciones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menos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espacio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99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250825" y="207962"/>
            <a:ext cx="7107237" cy="465137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modificación y eliminación de bases de datos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sp>
        <p:nvSpPr>
          <p:cNvPr id="244" name="Google Shape;244;p3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57187" y="785812"/>
            <a:ext cx="8501062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EmpTransportes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lang="en-US" sz="2000" b="0" i="0" u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EmpTransportes</a:t>
            </a:r>
            <a:r>
              <a:rPr lang="en-US" sz="2000" b="0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 de error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EmpTransportes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CREATE DATABASE IF NOT EXISTS </a:t>
            </a:r>
            <a:r>
              <a:rPr lang="en-US" sz="2000" b="0" i="0" u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EmpTransportes</a:t>
            </a:r>
            <a:r>
              <a:rPr lang="en-US" sz="2000" b="0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la base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usar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conjunto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utf8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lugar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utf8mb4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y con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alfabética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español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utf8mb4_0900_ai_ci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CREATE DATABASE IF NOT EXISTS </a:t>
            </a:r>
            <a:r>
              <a:rPr lang="en-US" sz="2000" b="0" i="0" u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EmpTransportes</a:t>
            </a:r>
            <a:r>
              <a:rPr lang="en-US" sz="2000" b="0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CHARSET utf8 COLLATE utf8_spanish_ci;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endParaRPr lang="en-US" sz="2000" dirty="0">
              <a:solidFill>
                <a:srgbClr val="C0000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s-ES" sz="2000" dirty="0">
                <a:solidFill>
                  <a:schemeClr val="dk1"/>
                </a:solidFill>
                <a:latin typeface="Calibri"/>
                <a:cs typeface="Calibri"/>
              </a:rPr>
              <a:t>Por defecto, todas las tablas que se creen en la BD usarán conjunto de caracteres </a:t>
            </a:r>
            <a:r>
              <a:rPr lang="es-ES" sz="2000" b="1" dirty="0">
                <a:solidFill>
                  <a:schemeClr val="dk1"/>
                </a:solidFill>
                <a:latin typeface="Calibri"/>
                <a:cs typeface="Calibri"/>
              </a:rPr>
              <a:t>utf8</a:t>
            </a:r>
            <a:r>
              <a:rPr lang="es-ES" sz="2000" dirty="0">
                <a:solidFill>
                  <a:schemeClr val="dk1"/>
                </a:solidFill>
                <a:latin typeface="Calibri"/>
                <a:cs typeface="Calibri"/>
              </a:rPr>
              <a:t> y cotejamiento </a:t>
            </a:r>
            <a:r>
              <a:rPr lang="es-ES" sz="2000" b="1" dirty="0">
                <a:solidFill>
                  <a:schemeClr val="dk1"/>
                </a:solidFill>
                <a:latin typeface="Calibri"/>
                <a:cs typeface="Calibri"/>
              </a:rPr>
              <a:t>utf8_spanish_ci</a:t>
            </a:r>
            <a:endParaRPr sz="2000" b="1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/>
        </p:nvSpPr>
        <p:spPr>
          <a:xfrm>
            <a:off x="250825" y="207962"/>
            <a:ext cx="7107237" cy="465137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modificación y eliminación de bases de datos</a:t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sp>
        <p:nvSpPr>
          <p:cNvPr id="253" name="Google Shape;253;p3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357187" y="785812"/>
            <a:ext cx="8501062" cy="172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las bases de datos montadas en el servidor.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SHOW DATABASES;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2509837"/>
            <a:ext cx="2303462" cy="231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250825" y="207962"/>
            <a:ext cx="7107237" cy="465137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modificación y eliminación de bases de datos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sp>
        <p:nvSpPr>
          <p:cNvPr id="263" name="Google Shape;263;p3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352425" y="725487"/>
            <a:ext cx="8501062" cy="658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una base de datos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ALTER {DATABASE | SCHEMA} [</a:t>
            </a:r>
            <a:r>
              <a:rPr lang="en-US" sz="2000" b="0" i="1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db_name] alter_specification;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alter_specification: [DEFAULT] CHARACTER SET [=] </a:t>
            </a:r>
            <a:r>
              <a:rPr lang="en-US" sz="2000" b="0" i="1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charset_name</a:t>
            </a:r>
            <a:r>
              <a:rPr lang="en-US" sz="2000" b="0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[DEFAULT] COLLATE [=] </a:t>
            </a:r>
            <a:r>
              <a:rPr lang="en-US" sz="2000" b="0" i="1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collation_name</a:t>
            </a:r>
            <a:r>
              <a:rPr lang="en-US" sz="2000" b="0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1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 una base de datos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DROP {DATABASE | SCHEMA} [IF EXISTS] db_name;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1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una base de datos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podamos ejecutar instrucciones sobre una base de datos existente, es necesario tenerla en uso o abrirla: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USE  db_name;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1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39750" y="645462"/>
            <a:ext cx="84645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 5: CREACIÓN DE BASES DE DATOS RELACIONALES</a:t>
            </a:r>
            <a:endParaRPr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Características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físicas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del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almacenamiento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de la base de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datos</a:t>
            </a: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Herramientas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gráficas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para la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implementación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de la base de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datos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.</a:t>
            </a: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El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lenguaje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de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definición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de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datos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(DDL).</a:t>
            </a: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Creación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modificación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y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eliminación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de bases de </a:t>
            </a:r>
            <a:r>
              <a:rPr lang="en-US" sz="1800" b="1" i="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datos</a:t>
            </a:r>
            <a:r>
              <a:rPr lang="en-US" sz="1800" b="1" i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.</a:t>
            </a:r>
            <a:endParaRPr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endParaRPr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</a:t>
            </a:r>
            <a:endParaRPr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6.1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instrucción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TABLE</a:t>
            </a:r>
            <a:endParaRPr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6.2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</a:t>
            </a:r>
            <a:endParaRPr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6.3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Modificación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</a:t>
            </a:r>
            <a:endParaRPr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6.4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Eliminación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</a:t>
            </a:r>
            <a:endParaRPr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control de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Vistas</a:t>
            </a:r>
            <a:endParaRPr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privilegios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50825" y="207962"/>
            <a:ext cx="42497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1. Características del diseño físico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42937" y="1357312"/>
            <a:ext cx="7991475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físico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partir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lógico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</a:rPr>
              <a:t>(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relacional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en-US" sz="2000" b="1" dirty="0" err="1">
                <a:solidFill>
                  <a:schemeClr val="dk1"/>
                </a:solidFill>
              </a:rPr>
              <a:t>C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onsta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instrucciones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necesarias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base de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SGDB.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BD y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conjunto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BD.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para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conjuntos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columnas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columnas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vistas.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procedimientos, funciones y triggers.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modificaciones sobre la estructura de la BD (tablas, columnas, restricciones, vistas, procedimientos, funciones, triggers)</a:t>
            </a:r>
          </a:p>
          <a:p>
            <a:pPr lvl="2" indent="-127000">
              <a:buClr>
                <a:schemeClr val="dk1"/>
              </a:buClr>
              <a:buSzPts val="2000"/>
              <a:buFont typeface="Noto Sans Symbols"/>
              <a:buChar char="❑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250825" y="207962"/>
            <a:ext cx="71072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gráficas para la implementación de la base de datos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13" name="Google Shape;113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00062" y="1428750"/>
            <a:ext cx="8143875" cy="32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gráficas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gratuitas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MySQL):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Workbench (MySQL y MariaDB)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DBeaver</a:t>
            </a: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cualquier</a:t>
            </a: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SGBD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incluso</a:t>
            </a: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no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relacional</a:t>
            </a: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  <a:endParaRPr sz="20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phpMyAdmin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para MySQL y MariaDB)</a:t>
            </a:r>
            <a:endParaRPr sz="20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HeidiSQL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(MySQL, MariaDB, PostgreSQL, MSSQL, SQLite)</a:t>
            </a:r>
            <a:endParaRPr sz="20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MyDB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Studio </a:t>
            </a:r>
            <a:r>
              <a:rPr lang="en-U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(MySQL y MariaDB)</a:t>
            </a:r>
            <a:endParaRPr lang="en-US" sz="20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pgAdmin4 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(PostgreSQL)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50825" y="207962"/>
            <a:ext cx="71072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gráficas para la implementación de la base de datos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122" name="Google Shape;122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85750" y="857250"/>
            <a:ext cx="8143875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Workbench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4761"/>
          <a:stretch/>
        </p:blipFill>
        <p:spPr>
          <a:xfrm>
            <a:off x="785812" y="1857375"/>
            <a:ext cx="73152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250825" y="207962"/>
            <a:ext cx="71072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gráficas para la implementación de la base de datos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132" name="Google Shape;132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71500" y="857250"/>
            <a:ext cx="8143875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phpMyAdmin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8" descr="https://a.fsdn.com/con/app/proj/phpmyadmin/screenshots/phpmyadmin-struc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37" y="1714500"/>
            <a:ext cx="678815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250825" y="207962"/>
            <a:ext cx="71072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gráficas para la implementación de la base de datos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142" name="Google Shape;142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00062" y="928687"/>
            <a:ext cx="8143875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HeidiSQL</a:t>
            </a: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9" descr="Resultado de imagen de heidisq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37" y="1357312"/>
            <a:ext cx="7554912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250825" y="207962"/>
            <a:ext cx="71072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gráficas para la implementación de la base de datos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152" name="Google Shape;152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85750" y="857250"/>
            <a:ext cx="8143875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Workbench: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1.-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EmpTransportes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2.- ¿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 para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3.-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botones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barra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vistas y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rutinas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250825" y="207962"/>
            <a:ext cx="71072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gráficas para la implementación de la base de datos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152" name="Google Shape;152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85750" y="857250"/>
            <a:ext cx="8143875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Workbench: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1.-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EmpTransportes</a:t>
            </a:r>
            <a:endParaRPr lang="en-US"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2.- ¿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 para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s-ES" sz="2400" dirty="0">
                <a:solidFill>
                  <a:srgbClr val="FF0000"/>
                </a:solidFill>
              </a:rPr>
              <a:t>CREATE SCHEMA `</a:t>
            </a:r>
            <a:r>
              <a:rPr lang="es-ES" sz="2400" dirty="0" err="1">
                <a:solidFill>
                  <a:srgbClr val="FF0000"/>
                </a:solidFill>
              </a:rPr>
              <a:t>emptransportes</a:t>
            </a:r>
            <a:r>
              <a:rPr lang="es-ES" sz="2400" dirty="0">
                <a:solidFill>
                  <a:srgbClr val="FF0000"/>
                </a:solidFill>
              </a:rPr>
              <a:t>` 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3.-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botones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vistas y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rutinas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EB25DD-2A63-4B77-912C-7562D240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7" y="4527567"/>
            <a:ext cx="7086600" cy="322897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947DE33-4696-443D-ADE4-0A58F368121F}"/>
              </a:ext>
            </a:extLst>
          </p:cNvPr>
          <p:cNvCxnSpPr/>
          <p:nvPr/>
        </p:nvCxnSpPr>
        <p:spPr>
          <a:xfrm flipH="1">
            <a:off x="2301073" y="4376746"/>
            <a:ext cx="3466681" cy="1099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4D5D2FF-F3FA-4272-8DF9-506998785F05}"/>
              </a:ext>
            </a:extLst>
          </p:cNvPr>
          <p:cNvCxnSpPr/>
          <p:nvPr/>
        </p:nvCxnSpPr>
        <p:spPr>
          <a:xfrm flipH="1">
            <a:off x="3044651" y="4340241"/>
            <a:ext cx="3694496" cy="1105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AF1DB85-C8F8-4C42-8B2B-6EAB6A9E6F65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034413" y="4376746"/>
            <a:ext cx="3748666" cy="117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5F056905-6B3A-4004-B0AB-2C7294594E10}"/>
              </a:ext>
            </a:extLst>
          </p:cNvPr>
          <p:cNvSpPr/>
          <p:nvPr/>
        </p:nvSpPr>
        <p:spPr>
          <a:xfrm>
            <a:off x="3135086" y="5345723"/>
            <a:ext cx="899327" cy="40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49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1395</Words>
  <Application>Microsoft Office PowerPoint</Application>
  <PresentationFormat>Presentación en pantalla (4:3)</PresentationFormat>
  <Paragraphs>198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Jesús Herrero de Cos</cp:lastModifiedBy>
  <cp:revision>2</cp:revision>
  <dcterms:modified xsi:type="dcterms:W3CDTF">2024-01-31T16:26:09Z</dcterms:modified>
</cp:coreProperties>
</file>