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7521F760-5641-4C9F-9B0F-27822DF7D5D0}"/>
    <pc:docChg chg="delSld modSld">
      <pc:chgData name="Luis Jesús Herrero de Cos" userId="1a803f82-0012-431b-a368-6f3c9304e3f9" providerId="ADAL" clId="{7521F760-5641-4C9F-9B0F-27822DF7D5D0}" dt="2023-03-15T17:10:10.517" v="3" actId="20577"/>
      <pc:docMkLst>
        <pc:docMk/>
      </pc:docMkLst>
      <pc:sldChg chg="modSp mod">
        <pc:chgData name="Luis Jesús Herrero de Cos" userId="1a803f82-0012-431b-a368-6f3c9304e3f9" providerId="ADAL" clId="{7521F760-5641-4C9F-9B0F-27822DF7D5D0}" dt="2023-03-15T17:10:10.517" v="3" actId="20577"/>
        <pc:sldMkLst>
          <pc:docMk/>
          <pc:sldMk cId="0" sldId="257"/>
        </pc:sldMkLst>
        <pc:spChg chg="mod">
          <ac:chgData name="Luis Jesús Herrero de Cos" userId="1a803f82-0012-431b-a368-6f3c9304e3f9" providerId="ADAL" clId="{7521F760-5641-4C9F-9B0F-27822DF7D5D0}" dt="2023-03-15T17:10:10.517" v="3" actId="20577"/>
          <ac:spMkLst>
            <pc:docMk/>
            <pc:sldMk cId="0" sldId="257"/>
            <ac:spMk id="96" creationId="{00000000-0000-0000-0000-000000000000}"/>
          </ac:spMkLst>
        </pc:spChg>
      </pc:sldChg>
      <pc:sldChg chg="del">
        <pc:chgData name="Luis Jesús Herrero de Cos" userId="1a803f82-0012-431b-a368-6f3c9304e3f9" providerId="ADAL" clId="{7521F760-5641-4C9F-9B0F-27822DF7D5D0}" dt="2023-03-15T17:09:55.625" v="0" actId="47"/>
        <pc:sldMkLst>
          <pc:docMk/>
          <pc:sldMk cId="0" sldId="319"/>
        </pc:sldMkLst>
      </pc:sldChg>
      <pc:sldChg chg="del">
        <pc:chgData name="Luis Jesús Herrero de Cos" userId="1a803f82-0012-431b-a368-6f3c9304e3f9" providerId="ADAL" clId="{7521F760-5641-4C9F-9B0F-27822DF7D5D0}" dt="2023-03-15T17:09:55.625" v="0" actId="47"/>
        <pc:sldMkLst>
          <pc:docMk/>
          <pc:sldMk cId="0" sldId="320"/>
        </pc:sldMkLst>
      </pc:sldChg>
      <pc:sldChg chg="del">
        <pc:chgData name="Luis Jesús Herrero de Cos" userId="1a803f82-0012-431b-a368-6f3c9304e3f9" providerId="ADAL" clId="{7521F760-5641-4C9F-9B0F-27822DF7D5D0}" dt="2023-03-15T17:09:55.625" v="0" actId="47"/>
        <pc:sldMkLst>
          <pc:docMk/>
          <pc:sldMk cId="0" sldId="321"/>
        </pc:sldMkLst>
      </pc:sldChg>
      <pc:sldChg chg="del">
        <pc:chgData name="Luis Jesús Herrero de Cos" userId="1a803f82-0012-431b-a368-6f3c9304e3f9" providerId="ADAL" clId="{7521F760-5641-4C9F-9B0F-27822DF7D5D0}" dt="2023-03-15T17:09:55.625" v="0" actId="47"/>
        <pc:sldMkLst>
          <pc:docMk/>
          <pc:sldMk cId="0" sldId="322"/>
        </pc:sldMkLst>
      </pc:sldChg>
      <pc:sldChg chg="del">
        <pc:chgData name="Luis Jesús Herrero de Cos" userId="1a803f82-0012-431b-a368-6f3c9304e3f9" providerId="ADAL" clId="{7521F760-5641-4C9F-9B0F-27822DF7D5D0}" dt="2023-03-15T17:09:55.625" v="0" actId="47"/>
        <pc:sldMkLst>
          <pc:docMk/>
          <pc:sldMk cId="0" sldId="323"/>
        </pc:sldMkLst>
      </pc:sldChg>
    </pc:docChg>
  </pc:docChgLst>
  <pc:docChgLst>
    <pc:chgData name="Luis Jesús Herrero de Cos" userId="1a803f82-0012-431b-a368-6f3c9304e3f9" providerId="ADAL" clId="{38D806F4-C81A-4D36-82BC-8FB24EE3A6F8}"/>
    <pc:docChg chg="undo custSel modSld">
      <pc:chgData name="Luis Jesús Herrero de Cos" userId="1a803f82-0012-431b-a368-6f3c9304e3f9" providerId="ADAL" clId="{38D806F4-C81A-4D36-82BC-8FB24EE3A6F8}" dt="2023-04-19T11:40:47.062" v="276"/>
      <pc:docMkLst>
        <pc:docMk/>
      </pc:docMkLst>
      <pc:sldChg chg="modSp mod">
        <pc:chgData name="Luis Jesús Herrero de Cos" userId="1a803f82-0012-431b-a368-6f3c9304e3f9" providerId="ADAL" clId="{38D806F4-C81A-4D36-82BC-8FB24EE3A6F8}" dt="2023-04-19T11:33:05.781" v="3" actId="20577"/>
        <pc:sldMkLst>
          <pc:docMk/>
          <pc:sldMk cId="0" sldId="328"/>
        </pc:sldMkLst>
        <pc:spChg chg="mod">
          <ac:chgData name="Luis Jesús Herrero de Cos" userId="1a803f82-0012-431b-a368-6f3c9304e3f9" providerId="ADAL" clId="{38D806F4-C81A-4D36-82BC-8FB24EE3A6F8}" dt="2023-04-19T11:33:05.781" v="3" actId="20577"/>
          <ac:spMkLst>
            <pc:docMk/>
            <pc:sldMk cId="0" sldId="328"/>
            <ac:spMk id="147" creationId="{00000000-0000-0000-0000-000000000000}"/>
          </ac:spMkLst>
        </pc:spChg>
      </pc:sldChg>
      <pc:sldChg chg="modSp mod">
        <pc:chgData name="Luis Jesús Herrero de Cos" userId="1a803f82-0012-431b-a368-6f3c9304e3f9" providerId="ADAL" clId="{38D806F4-C81A-4D36-82BC-8FB24EE3A6F8}" dt="2023-04-19T11:38:46.866" v="255" actId="6549"/>
        <pc:sldMkLst>
          <pc:docMk/>
          <pc:sldMk cId="0" sldId="329"/>
        </pc:sldMkLst>
        <pc:spChg chg="mod">
          <ac:chgData name="Luis Jesús Herrero de Cos" userId="1a803f82-0012-431b-a368-6f3c9304e3f9" providerId="ADAL" clId="{38D806F4-C81A-4D36-82BC-8FB24EE3A6F8}" dt="2023-04-19T11:38:46.866" v="255" actId="6549"/>
          <ac:spMkLst>
            <pc:docMk/>
            <pc:sldMk cId="0" sldId="329"/>
            <ac:spMk id="157" creationId="{00000000-0000-0000-0000-000000000000}"/>
          </ac:spMkLst>
        </pc:spChg>
      </pc:sldChg>
      <pc:sldChg chg="modSp mod">
        <pc:chgData name="Luis Jesús Herrero de Cos" userId="1a803f82-0012-431b-a368-6f3c9304e3f9" providerId="ADAL" clId="{38D806F4-C81A-4D36-82BC-8FB24EE3A6F8}" dt="2023-04-19T11:39:26.796" v="263" actId="6549"/>
        <pc:sldMkLst>
          <pc:docMk/>
          <pc:sldMk cId="0" sldId="331"/>
        </pc:sldMkLst>
        <pc:spChg chg="mod">
          <ac:chgData name="Luis Jesús Herrero de Cos" userId="1a803f82-0012-431b-a368-6f3c9304e3f9" providerId="ADAL" clId="{38D806F4-C81A-4D36-82BC-8FB24EE3A6F8}" dt="2023-04-19T11:39:26.796" v="263" actId="6549"/>
          <ac:spMkLst>
            <pc:docMk/>
            <pc:sldMk cId="0" sldId="331"/>
            <ac:spMk id="177" creationId="{00000000-0000-0000-0000-000000000000}"/>
          </ac:spMkLst>
        </pc:spChg>
      </pc:sldChg>
      <pc:sldChg chg="modSp mod">
        <pc:chgData name="Luis Jesús Herrero de Cos" userId="1a803f82-0012-431b-a368-6f3c9304e3f9" providerId="ADAL" clId="{38D806F4-C81A-4D36-82BC-8FB24EE3A6F8}" dt="2023-04-19T11:39:54.733" v="267" actId="20577"/>
        <pc:sldMkLst>
          <pc:docMk/>
          <pc:sldMk cId="0" sldId="335"/>
        </pc:sldMkLst>
        <pc:spChg chg="mod">
          <ac:chgData name="Luis Jesús Herrero de Cos" userId="1a803f82-0012-431b-a368-6f3c9304e3f9" providerId="ADAL" clId="{38D806F4-C81A-4D36-82BC-8FB24EE3A6F8}" dt="2023-04-19T11:39:54.733" v="267" actId="20577"/>
          <ac:spMkLst>
            <pc:docMk/>
            <pc:sldMk cId="0" sldId="335"/>
            <ac:spMk id="218" creationId="{00000000-0000-0000-0000-000000000000}"/>
          </ac:spMkLst>
        </pc:spChg>
        <pc:spChg chg="mod">
          <ac:chgData name="Luis Jesús Herrero de Cos" userId="1a803f82-0012-431b-a368-6f3c9304e3f9" providerId="ADAL" clId="{38D806F4-C81A-4D36-82BC-8FB24EE3A6F8}" dt="2023-04-19T11:39:46.290" v="265" actId="20577"/>
          <ac:spMkLst>
            <pc:docMk/>
            <pc:sldMk cId="0" sldId="335"/>
            <ac:spMk id="219" creationId="{00000000-0000-0000-0000-000000000000}"/>
          </ac:spMkLst>
        </pc:spChg>
      </pc:sldChg>
      <pc:sldChg chg="modSp">
        <pc:chgData name="Luis Jesús Herrero de Cos" userId="1a803f82-0012-431b-a368-6f3c9304e3f9" providerId="ADAL" clId="{38D806F4-C81A-4D36-82BC-8FB24EE3A6F8}" dt="2023-04-19T11:40:24.801" v="273" actId="20577"/>
        <pc:sldMkLst>
          <pc:docMk/>
          <pc:sldMk cId="0" sldId="336"/>
        </pc:sldMkLst>
        <pc:spChg chg="mod">
          <ac:chgData name="Luis Jesús Herrero de Cos" userId="1a803f82-0012-431b-a368-6f3c9304e3f9" providerId="ADAL" clId="{38D806F4-C81A-4D36-82BC-8FB24EE3A6F8}" dt="2023-04-19T11:40:24.801" v="273" actId="20577"/>
          <ac:spMkLst>
            <pc:docMk/>
            <pc:sldMk cId="0" sldId="336"/>
            <ac:spMk id="230" creationId="{00000000-0000-0000-0000-000000000000}"/>
          </ac:spMkLst>
        </pc:spChg>
      </pc:sldChg>
      <pc:sldChg chg="modSp mod">
        <pc:chgData name="Luis Jesús Herrero de Cos" userId="1a803f82-0012-431b-a368-6f3c9304e3f9" providerId="ADAL" clId="{38D806F4-C81A-4D36-82BC-8FB24EE3A6F8}" dt="2023-04-19T11:40:47.062" v="276"/>
        <pc:sldMkLst>
          <pc:docMk/>
          <pc:sldMk cId="0" sldId="338"/>
        </pc:sldMkLst>
        <pc:spChg chg="mod">
          <ac:chgData name="Luis Jesús Herrero de Cos" userId="1a803f82-0012-431b-a368-6f3c9304e3f9" providerId="ADAL" clId="{38D806F4-C81A-4D36-82BC-8FB24EE3A6F8}" dt="2023-04-19T11:40:47.062" v="276"/>
          <ac:spMkLst>
            <pc:docMk/>
            <pc:sldMk cId="0" sldId="338"/>
            <ac:spMk id="254" creationId="{00000000-0000-0000-0000-000000000000}"/>
          </ac:spMkLst>
        </pc:spChg>
      </pc:sldChg>
    </pc:docChg>
  </pc:docChgLst>
  <pc:docChgLst>
    <pc:chgData name="Luis Jesús Herrero de Cos" userId="1a803f82-0012-431b-a368-6f3c9304e3f9" providerId="ADAL" clId="{EF27A1BA-A3E2-4A08-8B22-1400095DE307}"/>
    <pc:docChg chg="custSel addSld delSld modSld">
      <pc:chgData name="Luis Jesús Herrero de Cos" userId="1a803f82-0012-431b-a368-6f3c9304e3f9" providerId="ADAL" clId="{EF27A1BA-A3E2-4A08-8B22-1400095DE307}" dt="2023-03-15T16:47:11.846" v="3489" actId="403"/>
      <pc:docMkLst>
        <pc:docMk/>
      </pc:docMkLst>
      <pc:sldChg chg="modSp mod">
        <pc:chgData name="Luis Jesús Herrero de Cos" userId="1a803f82-0012-431b-a368-6f3c9304e3f9" providerId="ADAL" clId="{EF27A1BA-A3E2-4A08-8B22-1400095DE307}" dt="2023-03-15T14:40:11.908" v="43" actId="20577"/>
        <pc:sldMkLst>
          <pc:docMk/>
          <pc:sldMk cId="0" sldId="256"/>
        </pc:sldMkLst>
        <pc:spChg chg="mod">
          <ac:chgData name="Luis Jesús Herrero de Cos" userId="1a803f82-0012-431b-a368-6f3c9304e3f9" providerId="ADAL" clId="{EF27A1BA-A3E2-4A08-8B22-1400095DE307}" dt="2023-03-15T14:40:11.908" v="43" actId="20577"/>
          <ac:spMkLst>
            <pc:docMk/>
            <pc:sldMk cId="0" sldId="256"/>
            <ac:spMk id="88" creationId="{00000000-0000-0000-0000-000000000000}"/>
          </ac:spMkLst>
        </pc:spChg>
      </pc:sldChg>
      <pc:sldChg chg="modSp mod">
        <pc:chgData name="Luis Jesús Herrero de Cos" userId="1a803f82-0012-431b-a368-6f3c9304e3f9" providerId="ADAL" clId="{EF27A1BA-A3E2-4A08-8B22-1400095DE307}" dt="2023-03-15T14:41:49.707" v="96" actId="20577"/>
        <pc:sldMkLst>
          <pc:docMk/>
          <pc:sldMk cId="0" sldId="257"/>
        </pc:sldMkLst>
        <pc:spChg chg="mod">
          <ac:chgData name="Luis Jesús Herrero de Cos" userId="1a803f82-0012-431b-a368-6f3c9304e3f9" providerId="ADAL" clId="{EF27A1BA-A3E2-4A08-8B22-1400095DE307}" dt="2023-03-15T14:41:49.707" v="96" actId="20577"/>
          <ac:spMkLst>
            <pc:docMk/>
            <pc:sldMk cId="0" sldId="257"/>
            <ac:spMk id="96" creationId="{00000000-0000-0000-0000-000000000000}"/>
          </ac:spMkLst>
        </pc:spChg>
      </pc:sldChg>
      <pc:sldChg chg="modSp mod">
        <pc:chgData name="Luis Jesús Herrero de Cos" userId="1a803f82-0012-431b-a368-6f3c9304e3f9" providerId="ADAL" clId="{EF27A1BA-A3E2-4A08-8B22-1400095DE307}" dt="2023-03-15T14:51:55.202" v="865" actId="20577"/>
        <pc:sldMkLst>
          <pc:docMk/>
          <pc:sldMk cId="0" sldId="258"/>
        </pc:sldMkLst>
        <pc:spChg chg="mod">
          <ac:chgData name="Luis Jesús Herrero de Cos" userId="1a803f82-0012-431b-a368-6f3c9304e3f9" providerId="ADAL" clId="{EF27A1BA-A3E2-4A08-8B22-1400095DE307}" dt="2023-03-15T14:51:55.202" v="865" actId="20577"/>
          <ac:spMkLst>
            <pc:docMk/>
            <pc:sldMk cId="0" sldId="258"/>
            <ac:spMk id="104" creationId="{00000000-0000-0000-0000-000000000000}"/>
          </ac:spMkLst>
        </pc:spChg>
      </pc:sldChg>
      <pc:sldChg chg="modSp mod">
        <pc:chgData name="Luis Jesús Herrero de Cos" userId="1a803f82-0012-431b-a368-6f3c9304e3f9" providerId="ADAL" clId="{EF27A1BA-A3E2-4A08-8B22-1400095DE307}" dt="2023-03-15T15:06:52.781" v="1142" actId="20577"/>
        <pc:sldMkLst>
          <pc:docMk/>
          <pc:sldMk cId="0" sldId="259"/>
        </pc:sldMkLst>
        <pc:spChg chg="mod">
          <ac:chgData name="Luis Jesús Herrero de Cos" userId="1a803f82-0012-431b-a368-6f3c9304e3f9" providerId="ADAL" clId="{EF27A1BA-A3E2-4A08-8B22-1400095DE307}" dt="2023-03-15T15:06:52.781" v="1142" actId="20577"/>
          <ac:spMkLst>
            <pc:docMk/>
            <pc:sldMk cId="0" sldId="259"/>
            <ac:spMk id="115" creationId="{00000000-0000-0000-0000-000000000000}"/>
          </ac:spMkLst>
        </pc:spChg>
      </pc:sldChg>
      <pc:sldChg chg="modSp mod">
        <pc:chgData name="Luis Jesús Herrero de Cos" userId="1a803f82-0012-431b-a368-6f3c9304e3f9" providerId="ADAL" clId="{EF27A1BA-A3E2-4A08-8B22-1400095DE307}" dt="2023-03-15T15:07:43.615" v="1171" actId="20577"/>
        <pc:sldMkLst>
          <pc:docMk/>
          <pc:sldMk cId="0" sldId="263"/>
        </pc:sldMkLst>
        <pc:spChg chg="mod">
          <ac:chgData name="Luis Jesús Herrero de Cos" userId="1a803f82-0012-431b-a368-6f3c9304e3f9" providerId="ADAL" clId="{EF27A1BA-A3E2-4A08-8B22-1400095DE307}" dt="2023-03-15T15:07:43.615" v="1171" actId="20577"/>
          <ac:spMkLst>
            <pc:docMk/>
            <pc:sldMk cId="0" sldId="263"/>
            <ac:spMk id="154" creationId="{00000000-0000-0000-0000-000000000000}"/>
          </ac:spMkLst>
        </pc:spChg>
      </pc:sldChg>
      <pc:sldChg chg="modSp mod">
        <pc:chgData name="Luis Jesús Herrero de Cos" userId="1a803f82-0012-431b-a368-6f3c9304e3f9" providerId="ADAL" clId="{EF27A1BA-A3E2-4A08-8B22-1400095DE307}" dt="2023-03-15T15:09:54.707" v="1227" actId="20577"/>
        <pc:sldMkLst>
          <pc:docMk/>
          <pc:sldMk cId="0" sldId="264"/>
        </pc:sldMkLst>
        <pc:spChg chg="mod">
          <ac:chgData name="Luis Jesús Herrero de Cos" userId="1a803f82-0012-431b-a368-6f3c9304e3f9" providerId="ADAL" clId="{EF27A1BA-A3E2-4A08-8B22-1400095DE307}" dt="2023-03-15T15:09:54.707" v="1227" actId="20577"/>
          <ac:spMkLst>
            <pc:docMk/>
            <pc:sldMk cId="0" sldId="264"/>
            <ac:spMk id="163" creationId="{00000000-0000-0000-0000-000000000000}"/>
          </ac:spMkLst>
        </pc:spChg>
        <pc:picChg chg="mod">
          <ac:chgData name="Luis Jesús Herrero de Cos" userId="1a803f82-0012-431b-a368-6f3c9304e3f9" providerId="ADAL" clId="{EF27A1BA-A3E2-4A08-8B22-1400095DE307}" dt="2023-03-15T15:08:16.560" v="1172" actId="14100"/>
          <ac:picMkLst>
            <pc:docMk/>
            <pc:sldMk cId="0" sldId="264"/>
            <ac:picMk id="164" creationId="{00000000-0000-0000-0000-000000000000}"/>
          </ac:picMkLst>
        </pc:picChg>
      </pc:sldChg>
      <pc:sldChg chg="modSp mod">
        <pc:chgData name="Luis Jesús Herrero de Cos" userId="1a803f82-0012-431b-a368-6f3c9304e3f9" providerId="ADAL" clId="{EF27A1BA-A3E2-4A08-8B22-1400095DE307}" dt="2023-03-15T15:10:15.835" v="1236" actId="20577"/>
        <pc:sldMkLst>
          <pc:docMk/>
          <pc:sldMk cId="0" sldId="265"/>
        </pc:sldMkLst>
        <pc:spChg chg="mod">
          <ac:chgData name="Luis Jesús Herrero de Cos" userId="1a803f82-0012-431b-a368-6f3c9304e3f9" providerId="ADAL" clId="{EF27A1BA-A3E2-4A08-8B22-1400095DE307}" dt="2023-03-15T15:10:15.835" v="1236" actId="20577"/>
          <ac:spMkLst>
            <pc:docMk/>
            <pc:sldMk cId="0" sldId="265"/>
            <ac:spMk id="173" creationId="{00000000-0000-0000-0000-000000000000}"/>
          </ac:spMkLst>
        </pc:spChg>
      </pc:sldChg>
      <pc:sldChg chg="addSp delSp modSp mod">
        <pc:chgData name="Luis Jesús Herrero de Cos" userId="1a803f82-0012-431b-a368-6f3c9304e3f9" providerId="ADAL" clId="{EF27A1BA-A3E2-4A08-8B22-1400095DE307}" dt="2023-03-15T15:15:37.375" v="1365" actId="20577"/>
        <pc:sldMkLst>
          <pc:docMk/>
          <pc:sldMk cId="0" sldId="266"/>
        </pc:sldMkLst>
        <pc:spChg chg="add del mod">
          <ac:chgData name="Luis Jesús Herrero de Cos" userId="1a803f82-0012-431b-a368-6f3c9304e3f9" providerId="ADAL" clId="{EF27A1BA-A3E2-4A08-8B22-1400095DE307}" dt="2023-03-15T15:11:57.139" v="1241" actId="478"/>
          <ac:spMkLst>
            <pc:docMk/>
            <pc:sldMk cId="0" sldId="266"/>
            <ac:spMk id="2" creationId="{DC3BB550-3B46-0CB3-707F-6ADFDFE91581}"/>
          </ac:spMkLst>
        </pc:spChg>
        <pc:spChg chg="mod">
          <ac:chgData name="Luis Jesús Herrero de Cos" userId="1a803f82-0012-431b-a368-6f3c9304e3f9" providerId="ADAL" clId="{EF27A1BA-A3E2-4A08-8B22-1400095DE307}" dt="2023-03-15T15:15:37.375" v="1365" actId="20577"/>
          <ac:spMkLst>
            <pc:docMk/>
            <pc:sldMk cId="0" sldId="266"/>
            <ac:spMk id="183" creationId="{00000000-0000-0000-0000-000000000000}"/>
          </ac:spMkLst>
        </pc:spChg>
      </pc:sldChg>
      <pc:sldChg chg="del">
        <pc:chgData name="Luis Jesús Herrero de Cos" userId="1a803f82-0012-431b-a368-6f3c9304e3f9" providerId="ADAL" clId="{EF27A1BA-A3E2-4A08-8B22-1400095DE307}" dt="2023-03-15T15:17:14.940" v="1366" actId="47"/>
        <pc:sldMkLst>
          <pc:docMk/>
          <pc:sldMk cId="0" sldId="267"/>
        </pc:sldMkLst>
      </pc:sldChg>
      <pc:sldChg chg="modSp del mod">
        <pc:chgData name="Luis Jesús Herrero de Cos" userId="1a803f82-0012-431b-a368-6f3c9304e3f9" providerId="ADAL" clId="{EF27A1BA-A3E2-4A08-8B22-1400095DE307}" dt="2023-03-15T15:18:24.578" v="1414" actId="47"/>
        <pc:sldMkLst>
          <pc:docMk/>
          <pc:sldMk cId="0" sldId="268"/>
        </pc:sldMkLst>
        <pc:spChg chg="mod">
          <ac:chgData name="Luis Jesús Herrero de Cos" userId="1a803f82-0012-431b-a368-6f3c9304e3f9" providerId="ADAL" clId="{EF27A1BA-A3E2-4A08-8B22-1400095DE307}" dt="2023-03-15T15:17:54.128" v="1411" actId="20577"/>
          <ac:spMkLst>
            <pc:docMk/>
            <pc:sldMk cId="0" sldId="268"/>
            <ac:spMk id="201" creationId="{00000000-0000-0000-0000-000000000000}"/>
          </ac:spMkLst>
        </pc:spChg>
      </pc:sldChg>
      <pc:sldChg chg="del">
        <pc:chgData name="Luis Jesús Herrero de Cos" userId="1a803f82-0012-431b-a368-6f3c9304e3f9" providerId="ADAL" clId="{EF27A1BA-A3E2-4A08-8B22-1400095DE307}" dt="2023-03-15T15:18:31.846" v="1415" actId="47"/>
        <pc:sldMkLst>
          <pc:docMk/>
          <pc:sldMk cId="0" sldId="269"/>
        </pc:sldMkLst>
      </pc:sldChg>
      <pc:sldChg chg="del">
        <pc:chgData name="Luis Jesús Herrero de Cos" userId="1a803f82-0012-431b-a368-6f3c9304e3f9" providerId="ADAL" clId="{EF27A1BA-A3E2-4A08-8B22-1400095DE307}" dt="2023-03-15T15:18:06.077" v="1412" actId="47"/>
        <pc:sldMkLst>
          <pc:docMk/>
          <pc:sldMk cId="0" sldId="270"/>
        </pc:sldMkLst>
      </pc:sldChg>
      <pc:sldChg chg="del">
        <pc:chgData name="Luis Jesús Herrero de Cos" userId="1a803f82-0012-431b-a368-6f3c9304e3f9" providerId="ADAL" clId="{EF27A1BA-A3E2-4A08-8B22-1400095DE307}" dt="2023-03-15T15:18:15.963" v="1413" actId="47"/>
        <pc:sldMkLst>
          <pc:docMk/>
          <pc:sldMk cId="0" sldId="271"/>
        </pc:sldMkLst>
      </pc:sldChg>
      <pc:sldChg chg="modSp mod">
        <pc:chgData name="Luis Jesús Herrero de Cos" userId="1a803f82-0012-431b-a368-6f3c9304e3f9" providerId="ADAL" clId="{EF27A1BA-A3E2-4A08-8B22-1400095DE307}" dt="2023-03-15T15:44:34.788" v="1439" actId="20577"/>
        <pc:sldMkLst>
          <pc:docMk/>
          <pc:sldMk cId="0" sldId="272"/>
        </pc:sldMkLst>
        <pc:spChg chg="mod">
          <ac:chgData name="Luis Jesús Herrero de Cos" userId="1a803f82-0012-431b-a368-6f3c9304e3f9" providerId="ADAL" clId="{EF27A1BA-A3E2-4A08-8B22-1400095DE307}" dt="2023-03-15T15:44:34.788" v="1439" actId="20577"/>
          <ac:spMkLst>
            <pc:docMk/>
            <pc:sldMk cId="0" sldId="272"/>
            <ac:spMk id="237" creationId="{00000000-0000-0000-0000-000000000000}"/>
          </ac:spMkLst>
        </pc:spChg>
      </pc:sldChg>
      <pc:sldChg chg="modSp mod">
        <pc:chgData name="Luis Jesús Herrero de Cos" userId="1a803f82-0012-431b-a368-6f3c9304e3f9" providerId="ADAL" clId="{EF27A1BA-A3E2-4A08-8B22-1400095DE307}" dt="2023-03-15T16:05:09.575" v="2857" actId="113"/>
        <pc:sldMkLst>
          <pc:docMk/>
          <pc:sldMk cId="0" sldId="273"/>
        </pc:sldMkLst>
        <pc:spChg chg="mod">
          <ac:chgData name="Luis Jesús Herrero de Cos" userId="1a803f82-0012-431b-a368-6f3c9304e3f9" providerId="ADAL" clId="{EF27A1BA-A3E2-4A08-8B22-1400095DE307}" dt="2023-03-15T16:05:09.575" v="2857" actId="113"/>
          <ac:spMkLst>
            <pc:docMk/>
            <pc:sldMk cId="0" sldId="273"/>
            <ac:spMk id="246" creationId="{00000000-0000-0000-0000-000000000000}"/>
          </ac:spMkLst>
        </pc:spChg>
      </pc:sldChg>
      <pc:sldChg chg="del">
        <pc:chgData name="Luis Jesús Herrero de Cos" userId="1a803f82-0012-431b-a368-6f3c9304e3f9" providerId="ADAL" clId="{EF27A1BA-A3E2-4A08-8B22-1400095DE307}" dt="2023-03-15T15:08:39.067" v="1173" actId="47"/>
        <pc:sldMkLst>
          <pc:docMk/>
          <pc:sldMk cId="1819633922" sldId="277"/>
        </pc:sldMkLst>
      </pc:sldChg>
      <pc:sldChg chg="modSp mod">
        <pc:chgData name="Luis Jesús Herrero de Cos" userId="1a803f82-0012-431b-a368-6f3c9304e3f9" providerId="ADAL" clId="{EF27A1BA-A3E2-4A08-8B22-1400095DE307}" dt="2023-03-15T16:05:52.671" v="2862" actId="20577"/>
        <pc:sldMkLst>
          <pc:docMk/>
          <pc:sldMk cId="0" sldId="278"/>
        </pc:sldMkLst>
        <pc:spChg chg="mod">
          <ac:chgData name="Luis Jesús Herrero de Cos" userId="1a803f82-0012-431b-a368-6f3c9304e3f9" providerId="ADAL" clId="{EF27A1BA-A3E2-4A08-8B22-1400095DE307}" dt="2023-03-15T16:05:52.671" v="2862" actId="20577"/>
          <ac:spMkLst>
            <pc:docMk/>
            <pc:sldMk cId="0" sldId="278"/>
            <ac:spMk id="105" creationId="{00000000-0000-0000-0000-000000000000}"/>
          </ac:spMkLst>
        </pc:spChg>
      </pc:sldChg>
      <pc:sldChg chg="modSp mod">
        <pc:chgData name="Luis Jesús Herrero de Cos" userId="1a803f82-0012-431b-a368-6f3c9304e3f9" providerId="ADAL" clId="{EF27A1BA-A3E2-4A08-8B22-1400095DE307}" dt="2023-03-15T16:07:06.982" v="2882" actId="113"/>
        <pc:sldMkLst>
          <pc:docMk/>
          <pc:sldMk cId="0" sldId="280"/>
        </pc:sldMkLst>
        <pc:spChg chg="mod">
          <ac:chgData name="Luis Jesús Herrero de Cos" userId="1a803f82-0012-431b-a368-6f3c9304e3f9" providerId="ADAL" clId="{EF27A1BA-A3E2-4A08-8B22-1400095DE307}" dt="2023-03-15T16:06:44.127" v="2880" actId="20577"/>
          <ac:spMkLst>
            <pc:docMk/>
            <pc:sldMk cId="0" sldId="280"/>
            <ac:spMk id="124" creationId="{00000000-0000-0000-0000-000000000000}"/>
          </ac:spMkLst>
        </pc:spChg>
        <pc:spChg chg="mod">
          <ac:chgData name="Luis Jesús Herrero de Cos" userId="1a803f82-0012-431b-a368-6f3c9304e3f9" providerId="ADAL" clId="{EF27A1BA-A3E2-4A08-8B22-1400095DE307}" dt="2023-03-15T16:07:06.982" v="2882" actId="113"/>
          <ac:spMkLst>
            <pc:docMk/>
            <pc:sldMk cId="0" sldId="280"/>
            <ac:spMk id="125" creationId="{00000000-0000-0000-0000-000000000000}"/>
          </ac:spMkLst>
        </pc:spChg>
      </pc:sldChg>
      <pc:sldChg chg="modSp mod">
        <pc:chgData name="Luis Jesús Herrero de Cos" userId="1a803f82-0012-431b-a368-6f3c9304e3f9" providerId="ADAL" clId="{EF27A1BA-A3E2-4A08-8B22-1400095DE307}" dt="2023-03-15T16:09:13.882" v="2901" actId="20577"/>
        <pc:sldMkLst>
          <pc:docMk/>
          <pc:sldMk cId="0" sldId="282"/>
        </pc:sldMkLst>
        <pc:spChg chg="mod">
          <ac:chgData name="Luis Jesús Herrero de Cos" userId="1a803f82-0012-431b-a368-6f3c9304e3f9" providerId="ADAL" clId="{EF27A1BA-A3E2-4A08-8B22-1400095DE307}" dt="2023-03-15T16:09:13.882" v="2901" actId="20577"/>
          <ac:spMkLst>
            <pc:docMk/>
            <pc:sldMk cId="0" sldId="282"/>
            <ac:spMk id="144" creationId="{00000000-0000-0000-0000-000000000000}"/>
          </ac:spMkLst>
        </pc:spChg>
      </pc:sldChg>
      <pc:sldChg chg="modSp mod">
        <pc:chgData name="Luis Jesús Herrero de Cos" userId="1a803f82-0012-431b-a368-6f3c9304e3f9" providerId="ADAL" clId="{EF27A1BA-A3E2-4A08-8B22-1400095DE307}" dt="2023-03-15T16:10:10.053" v="2905" actId="113"/>
        <pc:sldMkLst>
          <pc:docMk/>
          <pc:sldMk cId="0" sldId="283"/>
        </pc:sldMkLst>
        <pc:spChg chg="mod">
          <ac:chgData name="Luis Jesús Herrero de Cos" userId="1a803f82-0012-431b-a368-6f3c9304e3f9" providerId="ADAL" clId="{EF27A1BA-A3E2-4A08-8B22-1400095DE307}" dt="2023-03-15T16:10:10.053" v="2905" actId="113"/>
          <ac:spMkLst>
            <pc:docMk/>
            <pc:sldMk cId="0" sldId="283"/>
            <ac:spMk id="153" creationId="{00000000-0000-0000-0000-000000000000}"/>
          </ac:spMkLst>
        </pc:spChg>
      </pc:sldChg>
      <pc:sldChg chg="modSp mod">
        <pc:chgData name="Luis Jesús Herrero de Cos" userId="1a803f82-0012-431b-a368-6f3c9304e3f9" providerId="ADAL" clId="{EF27A1BA-A3E2-4A08-8B22-1400095DE307}" dt="2023-03-15T16:12:21.983" v="3015" actId="20577"/>
        <pc:sldMkLst>
          <pc:docMk/>
          <pc:sldMk cId="0" sldId="285"/>
        </pc:sldMkLst>
        <pc:spChg chg="mod">
          <ac:chgData name="Luis Jesús Herrero de Cos" userId="1a803f82-0012-431b-a368-6f3c9304e3f9" providerId="ADAL" clId="{EF27A1BA-A3E2-4A08-8B22-1400095DE307}" dt="2023-03-15T16:12:21.983" v="3015" actId="20577"/>
          <ac:spMkLst>
            <pc:docMk/>
            <pc:sldMk cId="0" sldId="285"/>
            <ac:spMk id="173" creationId="{00000000-0000-0000-0000-000000000000}"/>
          </ac:spMkLst>
        </pc:spChg>
      </pc:sldChg>
      <pc:sldChg chg="modSp mod">
        <pc:chgData name="Luis Jesús Herrero de Cos" userId="1a803f82-0012-431b-a368-6f3c9304e3f9" providerId="ADAL" clId="{EF27A1BA-A3E2-4A08-8B22-1400095DE307}" dt="2023-03-15T16:13:18.500" v="3058" actId="20577"/>
        <pc:sldMkLst>
          <pc:docMk/>
          <pc:sldMk cId="0" sldId="286"/>
        </pc:sldMkLst>
        <pc:spChg chg="mod">
          <ac:chgData name="Luis Jesús Herrero de Cos" userId="1a803f82-0012-431b-a368-6f3c9304e3f9" providerId="ADAL" clId="{EF27A1BA-A3E2-4A08-8B22-1400095DE307}" dt="2023-03-15T16:13:18.500" v="3058" actId="20577"/>
          <ac:spMkLst>
            <pc:docMk/>
            <pc:sldMk cId="0" sldId="286"/>
            <ac:spMk id="182" creationId="{00000000-0000-0000-0000-000000000000}"/>
          </ac:spMkLst>
        </pc:spChg>
      </pc:sldChg>
      <pc:sldChg chg="modSp mod">
        <pc:chgData name="Luis Jesús Herrero de Cos" userId="1a803f82-0012-431b-a368-6f3c9304e3f9" providerId="ADAL" clId="{EF27A1BA-A3E2-4A08-8B22-1400095DE307}" dt="2023-03-15T16:15:54.535" v="3123" actId="113"/>
        <pc:sldMkLst>
          <pc:docMk/>
          <pc:sldMk cId="0" sldId="287"/>
        </pc:sldMkLst>
        <pc:spChg chg="mod">
          <ac:chgData name="Luis Jesús Herrero de Cos" userId="1a803f82-0012-431b-a368-6f3c9304e3f9" providerId="ADAL" clId="{EF27A1BA-A3E2-4A08-8B22-1400095DE307}" dt="2023-03-15T16:15:54.535" v="3123" actId="113"/>
          <ac:spMkLst>
            <pc:docMk/>
            <pc:sldMk cId="0" sldId="287"/>
            <ac:spMk id="191" creationId="{00000000-0000-0000-0000-000000000000}"/>
          </ac:spMkLst>
        </pc:spChg>
      </pc:sldChg>
      <pc:sldChg chg="modSp mod">
        <pc:chgData name="Luis Jesús Herrero de Cos" userId="1a803f82-0012-431b-a368-6f3c9304e3f9" providerId="ADAL" clId="{EF27A1BA-A3E2-4A08-8B22-1400095DE307}" dt="2023-03-15T16:25:54.294" v="3270" actId="6549"/>
        <pc:sldMkLst>
          <pc:docMk/>
          <pc:sldMk cId="0" sldId="288"/>
        </pc:sldMkLst>
        <pc:spChg chg="mod">
          <ac:chgData name="Luis Jesús Herrero de Cos" userId="1a803f82-0012-431b-a368-6f3c9304e3f9" providerId="ADAL" clId="{EF27A1BA-A3E2-4A08-8B22-1400095DE307}" dt="2023-03-15T16:25:54.294" v="3270" actId="6549"/>
          <ac:spMkLst>
            <pc:docMk/>
            <pc:sldMk cId="0" sldId="288"/>
            <ac:spMk id="200" creationId="{00000000-0000-0000-0000-000000000000}"/>
          </ac:spMkLst>
        </pc:spChg>
      </pc:sldChg>
      <pc:sldChg chg="del">
        <pc:chgData name="Luis Jesús Herrero de Cos" userId="1a803f82-0012-431b-a368-6f3c9304e3f9" providerId="ADAL" clId="{EF27A1BA-A3E2-4A08-8B22-1400095DE307}" dt="2023-03-15T16:26:17.082" v="3271" actId="47"/>
        <pc:sldMkLst>
          <pc:docMk/>
          <pc:sldMk cId="0" sldId="289"/>
        </pc:sldMkLst>
      </pc:sldChg>
      <pc:sldChg chg="del">
        <pc:chgData name="Luis Jesús Herrero de Cos" userId="1a803f82-0012-431b-a368-6f3c9304e3f9" providerId="ADAL" clId="{EF27A1BA-A3E2-4A08-8B22-1400095DE307}" dt="2023-03-15T16:26:31.209" v="3272" actId="47"/>
        <pc:sldMkLst>
          <pc:docMk/>
          <pc:sldMk cId="0" sldId="290"/>
        </pc:sldMkLst>
      </pc:sldChg>
      <pc:sldChg chg="modSp mod">
        <pc:chgData name="Luis Jesús Herrero de Cos" userId="1a803f82-0012-431b-a368-6f3c9304e3f9" providerId="ADAL" clId="{EF27A1BA-A3E2-4A08-8B22-1400095DE307}" dt="2023-03-15T16:27:41.346" v="3273"/>
        <pc:sldMkLst>
          <pc:docMk/>
          <pc:sldMk cId="0" sldId="291"/>
        </pc:sldMkLst>
        <pc:spChg chg="mod">
          <ac:chgData name="Luis Jesús Herrero de Cos" userId="1a803f82-0012-431b-a368-6f3c9304e3f9" providerId="ADAL" clId="{EF27A1BA-A3E2-4A08-8B22-1400095DE307}" dt="2023-03-15T16:27:41.346" v="3273"/>
          <ac:spMkLst>
            <pc:docMk/>
            <pc:sldMk cId="0" sldId="291"/>
            <ac:spMk id="115" creationId="{00000000-0000-0000-0000-000000000000}"/>
          </ac:spMkLst>
        </pc:spChg>
      </pc:sldChg>
      <pc:sldChg chg="modSp mod">
        <pc:chgData name="Luis Jesús Herrero de Cos" userId="1a803f82-0012-431b-a368-6f3c9304e3f9" providerId="ADAL" clId="{EF27A1BA-A3E2-4A08-8B22-1400095DE307}" dt="2023-03-15T16:29:17.605" v="3303" actId="113"/>
        <pc:sldMkLst>
          <pc:docMk/>
          <pc:sldMk cId="0" sldId="292"/>
        </pc:sldMkLst>
        <pc:spChg chg="mod">
          <ac:chgData name="Luis Jesús Herrero de Cos" userId="1a803f82-0012-431b-a368-6f3c9304e3f9" providerId="ADAL" clId="{EF27A1BA-A3E2-4A08-8B22-1400095DE307}" dt="2023-03-15T16:29:17.605" v="3303" actId="113"/>
          <ac:spMkLst>
            <pc:docMk/>
            <pc:sldMk cId="0" sldId="292"/>
            <ac:spMk id="124" creationId="{00000000-0000-0000-0000-000000000000}"/>
          </ac:spMkLst>
        </pc:spChg>
      </pc:sldChg>
      <pc:sldChg chg="modSp mod">
        <pc:chgData name="Luis Jesús Herrero de Cos" userId="1a803f82-0012-431b-a368-6f3c9304e3f9" providerId="ADAL" clId="{EF27A1BA-A3E2-4A08-8B22-1400095DE307}" dt="2023-03-15T16:30:15.799" v="3312" actId="20577"/>
        <pc:sldMkLst>
          <pc:docMk/>
          <pc:sldMk cId="0" sldId="293"/>
        </pc:sldMkLst>
        <pc:spChg chg="mod">
          <ac:chgData name="Luis Jesús Herrero de Cos" userId="1a803f82-0012-431b-a368-6f3c9304e3f9" providerId="ADAL" clId="{EF27A1BA-A3E2-4A08-8B22-1400095DE307}" dt="2023-03-15T16:30:15.799" v="3312" actId="20577"/>
          <ac:spMkLst>
            <pc:docMk/>
            <pc:sldMk cId="0" sldId="293"/>
            <ac:spMk id="133" creationId="{00000000-0000-0000-0000-000000000000}"/>
          </ac:spMkLst>
        </pc:spChg>
      </pc:sldChg>
      <pc:sldChg chg="modSp mod">
        <pc:chgData name="Luis Jesús Herrero de Cos" userId="1a803f82-0012-431b-a368-6f3c9304e3f9" providerId="ADAL" clId="{EF27A1BA-A3E2-4A08-8B22-1400095DE307}" dt="2023-03-15T16:31:44.932" v="3313" actId="113"/>
        <pc:sldMkLst>
          <pc:docMk/>
          <pc:sldMk cId="0" sldId="294"/>
        </pc:sldMkLst>
        <pc:spChg chg="mod">
          <ac:chgData name="Luis Jesús Herrero de Cos" userId="1a803f82-0012-431b-a368-6f3c9304e3f9" providerId="ADAL" clId="{EF27A1BA-A3E2-4A08-8B22-1400095DE307}" dt="2023-03-15T16:31:44.932" v="3313" actId="113"/>
          <ac:spMkLst>
            <pc:docMk/>
            <pc:sldMk cId="0" sldId="294"/>
            <ac:spMk id="142" creationId="{00000000-0000-0000-0000-000000000000}"/>
          </ac:spMkLst>
        </pc:spChg>
      </pc:sldChg>
      <pc:sldChg chg="modSp mod">
        <pc:chgData name="Luis Jesús Herrero de Cos" userId="1a803f82-0012-431b-a368-6f3c9304e3f9" providerId="ADAL" clId="{EF27A1BA-A3E2-4A08-8B22-1400095DE307}" dt="2023-03-15T16:31:59.328" v="3315" actId="113"/>
        <pc:sldMkLst>
          <pc:docMk/>
          <pc:sldMk cId="0" sldId="295"/>
        </pc:sldMkLst>
        <pc:spChg chg="mod">
          <ac:chgData name="Luis Jesús Herrero de Cos" userId="1a803f82-0012-431b-a368-6f3c9304e3f9" providerId="ADAL" clId="{EF27A1BA-A3E2-4A08-8B22-1400095DE307}" dt="2023-03-15T16:31:59.328" v="3315" actId="113"/>
          <ac:spMkLst>
            <pc:docMk/>
            <pc:sldMk cId="0" sldId="295"/>
            <ac:spMk id="151" creationId="{00000000-0000-0000-0000-000000000000}"/>
          </ac:spMkLst>
        </pc:spChg>
      </pc:sldChg>
      <pc:sldChg chg="modSp mod">
        <pc:chgData name="Luis Jesús Herrero de Cos" userId="1a803f82-0012-431b-a368-6f3c9304e3f9" providerId="ADAL" clId="{EF27A1BA-A3E2-4A08-8B22-1400095DE307}" dt="2023-03-15T16:34:31.531" v="3396" actId="255"/>
        <pc:sldMkLst>
          <pc:docMk/>
          <pc:sldMk cId="0" sldId="296"/>
        </pc:sldMkLst>
        <pc:spChg chg="mod">
          <ac:chgData name="Luis Jesús Herrero de Cos" userId="1a803f82-0012-431b-a368-6f3c9304e3f9" providerId="ADAL" clId="{EF27A1BA-A3E2-4A08-8B22-1400095DE307}" dt="2023-03-15T16:34:31.531" v="3396" actId="255"/>
          <ac:spMkLst>
            <pc:docMk/>
            <pc:sldMk cId="0" sldId="296"/>
            <ac:spMk id="160" creationId="{00000000-0000-0000-0000-000000000000}"/>
          </ac:spMkLst>
        </pc:spChg>
      </pc:sldChg>
      <pc:sldChg chg="del">
        <pc:chgData name="Luis Jesús Herrero de Cos" userId="1a803f82-0012-431b-a368-6f3c9304e3f9" providerId="ADAL" clId="{EF27A1BA-A3E2-4A08-8B22-1400095DE307}" dt="2023-03-15T16:34:38.854" v="3397" actId="47"/>
        <pc:sldMkLst>
          <pc:docMk/>
          <pc:sldMk cId="0" sldId="297"/>
        </pc:sldMkLst>
      </pc:sldChg>
      <pc:sldChg chg="modSp mod">
        <pc:chgData name="Luis Jesús Herrero de Cos" userId="1a803f82-0012-431b-a368-6f3c9304e3f9" providerId="ADAL" clId="{EF27A1BA-A3E2-4A08-8B22-1400095DE307}" dt="2023-03-15T16:35:29.777" v="3401" actId="113"/>
        <pc:sldMkLst>
          <pc:docMk/>
          <pc:sldMk cId="0" sldId="298"/>
        </pc:sldMkLst>
        <pc:spChg chg="mod">
          <ac:chgData name="Luis Jesús Herrero de Cos" userId="1a803f82-0012-431b-a368-6f3c9304e3f9" providerId="ADAL" clId="{EF27A1BA-A3E2-4A08-8B22-1400095DE307}" dt="2023-03-15T16:35:29.777" v="3401" actId="113"/>
          <ac:spMkLst>
            <pc:docMk/>
            <pc:sldMk cId="0" sldId="298"/>
            <ac:spMk id="178" creationId="{00000000-0000-0000-0000-000000000000}"/>
          </ac:spMkLst>
        </pc:spChg>
      </pc:sldChg>
      <pc:sldChg chg="modSp mod">
        <pc:chgData name="Luis Jesús Herrero de Cos" userId="1a803f82-0012-431b-a368-6f3c9304e3f9" providerId="ADAL" clId="{EF27A1BA-A3E2-4A08-8B22-1400095DE307}" dt="2023-03-15T16:36:21.132" v="3406" actId="20577"/>
        <pc:sldMkLst>
          <pc:docMk/>
          <pc:sldMk cId="0" sldId="299"/>
        </pc:sldMkLst>
        <pc:spChg chg="mod">
          <ac:chgData name="Luis Jesús Herrero de Cos" userId="1a803f82-0012-431b-a368-6f3c9304e3f9" providerId="ADAL" clId="{EF27A1BA-A3E2-4A08-8B22-1400095DE307}" dt="2023-03-15T16:36:21.132" v="3406" actId="20577"/>
          <ac:spMkLst>
            <pc:docMk/>
            <pc:sldMk cId="0" sldId="299"/>
            <ac:spMk id="187" creationId="{00000000-0000-0000-0000-000000000000}"/>
          </ac:spMkLst>
        </pc:spChg>
      </pc:sldChg>
      <pc:sldChg chg="modSp mod">
        <pc:chgData name="Luis Jesús Herrero de Cos" userId="1a803f82-0012-431b-a368-6f3c9304e3f9" providerId="ADAL" clId="{EF27A1BA-A3E2-4A08-8B22-1400095DE307}" dt="2023-03-15T16:36:33.327" v="3407" actId="113"/>
        <pc:sldMkLst>
          <pc:docMk/>
          <pc:sldMk cId="0" sldId="300"/>
        </pc:sldMkLst>
        <pc:spChg chg="mod">
          <ac:chgData name="Luis Jesús Herrero de Cos" userId="1a803f82-0012-431b-a368-6f3c9304e3f9" providerId="ADAL" clId="{EF27A1BA-A3E2-4A08-8B22-1400095DE307}" dt="2023-03-15T16:36:33.327" v="3407" actId="113"/>
          <ac:spMkLst>
            <pc:docMk/>
            <pc:sldMk cId="0" sldId="300"/>
            <ac:spMk id="196" creationId="{00000000-0000-0000-0000-000000000000}"/>
          </ac:spMkLst>
        </pc:spChg>
      </pc:sldChg>
      <pc:sldChg chg="modSp mod">
        <pc:chgData name="Luis Jesús Herrero de Cos" userId="1a803f82-0012-431b-a368-6f3c9304e3f9" providerId="ADAL" clId="{EF27A1BA-A3E2-4A08-8B22-1400095DE307}" dt="2023-03-15T16:36:58.181" v="3408" actId="113"/>
        <pc:sldMkLst>
          <pc:docMk/>
          <pc:sldMk cId="0" sldId="301"/>
        </pc:sldMkLst>
        <pc:spChg chg="mod">
          <ac:chgData name="Luis Jesús Herrero de Cos" userId="1a803f82-0012-431b-a368-6f3c9304e3f9" providerId="ADAL" clId="{EF27A1BA-A3E2-4A08-8B22-1400095DE307}" dt="2023-03-15T16:36:58.181" v="3408" actId="113"/>
          <ac:spMkLst>
            <pc:docMk/>
            <pc:sldMk cId="0" sldId="301"/>
            <ac:spMk id="205" creationId="{00000000-0000-0000-0000-000000000000}"/>
          </ac:spMkLst>
        </pc:spChg>
      </pc:sldChg>
      <pc:sldChg chg="modSp mod">
        <pc:chgData name="Luis Jesús Herrero de Cos" userId="1a803f82-0012-431b-a368-6f3c9304e3f9" providerId="ADAL" clId="{EF27A1BA-A3E2-4A08-8B22-1400095DE307}" dt="2023-03-15T16:37:30.149" v="3411" actId="113"/>
        <pc:sldMkLst>
          <pc:docMk/>
          <pc:sldMk cId="0" sldId="302"/>
        </pc:sldMkLst>
        <pc:spChg chg="mod">
          <ac:chgData name="Luis Jesús Herrero de Cos" userId="1a803f82-0012-431b-a368-6f3c9304e3f9" providerId="ADAL" clId="{EF27A1BA-A3E2-4A08-8B22-1400095DE307}" dt="2023-03-15T16:37:30.149" v="3411" actId="113"/>
          <ac:spMkLst>
            <pc:docMk/>
            <pc:sldMk cId="0" sldId="302"/>
            <ac:spMk id="214" creationId="{00000000-0000-0000-0000-000000000000}"/>
          </ac:spMkLst>
        </pc:spChg>
      </pc:sldChg>
      <pc:sldChg chg="modSp mod">
        <pc:chgData name="Luis Jesús Herrero de Cos" userId="1a803f82-0012-431b-a368-6f3c9304e3f9" providerId="ADAL" clId="{EF27A1BA-A3E2-4A08-8B22-1400095DE307}" dt="2023-03-15T16:38:16.703" v="3421" actId="20577"/>
        <pc:sldMkLst>
          <pc:docMk/>
          <pc:sldMk cId="0" sldId="303"/>
        </pc:sldMkLst>
        <pc:spChg chg="mod">
          <ac:chgData name="Luis Jesús Herrero de Cos" userId="1a803f82-0012-431b-a368-6f3c9304e3f9" providerId="ADAL" clId="{EF27A1BA-A3E2-4A08-8B22-1400095DE307}" dt="2023-03-15T16:38:16.703" v="3421" actId="20577"/>
          <ac:spMkLst>
            <pc:docMk/>
            <pc:sldMk cId="0" sldId="303"/>
            <ac:spMk id="223" creationId="{00000000-0000-0000-0000-000000000000}"/>
          </ac:spMkLst>
        </pc:spChg>
      </pc:sldChg>
      <pc:sldChg chg="modSp mod">
        <pc:chgData name="Luis Jesús Herrero de Cos" userId="1a803f82-0012-431b-a368-6f3c9304e3f9" providerId="ADAL" clId="{EF27A1BA-A3E2-4A08-8B22-1400095DE307}" dt="2023-03-15T16:40:12.911" v="3440" actId="20577"/>
        <pc:sldMkLst>
          <pc:docMk/>
          <pc:sldMk cId="0" sldId="304"/>
        </pc:sldMkLst>
        <pc:spChg chg="mod">
          <ac:chgData name="Luis Jesús Herrero de Cos" userId="1a803f82-0012-431b-a368-6f3c9304e3f9" providerId="ADAL" clId="{EF27A1BA-A3E2-4A08-8B22-1400095DE307}" dt="2023-03-15T16:40:12.911" v="3440" actId="20577"/>
          <ac:spMkLst>
            <pc:docMk/>
            <pc:sldMk cId="0" sldId="304"/>
            <ac:spMk id="232" creationId="{00000000-0000-0000-0000-000000000000}"/>
          </ac:spMkLst>
        </pc:spChg>
      </pc:sldChg>
      <pc:sldChg chg="modSp mod">
        <pc:chgData name="Luis Jesús Herrero de Cos" userId="1a803f82-0012-431b-a368-6f3c9304e3f9" providerId="ADAL" clId="{EF27A1BA-A3E2-4A08-8B22-1400095DE307}" dt="2023-03-15T16:40:51.350" v="3451" actId="20577"/>
        <pc:sldMkLst>
          <pc:docMk/>
          <pc:sldMk cId="0" sldId="305"/>
        </pc:sldMkLst>
        <pc:spChg chg="mod">
          <ac:chgData name="Luis Jesús Herrero de Cos" userId="1a803f82-0012-431b-a368-6f3c9304e3f9" providerId="ADAL" clId="{EF27A1BA-A3E2-4A08-8B22-1400095DE307}" dt="2023-03-15T16:40:26.461" v="3442" actId="20577"/>
          <ac:spMkLst>
            <pc:docMk/>
            <pc:sldMk cId="0" sldId="305"/>
            <ac:spMk id="241" creationId="{00000000-0000-0000-0000-000000000000}"/>
          </ac:spMkLst>
        </pc:spChg>
        <pc:spChg chg="mod">
          <ac:chgData name="Luis Jesús Herrero de Cos" userId="1a803f82-0012-431b-a368-6f3c9304e3f9" providerId="ADAL" clId="{EF27A1BA-A3E2-4A08-8B22-1400095DE307}" dt="2023-03-15T16:40:51.350" v="3451" actId="20577"/>
          <ac:spMkLst>
            <pc:docMk/>
            <pc:sldMk cId="0" sldId="305"/>
            <ac:spMk id="242" creationId="{00000000-0000-0000-0000-000000000000}"/>
          </ac:spMkLst>
        </pc:spChg>
      </pc:sldChg>
      <pc:sldChg chg="modSp mod">
        <pc:chgData name="Luis Jesús Herrero de Cos" userId="1a803f82-0012-431b-a368-6f3c9304e3f9" providerId="ADAL" clId="{EF27A1BA-A3E2-4A08-8B22-1400095DE307}" dt="2023-03-15T16:42:41.559" v="3464" actId="255"/>
        <pc:sldMkLst>
          <pc:docMk/>
          <pc:sldMk cId="0" sldId="307"/>
        </pc:sldMkLst>
        <pc:spChg chg="mod">
          <ac:chgData name="Luis Jesús Herrero de Cos" userId="1a803f82-0012-431b-a368-6f3c9304e3f9" providerId="ADAL" clId="{EF27A1BA-A3E2-4A08-8B22-1400095DE307}" dt="2023-03-15T16:42:41.559" v="3464" actId="255"/>
          <ac:spMkLst>
            <pc:docMk/>
            <pc:sldMk cId="0" sldId="307"/>
            <ac:spMk id="114" creationId="{00000000-0000-0000-0000-000000000000}"/>
          </ac:spMkLst>
        </pc:spChg>
      </pc:sldChg>
      <pc:sldChg chg="del">
        <pc:chgData name="Luis Jesús Herrero de Cos" userId="1a803f82-0012-431b-a368-6f3c9304e3f9" providerId="ADAL" clId="{EF27A1BA-A3E2-4A08-8B22-1400095DE307}" dt="2023-03-15T16:42:54.338" v="3465" actId="47"/>
        <pc:sldMkLst>
          <pc:docMk/>
          <pc:sldMk cId="0" sldId="308"/>
        </pc:sldMkLst>
      </pc:sldChg>
      <pc:sldChg chg="modSp mod">
        <pc:chgData name="Luis Jesús Herrero de Cos" userId="1a803f82-0012-431b-a368-6f3c9304e3f9" providerId="ADAL" clId="{EF27A1BA-A3E2-4A08-8B22-1400095DE307}" dt="2023-03-15T16:43:37.349" v="3471" actId="20577"/>
        <pc:sldMkLst>
          <pc:docMk/>
          <pc:sldMk cId="0" sldId="309"/>
        </pc:sldMkLst>
        <pc:spChg chg="mod">
          <ac:chgData name="Luis Jesús Herrero de Cos" userId="1a803f82-0012-431b-a368-6f3c9304e3f9" providerId="ADAL" clId="{EF27A1BA-A3E2-4A08-8B22-1400095DE307}" dt="2023-03-15T16:43:37.349" v="3471" actId="20577"/>
          <ac:spMkLst>
            <pc:docMk/>
            <pc:sldMk cId="0" sldId="309"/>
            <ac:spMk id="132" creationId="{00000000-0000-0000-0000-000000000000}"/>
          </ac:spMkLst>
        </pc:spChg>
      </pc:sldChg>
      <pc:sldChg chg="modSp mod">
        <pc:chgData name="Luis Jesús Herrero de Cos" userId="1a803f82-0012-431b-a368-6f3c9304e3f9" providerId="ADAL" clId="{EF27A1BA-A3E2-4A08-8B22-1400095DE307}" dt="2023-03-15T16:44:20.999" v="3475" actId="113"/>
        <pc:sldMkLst>
          <pc:docMk/>
          <pc:sldMk cId="0" sldId="310"/>
        </pc:sldMkLst>
        <pc:spChg chg="mod">
          <ac:chgData name="Luis Jesús Herrero de Cos" userId="1a803f82-0012-431b-a368-6f3c9304e3f9" providerId="ADAL" clId="{EF27A1BA-A3E2-4A08-8B22-1400095DE307}" dt="2023-03-15T16:44:20.999" v="3475" actId="113"/>
          <ac:spMkLst>
            <pc:docMk/>
            <pc:sldMk cId="0" sldId="310"/>
            <ac:spMk id="141" creationId="{00000000-0000-0000-0000-000000000000}"/>
          </ac:spMkLst>
        </pc:spChg>
      </pc:sldChg>
      <pc:sldChg chg="modSp mod">
        <pc:chgData name="Luis Jesús Herrero de Cos" userId="1a803f82-0012-431b-a368-6f3c9304e3f9" providerId="ADAL" clId="{EF27A1BA-A3E2-4A08-8B22-1400095DE307}" dt="2023-03-15T16:45:00.912" v="3478" actId="113"/>
        <pc:sldMkLst>
          <pc:docMk/>
          <pc:sldMk cId="0" sldId="311"/>
        </pc:sldMkLst>
        <pc:spChg chg="mod">
          <ac:chgData name="Luis Jesús Herrero de Cos" userId="1a803f82-0012-431b-a368-6f3c9304e3f9" providerId="ADAL" clId="{EF27A1BA-A3E2-4A08-8B22-1400095DE307}" dt="2023-03-15T16:45:00.912" v="3478" actId="113"/>
          <ac:spMkLst>
            <pc:docMk/>
            <pc:sldMk cId="0" sldId="311"/>
            <ac:spMk id="150" creationId="{00000000-0000-0000-0000-000000000000}"/>
          </ac:spMkLst>
        </pc:spChg>
      </pc:sldChg>
      <pc:sldChg chg="modSp mod">
        <pc:chgData name="Luis Jesús Herrero de Cos" userId="1a803f82-0012-431b-a368-6f3c9304e3f9" providerId="ADAL" clId="{EF27A1BA-A3E2-4A08-8B22-1400095DE307}" dt="2023-03-15T16:45:36.268" v="3479" actId="207"/>
        <pc:sldMkLst>
          <pc:docMk/>
          <pc:sldMk cId="0" sldId="312"/>
        </pc:sldMkLst>
        <pc:spChg chg="mod">
          <ac:chgData name="Luis Jesús Herrero de Cos" userId="1a803f82-0012-431b-a368-6f3c9304e3f9" providerId="ADAL" clId="{EF27A1BA-A3E2-4A08-8B22-1400095DE307}" dt="2023-03-15T16:45:36.268" v="3479" actId="207"/>
          <ac:spMkLst>
            <pc:docMk/>
            <pc:sldMk cId="0" sldId="312"/>
            <ac:spMk id="159" creationId="{00000000-0000-0000-0000-000000000000}"/>
          </ac:spMkLst>
        </pc:spChg>
      </pc:sldChg>
      <pc:sldChg chg="modSp mod">
        <pc:chgData name="Luis Jesús Herrero de Cos" userId="1a803f82-0012-431b-a368-6f3c9304e3f9" providerId="ADAL" clId="{EF27A1BA-A3E2-4A08-8B22-1400095DE307}" dt="2023-03-15T16:45:47.306" v="3480" actId="207"/>
        <pc:sldMkLst>
          <pc:docMk/>
          <pc:sldMk cId="0" sldId="313"/>
        </pc:sldMkLst>
        <pc:spChg chg="mod">
          <ac:chgData name="Luis Jesús Herrero de Cos" userId="1a803f82-0012-431b-a368-6f3c9304e3f9" providerId="ADAL" clId="{EF27A1BA-A3E2-4A08-8B22-1400095DE307}" dt="2023-03-15T16:45:47.306" v="3480" actId="207"/>
          <ac:spMkLst>
            <pc:docMk/>
            <pc:sldMk cId="0" sldId="313"/>
            <ac:spMk id="168" creationId="{00000000-0000-0000-0000-000000000000}"/>
          </ac:spMkLst>
        </pc:spChg>
      </pc:sldChg>
      <pc:sldChg chg="modSp mod">
        <pc:chgData name="Luis Jesús Herrero de Cos" userId="1a803f82-0012-431b-a368-6f3c9304e3f9" providerId="ADAL" clId="{EF27A1BA-A3E2-4A08-8B22-1400095DE307}" dt="2023-03-15T16:45:56.383" v="3481" actId="207"/>
        <pc:sldMkLst>
          <pc:docMk/>
          <pc:sldMk cId="0" sldId="315"/>
        </pc:sldMkLst>
        <pc:spChg chg="mod">
          <ac:chgData name="Luis Jesús Herrero de Cos" userId="1a803f82-0012-431b-a368-6f3c9304e3f9" providerId="ADAL" clId="{EF27A1BA-A3E2-4A08-8B22-1400095DE307}" dt="2023-03-15T16:45:56.383" v="3481" actId="207"/>
          <ac:spMkLst>
            <pc:docMk/>
            <pc:sldMk cId="0" sldId="315"/>
            <ac:spMk id="186" creationId="{00000000-0000-0000-0000-000000000000}"/>
          </ac:spMkLst>
        </pc:spChg>
      </pc:sldChg>
      <pc:sldChg chg="modSp mod">
        <pc:chgData name="Luis Jesús Herrero de Cos" userId="1a803f82-0012-431b-a368-6f3c9304e3f9" providerId="ADAL" clId="{EF27A1BA-A3E2-4A08-8B22-1400095DE307}" dt="2023-03-15T16:47:11.846" v="3489" actId="403"/>
        <pc:sldMkLst>
          <pc:docMk/>
          <pc:sldMk cId="0" sldId="318"/>
        </pc:sldMkLst>
        <pc:spChg chg="mod">
          <ac:chgData name="Luis Jesús Herrero de Cos" userId="1a803f82-0012-431b-a368-6f3c9304e3f9" providerId="ADAL" clId="{EF27A1BA-A3E2-4A08-8B22-1400095DE307}" dt="2023-03-15T16:47:11.846" v="3489" actId="403"/>
          <ac:spMkLst>
            <pc:docMk/>
            <pc:sldMk cId="0" sldId="318"/>
            <ac:spMk id="213" creationId="{00000000-0000-0000-0000-000000000000}"/>
          </ac:spMkLst>
        </pc:spChg>
      </pc:sldChg>
      <pc:sldChg chg="modSp add mod">
        <pc:chgData name="Luis Jesús Herrero de Cos" userId="1a803f82-0012-431b-a368-6f3c9304e3f9" providerId="ADAL" clId="{EF27A1BA-A3E2-4A08-8B22-1400095DE307}" dt="2023-03-15T15:55:25.516" v="2561" actId="113"/>
        <pc:sldMkLst>
          <pc:docMk/>
          <pc:sldMk cId="3072368997" sldId="339"/>
        </pc:sldMkLst>
        <pc:spChg chg="mod">
          <ac:chgData name="Luis Jesús Herrero de Cos" userId="1a803f82-0012-431b-a368-6f3c9304e3f9" providerId="ADAL" clId="{EF27A1BA-A3E2-4A08-8B22-1400095DE307}" dt="2023-03-15T15:55:25.516" v="2561" actId="113"/>
          <ac:spMkLst>
            <pc:docMk/>
            <pc:sldMk cId="3072368997" sldId="339"/>
            <ac:spMk id="237" creationId="{00000000-0000-0000-0000-000000000000}"/>
          </ac:spMkLst>
        </pc:spChg>
      </pc:sldChg>
      <pc:sldChg chg="modSp add mod">
        <pc:chgData name="Luis Jesús Herrero de Cos" userId="1a803f82-0012-431b-a368-6f3c9304e3f9" providerId="ADAL" clId="{EF27A1BA-A3E2-4A08-8B22-1400095DE307}" dt="2023-03-15T16:02:06.619" v="2692" actId="20577"/>
        <pc:sldMkLst>
          <pc:docMk/>
          <pc:sldMk cId="924994111" sldId="340"/>
        </pc:sldMkLst>
        <pc:spChg chg="mod">
          <ac:chgData name="Luis Jesús Herrero de Cos" userId="1a803f82-0012-431b-a368-6f3c9304e3f9" providerId="ADAL" clId="{EF27A1BA-A3E2-4A08-8B22-1400095DE307}" dt="2023-03-15T16:02:06.619" v="2692" actId="20577"/>
          <ac:spMkLst>
            <pc:docMk/>
            <pc:sldMk cId="924994111" sldId="340"/>
            <ac:spMk id="237" creationId="{00000000-0000-0000-0000-000000000000}"/>
          </ac:spMkLst>
        </pc:spChg>
      </pc:sldChg>
      <pc:sldChg chg="modSp add mod">
        <pc:chgData name="Luis Jesús Herrero de Cos" userId="1a803f82-0012-431b-a368-6f3c9304e3f9" providerId="ADAL" clId="{EF27A1BA-A3E2-4A08-8B22-1400095DE307}" dt="2023-03-15T16:23:49.930" v="3191" actId="179"/>
        <pc:sldMkLst>
          <pc:docMk/>
          <pc:sldMk cId="822933039" sldId="341"/>
        </pc:sldMkLst>
        <pc:spChg chg="mod">
          <ac:chgData name="Luis Jesús Herrero de Cos" userId="1a803f82-0012-431b-a368-6f3c9304e3f9" providerId="ADAL" clId="{EF27A1BA-A3E2-4A08-8B22-1400095DE307}" dt="2023-03-15T16:23:49.930" v="3191" actId="179"/>
          <ac:spMkLst>
            <pc:docMk/>
            <pc:sldMk cId="822933039" sldId="341"/>
            <ac:spMk id="191" creationId="{00000000-0000-0000-0000-000000000000}"/>
          </ac:spMkLst>
        </pc:spChg>
      </pc:sldChg>
      <pc:sldChg chg="add del">
        <pc:chgData name="Luis Jesús Herrero de Cos" userId="1a803f82-0012-431b-a368-6f3c9304e3f9" providerId="ADAL" clId="{EF27A1BA-A3E2-4A08-8B22-1400095DE307}" dt="2023-03-15T16:03:54.071" v="2737"/>
        <pc:sldMkLst>
          <pc:docMk/>
          <pc:sldMk cId="2208726061" sldId="341"/>
        </pc:sldMkLst>
      </pc:sldChg>
    </pc:docChg>
  </pc:docChgLst>
  <pc:docChgLst>
    <pc:chgData name="Luis Jesús Herrero de Cos" userId="1a803f82-0012-431b-a368-6f3c9304e3f9" providerId="ADAL" clId="{D4737D84-8AD2-4287-BA9A-C0C80D6E6E53}"/>
    <pc:docChg chg="modSld">
      <pc:chgData name="Luis Jesús Herrero de Cos" userId="1a803f82-0012-431b-a368-6f3c9304e3f9" providerId="ADAL" clId="{D4737D84-8AD2-4287-BA9A-C0C80D6E6E53}" dt="2024-01-31T16:39:29.581" v="3" actId="20577"/>
      <pc:docMkLst>
        <pc:docMk/>
      </pc:docMkLst>
      <pc:sldChg chg="modSp mod">
        <pc:chgData name="Luis Jesús Herrero de Cos" userId="1a803f82-0012-431b-a368-6f3c9304e3f9" providerId="ADAL" clId="{D4737D84-8AD2-4287-BA9A-C0C80D6E6E53}" dt="2024-01-31T16:39:21.300" v="1" actId="20577"/>
        <pc:sldMkLst>
          <pc:docMk/>
          <pc:sldMk cId="0" sldId="256"/>
        </pc:sldMkLst>
        <pc:spChg chg="mod">
          <ac:chgData name="Luis Jesús Herrero de Cos" userId="1a803f82-0012-431b-a368-6f3c9304e3f9" providerId="ADAL" clId="{D4737D84-8AD2-4287-BA9A-C0C80D6E6E53}" dt="2024-01-31T16:39:21.300" v="1" actId="20577"/>
          <ac:spMkLst>
            <pc:docMk/>
            <pc:sldMk cId="0" sldId="256"/>
            <ac:spMk id="88" creationId="{00000000-0000-0000-0000-000000000000}"/>
          </ac:spMkLst>
        </pc:spChg>
      </pc:sldChg>
      <pc:sldChg chg="modSp mod">
        <pc:chgData name="Luis Jesús Herrero de Cos" userId="1a803f82-0012-431b-a368-6f3c9304e3f9" providerId="ADAL" clId="{D4737D84-8AD2-4287-BA9A-C0C80D6E6E53}" dt="2024-01-31T16:39:29.581" v="3" actId="20577"/>
        <pc:sldMkLst>
          <pc:docMk/>
          <pc:sldMk cId="0" sldId="257"/>
        </pc:sldMkLst>
        <pc:spChg chg="mod">
          <ac:chgData name="Luis Jesús Herrero de Cos" userId="1a803f82-0012-431b-a368-6f3c9304e3f9" providerId="ADAL" clId="{D4737D84-8AD2-4287-BA9A-C0C80D6E6E53}" dt="2024-01-31T16:39:29.581" v="3" actId="20577"/>
          <ac:spMkLst>
            <pc:docMk/>
            <pc:sldMk cId="0" sldId="257"/>
            <ac:spMk id="96" creationId="{00000000-0000-0000-0000-000000000000}"/>
          </ac:spMkLst>
        </pc:spChg>
      </pc:sldChg>
    </pc:docChg>
  </pc:docChgLst>
  <pc:docChgLst>
    <pc:chgData name="Luis Jesús Herrero de Cos" userId="1a803f82-0012-431b-a368-6f3c9304e3f9" providerId="ADAL" clId="{FCE28E3F-0C0D-42D6-A495-68F35E6FD573}"/>
    <pc:docChg chg="addSld delSld modSld">
      <pc:chgData name="Luis Jesús Herrero de Cos" userId="1a803f82-0012-431b-a368-6f3c9304e3f9" providerId="ADAL" clId="{FCE28E3F-0C0D-42D6-A495-68F35E6FD573}" dt="2023-03-15T17:07:00.385" v="4" actId="47"/>
      <pc:docMkLst>
        <pc:docMk/>
      </pc:docMkLst>
      <pc:sldChg chg="modSp add del mod">
        <pc:chgData name="Luis Jesús Herrero de Cos" userId="1a803f82-0012-431b-a368-6f3c9304e3f9" providerId="ADAL" clId="{FCE28E3F-0C0D-42D6-A495-68F35E6FD573}" dt="2023-03-15T17:06:42.092" v="3" actId="113"/>
        <pc:sldMkLst>
          <pc:docMk/>
          <pc:sldMk cId="0" sldId="257"/>
        </pc:sldMkLst>
        <pc:spChg chg="mod">
          <ac:chgData name="Luis Jesús Herrero de Cos" userId="1a803f82-0012-431b-a368-6f3c9304e3f9" providerId="ADAL" clId="{FCE28E3F-0C0D-42D6-A495-68F35E6FD573}" dt="2023-03-15T17:06:42.092" v="3" actId="113"/>
          <ac:spMkLst>
            <pc:docMk/>
            <pc:sldMk cId="0" sldId="257"/>
            <ac:spMk id="96" creationId="{00000000-0000-0000-0000-000000000000}"/>
          </ac:spMkLst>
        </pc:spChg>
      </pc:sldChg>
      <pc:sldChg chg="del">
        <pc:chgData name="Luis Jesús Herrero de Cos" userId="1a803f82-0012-431b-a368-6f3c9304e3f9" providerId="ADAL" clId="{FCE28E3F-0C0D-42D6-A495-68F35E6FD573}" dt="2023-03-15T17:07:00.385" v="4" actId="47"/>
        <pc:sldMkLst>
          <pc:docMk/>
          <pc:sldMk cId="0" sldId="258"/>
        </pc:sldMkLst>
      </pc:sldChg>
      <pc:sldChg chg="del">
        <pc:chgData name="Luis Jesús Herrero de Cos" userId="1a803f82-0012-431b-a368-6f3c9304e3f9" providerId="ADAL" clId="{FCE28E3F-0C0D-42D6-A495-68F35E6FD573}" dt="2023-03-15T17:07:00.385" v="4" actId="47"/>
        <pc:sldMkLst>
          <pc:docMk/>
          <pc:sldMk cId="0" sldId="259"/>
        </pc:sldMkLst>
      </pc:sldChg>
      <pc:sldChg chg="del">
        <pc:chgData name="Luis Jesús Herrero de Cos" userId="1a803f82-0012-431b-a368-6f3c9304e3f9" providerId="ADAL" clId="{FCE28E3F-0C0D-42D6-A495-68F35E6FD573}" dt="2023-03-15T17:07:00.385" v="4" actId="47"/>
        <pc:sldMkLst>
          <pc:docMk/>
          <pc:sldMk cId="0" sldId="260"/>
        </pc:sldMkLst>
      </pc:sldChg>
      <pc:sldChg chg="del">
        <pc:chgData name="Luis Jesús Herrero de Cos" userId="1a803f82-0012-431b-a368-6f3c9304e3f9" providerId="ADAL" clId="{FCE28E3F-0C0D-42D6-A495-68F35E6FD573}" dt="2023-03-15T17:07:00.385" v="4" actId="47"/>
        <pc:sldMkLst>
          <pc:docMk/>
          <pc:sldMk cId="0" sldId="261"/>
        </pc:sldMkLst>
      </pc:sldChg>
      <pc:sldChg chg="del">
        <pc:chgData name="Luis Jesús Herrero de Cos" userId="1a803f82-0012-431b-a368-6f3c9304e3f9" providerId="ADAL" clId="{FCE28E3F-0C0D-42D6-A495-68F35E6FD573}" dt="2023-03-15T17:07:00.385" v="4" actId="47"/>
        <pc:sldMkLst>
          <pc:docMk/>
          <pc:sldMk cId="0" sldId="262"/>
        </pc:sldMkLst>
      </pc:sldChg>
      <pc:sldChg chg="del">
        <pc:chgData name="Luis Jesús Herrero de Cos" userId="1a803f82-0012-431b-a368-6f3c9304e3f9" providerId="ADAL" clId="{FCE28E3F-0C0D-42D6-A495-68F35E6FD573}" dt="2023-03-15T17:07:00.385" v="4" actId="47"/>
        <pc:sldMkLst>
          <pc:docMk/>
          <pc:sldMk cId="0" sldId="263"/>
        </pc:sldMkLst>
      </pc:sldChg>
      <pc:sldChg chg="del">
        <pc:chgData name="Luis Jesús Herrero de Cos" userId="1a803f82-0012-431b-a368-6f3c9304e3f9" providerId="ADAL" clId="{FCE28E3F-0C0D-42D6-A495-68F35E6FD573}" dt="2023-03-15T17:07:00.385" v="4" actId="47"/>
        <pc:sldMkLst>
          <pc:docMk/>
          <pc:sldMk cId="0" sldId="264"/>
        </pc:sldMkLst>
      </pc:sldChg>
      <pc:sldChg chg="del">
        <pc:chgData name="Luis Jesús Herrero de Cos" userId="1a803f82-0012-431b-a368-6f3c9304e3f9" providerId="ADAL" clId="{FCE28E3F-0C0D-42D6-A495-68F35E6FD573}" dt="2023-03-15T17:07:00.385" v="4" actId="47"/>
        <pc:sldMkLst>
          <pc:docMk/>
          <pc:sldMk cId="0" sldId="265"/>
        </pc:sldMkLst>
      </pc:sldChg>
      <pc:sldChg chg="del">
        <pc:chgData name="Luis Jesús Herrero de Cos" userId="1a803f82-0012-431b-a368-6f3c9304e3f9" providerId="ADAL" clId="{FCE28E3F-0C0D-42D6-A495-68F35E6FD573}" dt="2023-03-15T17:07:00.385" v="4" actId="47"/>
        <pc:sldMkLst>
          <pc:docMk/>
          <pc:sldMk cId="0" sldId="266"/>
        </pc:sldMkLst>
      </pc:sldChg>
      <pc:sldChg chg="del">
        <pc:chgData name="Luis Jesús Herrero de Cos" userId="1a803f82-0012-431b-a368-6f3c9304e3f9" providerId="ADAL" clId="{FCE28E3F-0C0D-42D6-A495-68F35E6FD573}" dt="2023-03-15T17:07:00.385" v="4" actId="47"/>
        <pc:sldMkLst>
          <pc:docMk/>
          <pc:sldMk cId="0" sldId="272"/>
        </pc:sldMkLst>
      </pc:sldChg>
      <pc:sldChg chg="del">
        <pc:chgData name="Luis Jesús Herrero de Cos" userId="1a803f82-0012-431b-a368-6f3c9304e3f9" providerId="ADAL" clId="{FCE28E3F-0C0D-42D6-A495-68F35E6FD573}" dt="2023-03-15T17:07:00.385" v="4" actId="47"/>
        <pc:sldMkLst>
          <pc:docMk/>
          <pc:sldMk cId="0" sldId="273"/>
        </pc:sldMkLst>
      </pc:sldChg>
      <pc:sldChg chg="del">
        <pc:chgData name="Luis Jesús Herrero de Cos" userId="1a803f82-0012-431b-a368-6f3c9304e3f9" providerId="ADAL" clId="{FCE28E3F-0C0D-42D6-A495-68F35E6FD573}" dt="2023-03-15T17:07:00.385" v="4" actId="47"/>
        <pc:sldMkLst>
          <pc:docMk/>
          <pc:sldMk cId="0" sldId="274"/>
        </pc:sldMkLst>
      </pc:sldChg>
      <pc:sldChg chg="del">
        <pc:chgData name="Luis Jesús Herrero de Cos" userId="1a803f82-0012-431b-a368-6f3c9304e3f9" providerId="ADAL" clId="{FCE28E3F-0C0D-42D6-A495-68F35E6FD573}" dt="2023-03-15T17:07:00.385" v="4" actId="47"/>
        <pc:sldMkLst>
          <pc:docMk/>
          <pc:sldMk cId="0" sldId="275"/>
        </pc:sldMkLst>
      </pc:sldChg>
      <pc:sldChg chg="del">
        <pc:chgData name="Luis Jesús Herrero de Cos" userId="1a803f82-0012-431b-a368-6f3c9304e3f9" providerId="ADAL" clId="{FCE28E3F-0C0D-42D6-A495-68F35E6FD573}" dt="2023-03-15T17:07:00.385" v="4" actId="47"/>
        <pc:sldMkLst>
          <pc:docMk/>
          <pc:sldMk cId="203249372" sldId="276"/>
        </pc:sldMkLst>
      </pc:sldChg>
      <pc:sldChg chg="del">
        <pc:chgData name="Luis Jesús Herrero de Cos" userId="1a803f82-0012-431b-a368-6f3c9304e3f9" providerId="ADAL" clId="{FCE28E3F-0C0D-42D6-A495-68F35E6FD573}" dt="2023-03-15T17:07:00.385" v="4" actId="47"/>
        <pc:sldMkLst>
          <pc:docMk/>
          <pc:sldMk cId="0" sldId="278"/>
        </pc:sldMkLst>
      </pc:sldChg>
      <pc:sldChg chg="del">
        <pc:chgData name="Luis Jesús Herrero de Cos" userId="1a803f82-0012-431b-a368-6f3c9304e3f9" providerId="ADAL" clId="{FCE28E3F-0C0D-42D6-A495-68F35E6FD573}" dt="2023-03-15T17:07:00.385" v="4" actId="47"/>
        <pc:sldMkLst>
          <pc:docMk/>
          <pc:sldMk cId="0" sldId="279"/>
        </pc:sldMkLst>
      </pc:sldChg>
      <pc:sldChg chg="del">
        <pc:chgData name="Luis Jesús Herrero de Cos" userId="1a803f82-0012-431b-a368-6f3c9304e3f9" providerId="ADAL" clId="{FCE28E3F-0C0D-42D6-A495-68F35E6FD573}" dt="2023-03-15T17:07:00.385" v="4" actId="47"/>
        <pc:sldMkLst>
          <pc:docMk/>
          <pc:sldMk cId="0" sldId="280"/>
        </pc:sldMkLst>
      </pc:sldChg>
      <pc:sldChg chg="del">
        <pc:chgData name="Luis Jesús Herrero de Cos" userId="1a803f82-0012-431b-a368-6f3c9304e3f9" providerId="ADAL" clId="{FCE28E3F-0C0D-42D6-A495-68F35E6FD573}" dt="2023-03-15T17:07:00.385" v="4" actId="47"/>
        <pc:sldMkLst>
          <pc:docMk/>
          <pc:sldMk cId="0" sldId="281"/>
        </pc:sldMkLst>
      </pc:sldChg>
      <pc:sldChg chg="del">
        <pc:chgData name="Luis Jesús Herrero de Cos" userId="1a803f82-0012-431b-a368-6f3c9304e3f9" providerId="ADAL" clId="{FCE28E3F-0C0D-42D6-A495-68F35E6FD573}" dt="2023-03-15T17:07:00.385" v="4" actId="47"/>
        <pc:sldMkLst>
          <pc:docMk/>
          <pc:sldMk cId="0" sldId="282"/>
        </pc:sldMkLst>
      </pc:sldChg>
      <pc:sldChg chg="del">
        <pc:chgData name="Luis Jesús Herrero de Cos" userId="1a803f82-0012-431b-a368-6f3c9304e3f9" providerId="ADAL" clId="{FCE28E3F-0C0D-42D6-A495-68F35E6FD573}" dt="2023-03-15T17:07:00.385" v="4" actId="47"/>
        <pc:sldMkLst>
          <pc:docMk/>
          <pc:sldMk cId="0" sldId="283"/>
        </pc:sldMkLst>
      </pc:sldChg>
      <pc:sldChg chg="del">
        <pc:chgData name="Luis Jesús Herrero de Cos" userId="1a803f82-0012-431b-a368-6f3c9304e3f9" providerId="ADAL" clId="{FCE28E3F-0C0D-42D6-A495-68F35E6FD573}" dt="2023-03-15T17:07:00.385" v="4" actId="47"/>
        <pc:sldMkLst>
          <pc:docMk/>
          <pc:sldMk cId="0" sldId="284"/>
        </pc:sldMkLst>
      </pc:sldChg>
      <pc:sldChg chg="del">
        <pc:chgData name="Luis Jesús Herrero de Cos" userId="1a803f82-0012-431b-a368-6f3c9304e3f9" providerId="ADAL" clId="{FCE28E3F-0C0D-42D6-A495-68F35E6FD573}" dt="2023-03-15T17:07:00.385" v="4" actId="47"/>
        <pc:sldMkLst>
          <pc:docMk/>
          <pc:sldMk cId="0" sldId="285"/>
        </pc:sldMkLst>
      </pc:sldChg>
      <pc:sldChg chg="del">
        <pc:chgData name="Luis Jesús Herrero de Cos" userId="1a803f82-0012-431b-a368-6f3c9304e3f9" providerId="ADAL" clId="{FCE28E3F-0C0D-42D6-A495-68F35E6FD573}" dt="2023-03-15T17:07:00.385" v="4" actId="47"/>
        <pc:sldMkLst>
          <pc:docMk/>
          <pc:sldMk cId="0" sldId="286"/>
        </pc:sldMkLst>
      </pc:sldChg>
      <pc:sldChg chg="del">
        <pc:chgData name="Luis Jesús Herrero de Cos" userId="1a803f82-0012-431b-a368-6f3c9304e3f9" providerId="ADAL" clId="{FCE28E3F-0C0D-42D6-A495-68F35E6FD573}" dt="2023-03-15T17:07:00.385" v="4" actId="47"/>
        <pc:sldMkLst>
          <pc:docMk/>
          <pc:sldMk cId="0" sldId="287"/>
        </pc:sldMkLst>
      </pc:sldChg>
      <pc:sldChg chg="del">
        <pc:chgData name="Luis Jesús Herrero de Cos" userId="1a803f82-0012-431b-a368-6f3c9304e3f9" providerId="ADAL" clId="{FCE28E3F-0C0D-42D6-A495-68F35E6FD573}" dt="2023-03-15T17:07:00.385" v="4" actId="47"/>
        <pc:sldMkLst>
          <pc:docMk/>
          <pc:sldMk cId="0" sldId="288"/>
        </pc:sldMkLst>
      </pc:sldChg>
      <pc:sldChg chg="del">
        <pc:chgData name="Luis Jesús Herrero de Cos" userId="1a803f82-0012-431b-a368-6f3c9304e3f9" providerId="ADAL" clId="{FCE28E3F-0C0D-42D6-A495-68F35E6FD573}" dt="2023-03-15T17:07:00.385" v="4" actId="47"/>
        <pc:sldMkLst>
          <pc:docMk/>
          <pc:sldMk cId="0" sldId="291"/>
        </pc:sldMkLst>
      </pc:sldChg>
      <pc:sldChg chg="del">
        <pc:chgData name="Luis Jesús Herrero de Cos" userId="1a803f82-0012-431b-a368-6f3c9304e3f9" providerId="ADAL" clId="{FCE28E3F-0C0D-42D6-A495-68F35E6FD573}" dt="2023-03-15T17:07:00.385" v="4" actId="47"/>
        <pc:sldMkLst>
          <pc:docMk/>
          <pc:sldMk cId="0" sldId="292"/>
        </pc:sldMkLst>
      </pc:sldChg>
      <pc:sldChg chg="del">
        <pc:chgData name="Luis Jesús Herrero de Cos" userId="1a803f82-0012-431b-a368-6f3c9304e3f9" providerId="ADAL" clId="{FCE28E3F-0C0D-42D6-A495-68F35E6FD573}" dt="2023-03-15T17:07:00.385" v="4" actId="47"/>
        <pc:sldMkLst>
          <pc:docMk/>
          <pc:sldMk cId="0" sldId="293"/>
        </pc:sldMkLst>
      </pc:sldChg>
      <pc:sldChg chg="del">
        <pc:chgData name="Luis Jesús Herrero de Cos" userId="1a803f82-0012-431b-a368-6f3c9304e3f9" providerId="ADAL" clId="{FCE28E3F-0C0D-42D6-A495-68F35E6FD573}" dt="2023-03-15T17:07:00.385" v="4" actId="47"/>
        <pc:sldMkLst>
          <pc:docMk/>
          <pc:sldMk cId="0" sldId="294"/>
        </pc:sldMkLst>
      </pc:sldChg>
      <pc:sldChg chg="del">
        <pc:chgData name="Luis Jesús Herrero de Cos" userId="1a803f82-0012-431b-a368-6f3c9304e3f9" providerId="ADAL" clId="{FCE28E3F-0C0D-42D6-A495-68F35E6FD573}" dt="2023-03-15T17:07:00.385" v="4" actId="47"/>
        <pc:sldMkLst>
          <pc:docMk/>
          <pc:sldMk cId="0" sldId="295"/>
        </pc:sldMkLst>
      </pc:sldChg>
      <pc:sldChg chg="del">
        <pc:chgData name="Luis Jesús Herrero de Cos" userId="1a803f82-0012-431b-a368-6f3c9304e3f9" providerId="ADAL" clId="{FCE28E3F-0C0D-42D6-A495-68F35E6FD573}" dt="2023-03-15T17:07:00.385" v="4" actId="47"/>
        <pc:sldMkLst>
          <pc:docMk/>
          <pc:sldMk cId="0" sldId="296"/>
        </pc:sldMkLst>
      </pc:sldChg>
      <pc:sldChg chg="del">
        <pc:chgData name="Luis Jesús Herrero de Cos" userId="1a803f82-0012-431b-a368-6f3c9304e3f9" providerId="ADAL" clId="{FCE28E3F-0C0D-42D6-A495-68F35E6FD573}" dt="2023-03-15T17:07:00.385" v="4" actId="47"/>
        <pc:sldMkLst>
          <pc:docMk/>
          <pc:sldMk cId="0" sldId="298"/>
        </pc:sldMkLst>
      </pc:sldChg>
      <pc:sldChg chg="del">
        <pc:chgData name="Luis Jesús Herrero de Cos" userId="1a803f82-0012-431b-a368-6f3c9304e3f9" providerId="ADAL" clId="{FCE28E3F-0C0D-42D6-A495-68F35E6FD573}" dt="2023-03-15T17:07:00.385" v="4" actId="47"/>
        <pc:sldMkLst>
          <pc:docMk/>
          <pc:sldMk cId="0" sldId="299"/>
        </pc:sldMkLst>
      </pc:sldChg>
      <pc:sldChg chg="del">
        <pc:chgData name="Luis Jesús Herrero de Cos" userId="1a803f82-0012-431b-a368-6f3c9304e3f9" providerId="ADAL" clId="{FCE28E3F-0C0D-42D6-A495-68F35E6FD573}" dt="2023-03-15T17:07:00.385" v="4" actId="47"/>
        <pc:sldMkLst>
          <pc:docMk/>
          <pc:sldMk cId="0" sldId="300"/>
        </pc:sldMkLst>
      </pc:sldChg>
      <pc:sldChg chg="del">
        <pc:chgData name="Luis Jesús Herrero de Cos" userId="1a803f82-0012-431b-a368-6f3c9304e3f9" providerId="ADAL" clId="{FCE28E3F-0C0D-42D6-A495-68F35E6FD573}" dt="2023-03-15T17:07:00.385" v="4" actId="47"/>
        <pc:sldMkLst>
          <pc:docMk/>
          <pc:sldMk cId="0" sldId="301"/>
        </pc:sldMkLst>
      </pc:sldChg>
      <pc:sldChg chg="del">
        <pc:chgData name="Luis Jesús Herrero de Cos" userId="1a803f82-0012-431b-a368-6f3c9304e3f9" providerId="ADAL" clId="{FCE28E3F-0C0D-42D6-A495-68F35E6FD573}" dt="2023-03-15T17:07:00.385" v="4" actId="47"/>
        <pc:sldMkLst>
          <pc:docMk/>
          <pc:sldMk cId="0" sldId="302"/>
        </pc:sldMkLst>
      </pc:sldChg>
      <pc:sldChg chg="del">
        <pc:chgData name="Luis Jesús Herrero de Cos" userId="1a803f82-0012-431b-a368-6f3c9304e3f9" providerId="ADAL" clId="{FCE28E3F-0C0D-42D6-A495-68F35E6FD573}" dt="2023-03-15T17:07:00.385" v="4" actId="47"/>
        <pc:sldMkLst>
          <pc:docMk/>
          <pc:sldMk cId="0" sldId="303"/>
        </pc:sldMkLst>
      </pc:sldChg>
      <pc:sldChg chg="del">
        <pc:chgData name="Luis Jesús Herrero de Cos" userId="1a803f82-0012-431b-a368-6f3c9304e3f9" providerId="ADAL" clId="{FCE28E3F-0C0D-42D6-A495-68F35E6FD573}" dt="2023-03-15T17:07:00.385" v="4" actId="47"/>
        <pc:sldMkLst>
          <pc:docMk/>
          <pc:sldMk cId="0" sldId="304"/>
        </pc:sldMkLst>
      </pc:sldChg>
      <pc:sldChg chg="del">
        <pc:chgData name="Luis Jesús Herrero de Cos" userId="1a803f82-0012-431b-a368-6f3c9304e3f9" providerId="ADAL" clId="{FCE28E3F-0C0D-42D6-A495-68F35E6FD573}" dt="2023-03-15T17:07:00.385" v="4" actId="47"/>
        <pc:sldMkLst>
          <pc:docMk/>
          <pc:sldMk cId="0" sldId="305"/>
        </pc:sldMkLst>
      </pc:sldChg>
      <pc:sldChg chg="del">
        <pc:chgData name="Luis Jesús Herrero de Cos" userId="1a803f82-0012-431b-a368-6f3c9304e3f9" providerId="ADAL" clId="{FCE28E3F-0C0D-42D6-A495-68F35E6FD573}" dt="2023-03-15T17:07:00.385" v="4" actId="47"/>
        <pc:sldMkLst>
          <pc:docMk/>
          <pc:sldMk cId="0" sldId="306"/>
        </pc:sldMkLst>
      </pc:sldChg>
      <pc:sldChg chg="del">
        <pc:chgData name="Luis Jesús Herrero de Cos" userId="1a803f82-0012-431b-a368-6f3c9304e3f9" providerId="ADAL" clId="{FCE28E3F-0C0D-42D6-A495-68F35E6FD573}" dt="2023-03-15T17:07:00.385" v="4" actId="47"/>
        <pc:sldMkLst>
          <pc:docMk/>
          <pc:sldMk cId="0" sldId="307"/>
        </pc:sldMkLst>
      </pc:sldChg>
      <pc:sldChg chg="del">
        <pc:chgData name="Luis Jesús Herrero de Cos" userId="1a803f82-0012-431b-a368-6f3c9304e3f9" providerId="ADAL" clId="{FCE28E3F-0C0D-42D6-A495-68F35E6FD573}" dt="2023-03-15T17:07:00.385" v="4" actId="47"/>
        <pc:sldMkLst>
          <pc:docMk/>
          <pc:sldMk cId="0" sldId="309"/>
        </pc:sldMkLst>
      </pc:sldChg>
      <pc:sldChg chg="del">
        <pc:chgData name="Luis Jesús Herrero de Cos" userId="1a803f82-0012-431b-a368-6f3c9304e3f9" providerId="ADAL" clId="{FCE28E3F-0C0D-42D6-A495-68F35E6FD573}" dt="2023-03-15T17:07:00.385" v="4" actId="47"/>
        <pc:sldMkLst>
          <pc:docMk/>
          <pc:sldMk cId="0" sldId="310"/>
        </pc:sldMkLst>
      </pc:sldChg>
      <pc:sldChg chg="del">
        <pc:chgData name="Luis Jesús Herrero de Cos" userId="1a803f82-0012-431b-a368-6f3c9304e3f9" providerId="ADAL" clId="{FCE28E3F-0C0D-42D6-A495-68F35E6FD573}" dt="2023-03-15T17:07:00.385" v="4" actId="47"/>
        <pc:sldMkLst>
          <pc:docMk/>
          <pc:sldMk cId="0" sldId="311"/>
        </pc:sldMkLst>
      </pc:sldChg>
      <pc:sldChg chg="del">
        <pc:chgData name="Luis Jesús Herrero de Cos" userId="1a803f82-0012-431b-a368-6f3c9304e3f9" providerId="ADAL" clId="{FCE28E3F-0C0D-42D6-A495-68F35E6FD573}" dt="2023-03-15T17:07:00.385" v="4" actId="47"/>
        <pc:sldMkLst>
          <pc:docMk/>
          <pc:sldMk cId="0" sldId="312"/>
        </pc:sldMkLst>
      </pc:sldChg>
      <pc:sldChg chg="del">
        <pc:chgData name="Luis Jesús Herrero de Cos" userId="1a803f82-0012-431b-a368-6f3c9304e3f9" providerId="ADAL" clId="{FCE28E3F-0C0D-42D6-A495-68F35E6FD573}" dt="2023-03-15T17:07:00.385" v="4" actId="47"/>
        <pc:sldMkLst>
          <pc:docMk/>
          <pc:sldMk cId="0" sldId="313"/>
        </pc:sldMkLst>
      </pc:sldChg>
      <pc:sldChg chg="del">
        <pc:chgData name="Luis Jesús Herrero de Cos" userId="1a803f82-0012-431b-a368-6f3c9304e3f9" providerId="ADAL" clId="{FCE28E3F-0C0D-42D6-A495-68F35E6FD573}" dt="2023-03-15T17:07:00.385" v="4" actId="47"/>
        <pc:sldMkLst>
          <pc:docMk/>
          <pc:sldMk cId="0" sldId="314"/>
        </pc:sldMkLst>
      </pc:sldChg>
      <pc:sldChg chg="del">
        <pc:chgData name="Luis Jesús Herrero de Cos" userId="1a803f82-0012-431b-a368-6f3c9304e3f9" providerId="ADAL" clId="{FCE28E3F-0C0D-42D6-A495-68F35E6FD573}" dt="2023-03-15T17:07:00.385" v="4" actId="47"/>
        <pc:sldMkLst>
          <pc:docMk/>
          <pc:sldMk cId="0" sldId="315"/>
        </pc:sldMkLst>
      </pc:sldChg>
      <pc:sldChg chg="del">
        <pc:chgData name="Luis Jesús Herrero de Cos" userId="1a803f82-0012-431b-a368-6f3c9304e3f9" providerId="ADAL" clId="{FCE28E3F-0C0D-42D6-A495-68F35E6FD573}" dt="2023-03-15T17:07:00.385" v="4" actId="47"/>
        <pc:sldMkLst>
          <pc:docMk/>
          <pc:sldMk cId="0" sldId="316"/>
        </pc:sldMkLst>
      </pc:sldChg>
      <pc:sldChg chg="del">
        <pc:chgData name="Luis Jesús Herrero de Cos" userId="1a803f82-0012-431b-a368-6f3c9304e3f9" providerId="ADAL" clId="{FCE28E3F-0C0D-42D6-A495-68F35E6FD573}" dt="2023-03-15T17:07:00.385" v="4" actId="47"/>
        <pc:sldMkLst>
          <pc:docMk/>
          <pc:sldMk cId="0" sldId="317"/>
        </pc:sldMkLst>
      </pc:sldChg>
      <pc:sldChg chg="del">
        <pc:chgData name="Luis Jesús Herrero de Cos" userId="1a803f82-0012-431b-a368-6f3c9304e3f9" providerId="ADAL" clId="{FCE28E3F-0C0D-42D6-A495-68F35E6FD573}" dt="2023-03-15T17:07:00.385" v="4" actId="47"/>
        <pc:sldMkLst>
          <pc:docMk/>
          <pc:sldMk cId="0" sldId="318"/>
        </pc:sldMkLst>
      </pc:sldChg>
      <pc:sldChg chg="del">
        <pc:chgData name="Luis Jesús Herrero de Cos" userId="1a803f82-0012-431b-a368-6f3c9304e3f9" providerId="ADAL" clId="{FCE28E3F-0C0D-42D6-A495-68F35E6FD573}" dt="2023-03-15T17:07:00.385" v="4" actId="47"/>
        <pc:sldMkLst>
          <pc:docMk/>
          <pc:sldMk cId="3072368997" sldId="339"/>
        </pc:sldMkLst>
      </pc:sldChg>
      <pc:sldChg chg="del">
        <pc:chgData name="Luis Jesús Herrero de Cos" userId="1a803f82-0012-431b-a368-6f3c9304e3f9" providerId="ADAL" clId="{FCE28E3F-0C0D-42D6-A495-68F35E6FD573}" dt="2023-03-15T17:07:00.385" v="4" actId="47"/>
        <pc:sldMkLst>
          <pc:docMk/>
          <pc:sldMk cId="924994111" sldId="340"/>
        </pc:sldMkLst>
      </pc:sldChg>
      <pc:sldChg chg="del">
        <pc:chgData name="Luis Jesús Herrero de Cos" userId="1a803f82-0012-431b-a368-6f3c9304e3f9" providerId="ADAL" clId="{FCE28E3F-0C0D-42D6-A495-68F35E6FD573}" dt="2023-03-15T17:07:00.385" v="4" actId="47"/>
        <pc:sldMkLst>
          <pc:docMk/>
          <pc:sldMk cId="822933039" sldId="341"/>
        </pc:sldMkLst>
      </pc:sldChg>
      <pc:sldMasterChg chg="delSldLayout">
        <pc:chgData name="Luis Jesús Herrero de Cos" userId="1a803f82-0012-431b-a368-6f3c9304e3f9" providerId="ADAL" clId="{FCE28E3F-0C0D-42D6-A495-68F35E6FD573}" dt="2023-03-15T17:05:47.256" v="0" actId="47"/>
        <pc:sldMasterMkLst>
          <pc:docMk/>
          <pc:sldMasterMk cId="0" sldId="2147483659"/>
        </pc:sldMasterMkLst>
        <pc:sldLayoutChg chg="del">
          <pc:chgData name="Luis Jesús Herrero de Cos" userId="1a803f82-0012-431b-a368-6f3c9304e3f9" providerId="ADAL" clId="{FCE28E3F-0C0D-42D6-A495-68F35E6FD573}" dt="2023-03-15T17:05:47.256" v="0" actId="47"/>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‹Nº›</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2" name="Google Shape;22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extLst>
      <p:ext uri="{BB962C8B-B14F-4D97-AF65-F5344CB8AC3E}">
        <p14:creationId xmlns:p14="http://schemas.microsoft.com/office/powerpoint/2010/main" val="168334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a:solidFill>
                  <a:schemeClr val="dk1"/>
                </a:solidFill>
                <a:latin typeface="Calibri"/>
                <a:ea typeface="Calibri"/>
                <a:cs typeface="Calibri"/>
                <a:sym typeface="Calibri"/>
              </a:rPr>
              <a:t>Unidad 4</a:t>
            </a:r>
            <a:r>
              <a:rPr lang="en-US" sz="4400" b="0" i="0" u="none" strike="noStrike" cap="none" dirty="0">
                <a:solidFill>
                  <a:schemeClr val="dk1"/>
                </a:solidFill>
                <a:latin typeface="Calibri"/>
                <a:ea typeface="Calibri"/>
                <a:cs typeface="Calibri"/>
                <a:sym typeface="Calibri"/>
              </a:rPr>
              <a:t>:</a:t>
            </a:r>
            <a:endParaRPr dirty="0"/>
          </a:p>
          <a:p>
            <a:pPr marL="0" marR="0" lvl="0" indent="0" algn="ctr" rtl="0">
              <a:lnSpc>
                <a:spcPct val="100000"/>
              </a:lnSpc>
              <a:spcBef>
                <a:spcPts val="0"/>
              </a:spcBef>
              <a:spcAft>
                <a:spcPts val="0"/>
              </a:spcAft>
              <a:buClr>
                <a:schemeClr val="dk1"/>
              </a:buClr>
              <a:buSzPts val="3200"/>
              <a:buFont typeface="Calibri"/>
              <a:buNone/>
            </a:pPr>
            <a:r>
              <a:rPr lang="en-US" sz="3200" b="1" dirty="0" err="1">
                <a:solidFill>
                  <a:schemeClr val="dk1"/>
                </a:solidFill>
                <a:latin typeface="Calibri"/>
                <a:ea typeface="Calibri"/>
                <a:cs typeface="Calibri"/>
                <a:sym typeface="Calibri"/>
              </a:rPr>
              <a:t>Creación</a:t>
            </a:r>
            <a:r>
              <a:rPr lang="en-US" sz="3200" b="1" i="0" u="none" strike="noStrike" cap="none" dirty="0">
                <a:solidFill>
                  <a:schemeClr val="dk1"/>
                </a:solidFill>
                <a:latin typeface="Calibri"/>
                <a:ea typeface="Calibri"/>
                <a:cs typeface="Calibri"/>
                <a:sym typeface="Calibri"/>
              </a:rPr>
              <a:t> de Bases de </a:t>
            </a:r>
            <a:r>
              <a:rPr lang="en-US" sz="3200" b="1" i="0" u="none" strike="noStrike" cap="none" dirty="0" err="1">
                <a:solidFill>
                  <a:schemeClr val="dk1"/>
                </a:solidFill>
                <a:latin typeface="Calibri"/>
                <a:ea typeface="Calibri"/>
                <a:cs typeface="Calibri"/>
                <a:sym typeface="Calibri"/>
              </a:rPr>
              <a:t>Datos</a:t>
            </a:r>
            <a:r>
              <a:rPr lang="en-US" sz="3200" b="1" i="0" u="none" strike="noStrike" cap="none" dirty="0">
                <a:solidFill>
                  <a:schemeClr val="dk1"/>
                </a:solidFill>
                <a:latin typeface="Calibri"/>
                <a:ea typeface="Calibri"/>
                <a:cs typeface="Calibri"/>
                <a:sym typeface="Calibri"/>
              </a:rPr>
              <a:t> </a:t>
            </a:r>
            <a:r>
              <a:rPr lang="en-US" sz="3200" b="1" i="0" u="none" strike="noStrike" cap="none" dirty="0" err="1">
                <a:solidFill>
                  <a:schemeClr val="dk1"/>
                </a:solidFill>
                <a:latin typeface="Calibri"/>
                <a:ea typeface="Calibri"/>
                <a:cs typeface="Calibri"/>
                <a:sym typeface="Calibri"/>
              </a:rPr>
              <a:t>Relacionales</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Bases de Datos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73" name="Google Shape;17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4" name="Google Shape;17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10</a:t>
            </a:fld>
            <a:endParaRPr sz="2800" b="0" i="0" u="none" strike="noStrike" cap="none">
              <a:solidFill>
                <a:srgbClr val="898989"/>
              </a:solidFill>
              <a:latin typeface="Calibri"/>
              <a:ea typeface="Calibri"/>
              <a:cs typeface="Calibri"/>
              <a:sym typeface="Calibri"/>
            </a:endParaRPr>
          </a:p>
        </p:txBody>
      </p:sp>
      <p:sp>
        <p:nvSpPr>
          <p:cNvPr id="175" name="Google Shape;175;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6" name="Google Shape;17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7" name="Google Shape;177;p22"/>
          <p:cNvSpPr txBox="1"/>
          <p:nvPr/>
        </p:nvSpPr>
        <p:spPr>
          <a:xfrm>
            <a:off x="500063" y="1268413"/>
            <a:ext cx="8015287" cy="3694112"/>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sng" strike="noStrike" cap="none" dirty="0">
                <a:solidFill>
                  <a:schemeClr val="dk1"/>
                </a:solidFill>
                <a:latin typeface="Arial"/>
                <a:ea typeface="Arial"/>
                <a:cs typeface="Arial"/>
                <a:sym typeface="Arial"/>
              </a:rPr>
              <a:t>Eliminar una cuenta:</a:t>
            </a:r>
            <a:endParaRPr sz="18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0" i="0" u="none" strike="noStrike" cap="none" dirty="0">
                <a:solidFill>
                  <a:schemeClr val="dk1"/>
                </a:solidFill>
                <a:latin typeface="Arial"/>
                <a:ea typeface="Arial"/>
                <a:cs typeface="Arial"/>
                <a:sym typeface="Arial"/>
              </a:rPr>
              <a:t>Para eliminar una cuenta puede usarse la sentencia </a:t>
            </a:r>
            <a:r>
              <a:rPr lang="es-ES" sz="1800" b="1" i="0" u="none" strike="noStrike" cap="none" dirty="0">
                <a:solidFill>
                  <a:schemeClr val="dk1"/>
                </a:solidFill>
                <a:latin typeface="Arial"/>
                <a:ea typeface="Arial"/>
                <a:cs typeface="Arial"/>
                <a:sym typeface="Arial"/>
              </a:rPr>
              <a:t>DROP  USER. </a:t>
            </a:r>
            <a:r>
              <a:rPr lang="es-ES" sz="1800" b="0" i="0" u="none" strike="noStrike" cap="none" dirty="0">
                <a:solidFill>
                  <a:schemeClr val="dk1"/>
                </a:solidFill>
                <a:latin typeface="Arial"/>
                <a:ea typeface="Arial"/>
                <a:cs typeface="Arial"/>
                <a:sym typeface="Arial"/>
              </a:rPr>
              <a:t>La sintaxis de DROP USER es:</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1" i="1" u="none" strike="noStrike" cap="none" dirty="0">
                <a:solidFill>
                  <a:srgbClr val="C00000"/>
                </a:solidFill>
                <a:latin typeface="Arial"/>
                <a:ea typeface="Arial"/>
                <a:cs typeface="Arial"/>
                <a:sym typeface="Arial"/>
              </a:rPr>
              <a:t>DROP  USER  cuenta;</a:t>
            </a:r>
            <a:endParaRPr dirty="0"/>
          </a:p>
          <a:p>
            <a:pPr marL="0" marR="0" lvl="0" indent="0" algn="l" rtl="0">
              <a:spcBef>
                <a:spcPts val="0"/>
              </a:spcBef>
              <a:spcAft>
                <a:spcPts val="0"/>
              </a:spcAft>
              <a:buNone/>
            </a:pPr>
            <a:endParaRPr sz="1800" b="1" i="1"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1" i="1" u="none" strike="noStrike" cap="none" dirty="0">
                <a:solidFill>
                  <a:schemeClr val="dk1"/>
                </a:solidFill>
                <a:latin typeface="Arial"/>
                <a:ea typeface="Arial"/>
                <a:cs typeface="Arial"/>
                <a:sym typeface="Arial"/>
              </a:rPr>
              <a:t>Por ejemplo:</a:t>
            </a:r>
            <a:endParaRPr dirty="0"/>
          </a:p>
          <a:p>
            <a:pPr marL="0" marR="0" lvl="0" indent="0" algn="l" rtl="0">
              <a:spcBef>
                <a:spcPts val="0"/>
              </a:spcBef>
              <a:spcAft>
                <a:spcPts val="0"/>
              </a:spcAft>
              <a:buNone/>
            </a:pPr>
            <a:endParaRPr sz="1800" b="1" i="1" u="none" strike="noStrike" cap="none" dirty="0">
              <a:solidFill>
                <a:schemeClr val="dk1"/>
              </a:solidFill>
              <a:latin typeface="Arial"/>
              <a:ea typeface="Arial"/>
              <a:cs typeface="Arial"/>
              <a:sym typeface="Arial"/>
            </a:endParaRPr>
          </a:p>
          <a:p>
            <a:pPr lvl="0"/>
            <a:r>
              <a:rPr lang="es-ES" sz="1800" b="1" i="1" u="none" strike="noStrike" cap="none" dirty="0">
                <a:solidFill>
                  <a:srgbClr val="C00000"/>
                </a:solidFill>
                <a:latin typeface="Arial"/>
                <a:ea typeface="Arial"/>
                <a:cs typeface="Arial"/>
                <a:sym typeface="Arial"/>
              </a:rPr>
              <a:t>DROP  USER  JORGE</a:t>
            </a:r>
            <a:r>
              <a:rPr lang="es-ES" sz="1800" b="1" i="1" dirty="0">
                <a:solidFill>
                  <a:srgbClr val="C00000"/>
                </a:solidFill>
              </a:rPr>
              <a:t>@10.0.13.17</a:t>
            </a:r>
            <a:r>
              <a:rPr lang="es-ES" sz="1800" b="1" i="1" u="none" strike="noStrike" cap="none" dirty="0">
                <a:solidFill>
                  <a:srgbClr val="C00000"/>
                </a:solidFill>
                <a:latin typeface="Arial"/>
                <a:ea typeface="Arial"/>
                <a:cs typeface="Arial"/>
                <a:sym typeface="Arial"/>
              </a:rPr>
              <a:t>;</a:t>
            </a: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83" name="Google Shape;18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4" name="Google Shape;184;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11</a:t>
            </a:fld>
            <a:endParaRPr sz="2800" b="0" i="0" u="none" strike="noStrike" cap="none">
              <a:solidFill>
                <a:srgbClr val="898989"/>
              </a:solidFill>
              <a:latin typeface="Calibri"/>
              <a:ea typeface="Calibri"/>
              <a:cs typeface="Calibri"/>
              <a:sym typeface="Calibri"/>
            </a:endParaRPr>
          </a:p>
        </p:txBody>
      </p:sp>
      <p:sp>
        <p:nvSpPr>
          <p:cNvPr id="185" name="Google Shape;185;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6" name="Google Shape;186;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3"/>
          <p:cNvSpPr txBox="1"/>
          <p:nvPr/>
        </p:nvSpPr>
        <p:spPr>
          <a:xfrm>
            <a:off x="500063" y="1268413"/>
            <a:ext cx="8015287" cy="5632311"/>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SINTAXIS  DE GRANT: Concesión de privilegios para que los usuarios puedan usar objetos de las bases de datos</a:t>
            </a:r>
            <a:endParaRPr/>
          </a:p>
          <a:p>
            <a:pPr marL="0" marR="0" lvl="0" indent="0" algn="l" rtl="0">
              <a:spcBef>
                <a:spcPts val="0"/>
              </a:spcBef>
              <a:spcAft>
                <a:spcPts val="0"/>
              </a:spcAft>
              <a:buNone/>
            </a:pPr>
            <a:endParaRPr sz="1800" b="1" i="0" u="none" strike="noStrike" cap="none">
              <a:solidFill>
                <a:srgbClr val="C00000"/>
              </a:solidFill>
              <a:latin typeface="Arial"/>
              <a:ea typeface="Arial"/>
              <a:cs typeface="Arial"/>
              <a:sym typeface="Arial"/>
            </a:endParaRPr>
          </a:p>
          <a:p>
            <a:pPr marL="0" marR="0" lvl="0" indent="0" algn="l" rtl="0">
              <a:spcBef>
                <a:spcPts val="0"/>
              </a:spcBef>
              <a:spcAft>
                <a:spcPts val="0"/>
              </a:spcAft>
              <a:buNone/>
            </a:pPr>
            <a:r>
              <a:rPr lang="es-ES" sz="1800" b="1" i="0" u="none" strike="noStrike" cap="none">
                <a:solidFill>
                  <a:srgbClr val="C00000"/>
                </a:solidFill>
                <a:latin typeface="Arial"/>
                <a:ea typeface="Arial"/>
                <a:cs typeface="Arial"/>
                <a:sym typeface="Arial"/>
              </a:rPr>
              <a:t>GRANT </a:t>
            </a:r>
            <a:r>
              <a:rPr lang="es-ES" sz="1800" b="1" i="1" u="none" strike="noStrike" cap="none">
                <a:solidFill>
                  <a:srgbClr val="C00000"/>
                </a:solidFill>
                <a:latin typeface="Arial"/>
                <a:ea typeface="Arial"/>
                <a:cs typeface="Arial"/>
                <a:sym typeface="Arial"/>
              </a:rPr>
              <a:t>tipo_priv</a:t>
            </a:r>
            <a:r>
              <a:rPr lang="es-ES" sz="1800" b="1" i="0" u="none" strike="noStrike" cap="none">
                <a:solidFill>
                  <a:srgbClr val="C00000"/>
                </a:solidFill>
                <a:latin typeface="Arial"/>
                <a:ea typeface="Arial"/>
                <a:cs typeface="Arial"/>
                <a:sym typeface="Arial"/>
              </a:rPr>
              <a:t> [(</a:t>
            </a:r>
            <a:r>
              <a:rPr lang="es-ES" sz="1800" b="1" i="1" u="none" strike="noStrike" cap="none">
                <a:solidFill>
                  <a:srgbClr val="C00000"/>
                </a:solidFill>
                <a:latin typeface="Arial"/>
                <a:ea typeface="Arial"/>
                <a:cs typeface="Arial"/>
                <a:sym typeface="Arial"/>
              </a:rPr>
              <a:t>lista_columnast</a:t>
            </a:r>
            <a:r>
              <a:rPr lang="es-ES" sz="1800" b="1" i="0" u="none" strike="noStrike" cap="none">
                <a:solidFill>
                  <a:srgbClr val="C00000"/>
                </a:solidFill>
                <a:latin typeface="Arial"/>
                <a:ea typeface="Arial"/>
                <a:cs typeface="Arial"/>
                <a:sym typeface="Arial"/>
              </a:rPr>
              <a:t>)] [, </a:t>
            </a:r>
            <a:r>
              <a:rPr lang="es-ES" sz="1800" b="1" i="1" u="none" strike="noStrike" cap="none">
                <a:solidFill>
                  <a:srgbClr val="C00000"/>
                </a:solidFill>
                <a:latin typeface="Arial"/>
                <a:ea typeface="Arial"/>
                <a:cs typeface="Arial"/>
                <a:sym typeface="Arial"/>
              </a:rPr>
              <a:t>……</a:t>
            </a:r>
            <a:r>
              <a:rPr lang="es-ES" sz="1800" b="1" i="0" u="none" strike="noStrike" cap="none">
                <a:solidFill>
                  <a:srgbClr val="C00000"/>
                </a:solidFill>
                <a:latin typeface="Arial"/>
                <a:ea typeface="Arial"/>
                <a:cs typeface="Arial"/>
                <a:sym typeface="Arial"/>
              </a:rPr>
              <a:t>]     ON {</a:t>
            </a:r>
            <a:r>
              <a:rPr lang="es-ES" sz="1800" b="1" i="1" u="none" strike="noStrike" cap="none">
                <a:solidFill>
                  <a:srgbClr val="C00000"/>
                </a:solidFill>
                <a:latin typeface="Arial"/>
                <a:ea typeface="Arial"/>
                <a:cs typeface="Arial"/>
                <a:sym typeface="Arial"/>
              </a:rPr>
              <a:t>tabla </a:t>
            </a:r>
            <a:r>
              <a:rPr lang="es-ES" sz="1800" b="1" i="0" u="none" strike="noStrike" cap="none">
                <a:solidFill>
                  <a:srgbClr val="C00000"/>
                </a:solidFill>
                <a:latin typeface="Arial"/>
                <a:ea typeface="Arial"/>
                <a:cs typeface="Arial"/>
                <a:sym typeface="Arial"/>
              </a:rPr>
              <a:t> |  *  |  *.*  | </a:t>
            </a:r>
            <a:r>
              <a:rPr lang="es-ES" sz="1800" b="1" i="1" u="none" strike="noStrike" cap="none">
                <a:solidFill>
                  <a:srgbClr val="C00000"/>
                </a:solidFill>
                <a:latin typeface="Arial"/>
                <a:ea typeface="Arial"/>
                <a:cs typeface="Arial"/>
                <a:sym typeface="Arial"/>
              </a:rPr>
              <a:t>base_datos.*</a:t>
            </a:r>
            <a:r>
              <a:rPr lang="es-ES" sz="1800" b="1" i="0" u="none" strike="noStrike" cap="none">
                <a:solidFill>
                  <a:srgbClr val="C00000"/>
                </a:solidFill>
                <a:latin typeface="Arial"/>
                <a:ea typeface="Arial"/>
                <a:cs typeface="Arial"/>
                <a:sym typeface="Arial"/>
              </a:rPr>
              <a:t>}    TO </a:t>
            </a:r>
            <a:r>
              <a:rPr lang="es-ES" sz="1800" b="1" i="1" u="none" strike="noStrike" cap="none">
                <a:solidFill>
                  <a:srgbClr val="C00000"/>
                </a:solidFill>
                <a:latin typeface="Arial"/>
                <a:ea typeface="Arial"/>
                <a:cs typeface="Arial"/>
                <a:sym typeface="Arial"/>
              </a:rPr>
              <a:t>usuario</a:t>
            </a:r>
            <a:r>
              <a:rPr lang="es-ES" sz="1800" b="1" i="0" u="none" strike="noStrike" cap="none">
                <a:solidFill>
                  <a:srgbClr val="C00000"/>
                </a:solidFill>
                <a:latin typeface="Arial"/>
                <a:ea typeface="Arial"/>
                <a:cs typeface="Arial"/>
                <a:sym typeface="Arial"/>
              </a:rPr>
              <a:t>   [IDENTIFIED BY [PASSWORD] '</a:t>
            </a:r>
            <a:r>
              <a:rPr lang="es-ES" sz="1800" b="1" i="1" u="none" strike="noStrike" cap="none">
                <a:solidFill>
                  <a:srgbClr val="C00000"/>
                </a:solidFill>
                <a:latin typeface="Arial"/>
                <a:ea typeface="Arial"/>
                <a:cs typeface="Arial"/>
                <a:sym typeface="Arial"/>
              </a:rPr>
              <a:t>password</a:t>
            </a:r>
            <a:r>
              <a:rPr lang="es-ES" sz="1800" b="1" i="0" u="none" strike="noStrike" cap="none">
                <a:solidFill>
                  <a:srgbClr val="C00000"/>
                </a:solidFill>
                <a:latin typeface="Arial"/>
                <a:ea typeface="Arial"/>
                <a:cs typeface="Arial"/>
                <a:sym typeface="Arial"/>
              </a:rPr>
              <a:t>']        [, </a:t>
            </a:r>
            <a:r>
              <a:rPr lang="es-ES" sz="1800" b="1" i="1" u="none" strike="noStrike" cap="none">
                <a:solidFill>
                  <a:srgbClr val="C00000"/>
                </a:solidFill>
                <a:latin typeface="Arial"/>
                <a:ea typeface="Arial"/>
                <a:cs typeface="Arial"/>
                <a:sym typeface="Arial"/>
              </a:rPr>
              <a:t>usuario </a:t>
            </a:r>
            <a:r>
              <a:rPr lang="es-ES" sz="1800" b="1" i="0" u="none" strike="noStrike" cap="none">
                <a:solidFill>
                  <a:srgbClr val="C00000"/>
                </a:solidFill>
                <a:latin typeface="Arial"/>
                <a:ea typeface="Arial"/>
                <a:cs typeface="Arial"/>
                <a:sym typeface="Arial"/>
              </a:rPr>
              <a:t> [IDENTIFIED BY [PASSWORD] '</a:t>
            </a:r>
            <a:r>
              <a:rPr lang="es-ES" sz="1800" b="1" i="1" u="none" strike="noStrike" cap="none">
                <a:solidFill>
                  <a:srgbClr val="C00000"/>
                </a:solidFill>
                <a:latin typeface="Arial"/>
                <a:ea typeface="Arial"/>
                <a:cs typeface="Arial"/>
                <a:sym typeface="Arial"/>
              </a:rPr>
              <a:t>password</a:t>
            </a:r>
            <a:r>
              <a:rPr lang="es-ES" sz="1800" b="1" i="0" u="none" strike="noStrike" cap="none">
                <a:solidFill>
                  <a:srgbClr val="C00000"/>
                </a:solidFill>
                <a:latin typeface="Arial"/>
                <a:ea typeface="Arial"/>
                <a:cs typeface="Arial"/>
                <a:sym typeface="Arial"/>
              </a:rPr>
              <a:t>']] ...     [WITH [GRANT OPTION | MAX_QUERIES_PER_HOUR </a:t>
            </a:r>
            <a:r>
              <a:rPr lang="es-ES" sz="1800" b="1" i="1" u="none" strike="noStrike" cap="none">
                <a:solidFill>
                  <a:srgbClr val="C00000"/>
                </a:solidFill>
                <a:latin typeface="Arial"/>
                <a:ea typeface="Arial"/>
                <a:cs typeface="Arial"/>
                <a:sym typeface="Arial"/>
              </a:rPr>
              <a:t>count</a:t>
            </a:r>
            <a:r>
              <a:rPr lang="es-ES" sz="1800" b="1" i="0" u="none" strike="noStrike" cap="none">
                <a:solidFill>
                  <a:srgbClr val="C00000"/>
                </a:solidFill>
                <a:latin typeface="Arial"/>
                <a:ea typeface="Arial"/>
                <a:cs typeface="Arial"/>
                <a:sym typeface="Arial"/>
              </a:rPr>
              <a:t> |                          MAX_UPDATES_PER_HOUR </a:t>
            </a:r>
            <a:r>
              <a:rPr lang="es-ES" sz="1800" b="1" i="1" u="none" strike="noStrike" cap="none">
                <a:solidFill>
                  <a:srgbClr val="C00000"/>
                </a:solidFill>
                <a:latin typeface="Arial"/>
                <a:ea typeface="Arial"/>
                <a:cs typeface="Arial"/>
                <a:sym typeface="Arial"/>
              </a:rPr>
              <a:t>count</a:t>
            </a:r>
            <a:r>
              <a:rPr lang="es-ES" sz="1800" b="1" i="0" u="none" strike="noStrike" cap="none">
                <a:solidFill>
                  <a:srgbClr val="C00000"/>
                </a:solidFill>
                <a:latin typeface="Arial"/>
                <a:ea typeface="Arial"/>
                <a:cs typeface="Arial"/>
                <a:sym typeface="Arial"/>
              </a:rPr>
              <a:t> |                          MAX_CONNECTIONS_PER_HOUR </a:t>
            </a:r>
            <a:r>
              <a:rPr lang="es-ES" sz="1800" b="1" i="1" u="none" strike="noStrike" cap="none">
                <a:solidFill>
                  <a:srgbClr val="C00000"/>
                </a:solidFill>
                <a:latin typeface="Arial"/>
                <a:ea typeface="Arial"/>
                <a:cs typeface="Arial"/>
                <a:sym typeface="Arial"/>
              </a:rPr>
              <a:t>count</a:t>
            </a:r>
            <a:r>
              <a:rPr lang="es-ES" sz="1800" b="1" i="0" u="none" strike="noStrike" cap="none">
                <a:solidFill>
                  <a:srgbClr val="C00000"/>
                </a:solidFill>
                <a:latin typeface="Arial"/>
                <a:ea typeface="Arial"/>
                <a:cs typeface="Arial"/>
                <a:sym typeface="Arial"/>
              </a:rPr>
              <a:t> |                          MAX_USER_CONNECTIONS </a:t>
            </a:r>
            <a:r>
              <a:rPr lang="es-ES" sz="1800" b="1" i="1" u="none" strike="noStrike" cap="none">
                <a:solidFill>
                  <a:srgbClr val="C00000"/>
                </a:solidFill>
                <a:latin typeface="Arial"/>
                <a:ea typeface="Arial"/>
                <a:cs typeface="Arial"/>
                <a:sym typeface="Arial"/>
              </a:rPr>
              <a:t>count</a:t>
            </a:r>
            <a:r>
              <a:rPr lang="es-ES" sz="1800" b="1" i="0" u="none" strike="noStrike" cap="none">
                <a:solidFill>
                  <a:srgbClr val="C00000"/>
                </a:solidFill>
                <a:latin typeface="Arial"/>
                <a:ea typeface="Arial"/>
                <a:cs typeface="Arial"/>
                <a:sym typeface="Arial"/>
              </a:rPr>
              <a:t>]]</a:t>
            </a:r>
            <a:endParaRPr sz="1800" b="0" i="0" u="none" strike="noStrike" cap="none">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265113" marR="0" lvl="0" indent="-2651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Pueden concederse varios privilegios en la misma instrucción separando éstos con comas. En la siguiente diapositiva se enumeran los tipos de privilegios que se pueden usar.</a:t>
            </a:r>
            <a:endParaRPr/>
          </a:p>
          <a:p>
            <a:pPr marL="265113" marR="0" lvl="0" indent="-2651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Si un privilegio afecta a columnas de un tabla, se escribirán los nombres de éstas, tras el tipo de privilegio, entre paréntesis y separadas con comas.</a:t>
            </a:r>
            <a:endParaRPr/>
          </a:p>
          <a:p>
            <a:pPr marL="265113" marR="0" lvl="0" indent="-2651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La cláusula </a:t>
            </a:r>
            <a:r>
              <a:rPr lang="es-ES" sz="1800" b="0" i="1" u="none" strike="noStrike" cap="none">
                <a:solidFill>
                  <a:schemeClr val="dk1"/>
                </a:solidFill>
                <a:latin typeface="Arial"/>
                <a:ea typeface="Arial"/>
                <a:cs typeface="Arial"/>
                <a:sym typeface="Arial"/>
              </a:rPr>
              <a:t>ON {tabla | * | *.* | base_datos.*}</a:t>
            </a:r>
            <a:r>
              <a:rPr lang="es-ES" sz="1800" b="0" i="0" u="none" strike="noStrike" cap="none">
                <a:solidFill>
                  <a:schemeClr val="dk1"/>
                </a:solidFill>
                <a:latin typeface="Arial"/>
                <a:ea typeface="Arial"/>
                <a:cs typeface="Arial"/>
                <a:sym typeface="Arial"/>
              </a:rPr>
              <a:t>, permite conceder privilegios en niveles globales, de base de datos o de tablas. </a:t>
            </a: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93" name="Google Shape;193;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4" name="Google Shape;194;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12</a:t>
            </a:fld>
            <a:endParaRPr sz="2800" b="0" i="0" u="none" strike="noStrike" cap="none">
              <a:solidFill>
                <a:srgbClr val="898989"/>
              </a:solidFill>
              <a:latin typeface="Calibri"/>
              <a:ea typeface="Calibri"/>
              <a:cs typeface="Calibri"/>
              <a:sym typeface="Calibri"/>
            </a:endParaRPr>
          </a:p>
        </p:txBody>
      </p:sp>
      <p:sp>
        <p:nvSpPr>
          <p:cNvPr id="195" name="Google Shape;195;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6" name="Google Shape;196;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4"/>
          <p:cNvSpPr txBox="1"/>
          <p:nvPr/>
        </p:nvSpPr>
        <p:spPr>
          <a:xfrm>
            <a:off x="431800" y="839788"/>
            <a:ext cx="8015288" cy="369887"/>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TIPOS DE PRIVILEGIOS:</a:t>
            </a:r>
            <a:endParaRPr/>
          </a:p>
        </p:txBody>
      </p:sp>
      <p:graphicFrame>
        <p:nvGraphicFramePr>
          <p:cNvPr id="198" name="Google Shape;198;p24"/>
          <p:cNvGraphicFramePr/>
          <p:nvPr/>
        </p:nvGraphicFramePr>
        <p:xfrm>
          <a:off x="431800" y="1438275"/>
          <a:ext cx="8286750" cy="5011710"/>
        </p:xfrm>
        <a:graphic>
          <a:graphicData uri="http://schemas.openxmlformats.org/drawingml/2006/table">
            <a:tbl>
              <a:tblPr>
                <a:noFill/>
              </a:tblPr>
              <a:tblGrid>
                <a:gridCol w="1804175">
                  <a:extLst>
                    <a:ext uri="{9D8B030D-6E8A-4147-A177-3AD203B41FA5}">
                      <a16:colId xmlns:a16="http://schemas.microsoft.com/office/drawing/2014/main" val="20000"/>
                    </a:ext>
                  </a:extLst>
                </a:gridCol>
                <a:gridCol w="6482575">
                  <a:extLst>
                    <a:ext uri="{9D8B030D-6E8A-4147-A177-3AD203B41FA5}">
                      <a16:colId xmlns:a16="http://schemas.microsoft.com/office/drawing/2014/main" val="20001"/>
                    </a:ext>
                  </a:extLst>
                </a:gridCol>
              </a:tblGrid>
              <a:tr h="336550">
                <a:tc>
                  <a:txBody>
                    <a:bodyPr/>
                    <a:lstStyle/>
                    <a:p>
                      <a:pPr marL="0" marR="0" lvl="0" indent="0" algn="ctr" rtl="0">
                        <a:lnSpc>
                          <a:spcPct val="115000"/>
                        </a:lnSpc>
                        <a:spcBef>
                          <a:spcPts val="0"/>
                        </a:spcBef>
                        <a:spcAft>
                          <a:spcPts val="0"/>
                        </a:spcAft>
                        <a:buNone/>
                      </a:pPr>
                      <a:r>
                        <a:rPr lang="es-ES" sz="1600" u="none" strike="noStrike" cap="none"/>
                        <a:t>Privilegio</a:t>
                      </a:r>
                      <a:endParaRPr sz="1600" u="none" strike="noStrike" cap="none">
                        <a:latin typeface="Calibri"/>
                        <a:ea typeface="Calibri"/>
                        <a:cs typeface="Calibri"/>
                        <a:sym typeface="Calibri"/>
                      </a:endParaRPr>
                    </a:p>
                  </a:txBody>
                  <a:tcPr marL="9525" marR="9525" marT="9525" marB="9525" anchor="ctr"/>
                </a:tc>
                <a:tc>
                  <a:txBody>
                    <a:bodyPr/>
                    <a:lstStyle/>
                    <a:p>
                      <a:pPr marL="0" marR="0" lvl="0" indent="0" algn="ctr" rtl="0">
                        <a:lnSpc>
                          <a:spcPct val="115000"/>
                        </a:lnSpc>
                        <a:spcBef>
                          <a:spcPts val="0"/>
                        </a:spcBef>
                        <a:spcAft>
                          <a:spcPts val="0"/>
                        </a:spcAft>
                        <a:buNone/>
                      </a:pPr>
                      <a:r>
                        <a:rPr lang="es-ES" sz="1600" u="none" strike="noStrike" cap="none"/>
                        <a:t>Significado</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336550">
                <a:tc>
                  <a:txBody>
                    <a:bodyPr/>
                    <a:lstStyle/>
                    <a:p>
                      <a:pPr marL="0" marR="0" lvl="0" indent="0" algn="l" rtl="0">
                        <a:lnSpc>
                          <a:spcPct val="115000"/>
                        </a:lnSpc>
                        <a:spcBef>
                          <a:spcPts val="0"/>
                        </a:spcBef>
                        <a:spcAft>
                          <a:spcPts val="0"/>
                        </a:spcAft>
                        <a:buNone/>
                      </a:pPr>
                      <a:r>
                        <a:rPr lang="es-ES" sz="1600" u="none" strike="noStrike" cap="none"/>
                        <a:t>ALL [PRIVILEGES]</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Activa todos los privilegios excepto GRANT OPTION.</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1"/>
                  </a:ext>
                </a:extLst>
              </a:tr>
              <a:tr h="336550">
                <a:tc>
                  <a:txBody>
                    <a:bodyPr/>
                    <a:lstStyle/>
                    <a:p>
                      <a:pPr marL="0" marR="0" lvl="0" indent="0" algn="l" rtl="0">
                        <a:lnSpc>
                          <a:spcPct val="115000"/>
                        </a:lnSpc>
                        <a:spcBef>
                          <a:spcPts val="0"/>
                        </a:spcBef>
                        <a:spcAft>
                          <a:spcPts val="0"/>
                        </a:spcAft>
                        <a:buNone/>
                      </a:pPr>
                      <a:r>
                        <a:rPr lang="es-ES" sz="1600" u="none" strike="noStrike" cap="none"/>
                        <a:t>ALTER</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ALTER TABLE</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2"/>
                  </a:ext>
                </a:extLst>
              </a:tr>
              <a:tr h="336550">
                <a:tc>
                  <a:txBody>
                    <a:bodyPr/>
                    <a:lstStyle/>
                    <a:p>
                      <a:pPr marL="0" marR="0" lvl="0" indent="0" algn="l" rtl="0">
                        <a:lnSpc>
                          <a:spcPct val="115000"/>
                        </a:lnSpc>
                        <a:spcBef>
                          <a:spcPts val="0"/>
                        </a:spcBef>
                        <a:spcAft>
                          <a:spcPts val="0"/>
                        </a:spcAft>
                        <a:buNone/>
                      </a:pPr>
                      <a:r>
                        <a:rPr lang="es-ES" sz="1600" u="none" strike="noStrike" cap="none"/>
                        <a:t>CREATE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CREATE TABLE</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3"/>
                  </a:ext>
                </a:extLst>
              </a:tr>
              <a:tr h="336550">
                <a:tc>
                  <a:txBody>
                    <a:bodyPr/>
                    <a:lstStyle/>
                    <a:p>
                      <a:pPr marL="0" marR="0" lvl="0" indent="0" algn="l" rtl="0">
                        <a:lnSpc>
                          <a:spcPct val="115000"/>
                        </a:lnSpc>
                        <a:spcBef>
                          <a:spcPts val="0"/>
                        </a:spcBef>
                        <a:spcAft>
                          <a:spcPts val="0"/>
                        </a:spcAft>
                        <a:buNone/>
                      </a:pPr>
                      <a:r>
                        <a:rPr lang="es-ES" sz="1600" u="none" strike="noStrike" cap="none"/>
                        <a:t>CREATE ROUTINE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Crear rutinas almacenadas.</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4"/>
                  </a:ext>
                </a:extLst>
              </a:tr>
              <a:tr h="336550">
                <a:tc>
                  <a:txBody>
                    <a:bodyPr/>
                    <a:lstStyle/>
                    <a:p>
                      <a:pPr marL="0" marR="0" lvl="0" indent="0" algn="l" rtl="0">
                        <a:lnSpc>
                          <a:spcPct val="115000"/>
                        </a:lnSpc>
                        <a:spcBef>
                          <a:spcPts val="0"/>
                        </a:spcBef>
                        <a:spcAft>
                          <a:spcPts val="0"/>
                        </a:spcAft>
                        <a:buNone/>
                      </a:pPr>
                      <a:r>
                        <a:rPr lang="es-ES" sz="1600" u="none" strike="noStrike" cap="none"/>
                        <a:t>DELETE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DELETE</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5"/>
                  </a:ext>
                </a:extLst>
              </a:tr>
              <a:tr h="336550">
                <a:tc>
                  <a:txBody>
                    <a:bodyPr/>
                    <a:lstStyle/>
                    <a:p>
                      <a:pPr marL="0" marR="0" lvl="0" indent="0" algn="l" rtl="0">
                        <a:lnSpc>
                          <a:spcPct val="115000"/>
                        </a:lnSpc>
                        <a:spcBef>
                          <a:spcPts val="0"/>
                        </a:spcBef>
                        <a:spcAft>
                          <a:spcPts val="0"/>
                        </a:spcAft>
                        <a:buNone/>
                      </a:pPr>
                      <a:r>
                        <a:rPr lang="es-ES" sz="1600" u="none" strike="noStrike" cap="none"/>
                        <a:t>DROP</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DROP TABLE</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6"/>
                  </a:ext>
                </a:extLst>
              </a:tr>
              <a:tr h="336550">
                <a:tc>
                  <a:txBody>
                    <a:bodyPr/>
                    <a:lstStyle/>
                    <a:p>
                      <a:pPr marL="0" marR="0" lvl="0" indent="0" algn="l" rtl="0">
                        <a:lnSpc>
                          <a:spcPct val="115000"/>
                        </a:lnSpc>
                        <a:spcBef>
                          <a:spcPts val="0"/>
                        </a:spcBef>
                        <a:spcAft>
                          <a:spcPts val="0"/>
                        </a:spcAft>
                        <a:buNone/>
                      </a:pPr>
                      <a:r>
                        <a:rPr lang="es-ES" sz="1600" u="none" strike="noStrike" cap="none"/>
                        <a:t>EXECUTE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al usuario ejecutar procedimientos almacenados.</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7"/>
                  </a:ext>
                </a:extLst>
              </a:tr>
              <a:tr h="336550">
                <a:tc>
                  <a:txBody>
                    <a:bodyPr/>
                    <a:lstStyle/>
                    <a:p>
                      <a:pPr marL="0" marR="0" lvl="0" indent="0" algn="l" rtl="0">
                        <a:lnSpc>
                          <a:spcPct val="115000"/>
                        </a:lnSpc>
                        <a:spcBef>
                          <a:spcPts val="0"/>
                        </a:spcBef>
                        <a:spcAft>
                          <a:spcPts val="0"/>
                        </a:spcAft>
                        <a:buNone/>
                      </a:pPr>
                      <a:r>
                        <a:rPr lang="es-ES" sz="1600" u="none" strike="noStrike" cap="none"/>
                        <a:t>INDEX</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CREATE INDEX</a:t>
                      </a:r>
                      <a:r>
                        <a:rPr lang="es-ES" sz="1600" u="none" strike="noStrike" cap="none"/>
                        <a:t> y </a:t>
                      </a:r>
                      <a:r>
                        <a:rPr lang="es-ES" sz="1600" u="sng" strike="noStrike" cap="none"/>
                        <a:t>DROP INDEX</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8"/>
                  </a:ext>
                </a:extLst>
              </a:tr>
              <a:tr h="336550">
                <a:tc>
                  <a:txBody>
                    <a:bodyPr/>
                    <a:lstStyle/>
                    <a:p>
                      <a:pPr marL="0" marR="0" lvl="0" indent="0" algn="l" rtl="0">
                        <a:lnSpc>
                          <a:spcPct val="115000"/>
                        </a:lnSpc>
                        <a:spcBef>
                          <a:spcPts val="0"/>
                        </a:spcBef>
                        <a:spcAft>
                          <a:spcPts val="0"/>
                        </a:spcAft>
                        <a:buNone/>
                      </a:pPr>
                      <a:r>
                        <a:rPr lang="es-ES" sz="1600" u="none" strike="noStrike" cap="none"/>
                        <a:t>INSERT</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INSERT</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9"/>
                  </a:ext>
                </a:extLst>
              </a:tr>
              <a:tr h="336550">
                <a:tc>
                  <a:txBody>
                    <a:bodyPr/>
                    <a:lstStyle/>
                    <a:p>
                      <a:pPr marL="0" marR="0" lvl="0" indent="0" algn="l" rtl="0">
                        <a:lnSpc>
                          <a:spcPct val="115000"/>
                        </a:lnSpc>
                        <a:spcBef>
                          <a:spcPts val="0"/>
                        </a:spcBef>
                        <a:spcAft>
                          <a:spcPts val="0"/>
                        </a:spcAft>
                        <a:buNone/>
                      </a:pPr>
                      <a:r>
                        <a:rPr lang="es-ES" sz="1600" u="none" strike="noStrike" cap="none"/>
                        <a:t>SELECT</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SELECT</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10"/>
                  </a:ext>
                </a:extLst>
              </a:tr>
              <a:tr h="336550">
                <a:tc>
                  <a:txBody>
                    <a:bodyPr/>
                    <a:lstStyle/>
                    <a:p>
                      <a:pPr marL="0" marR="0" lvl="0" indent="0" algn="l" rtl="0">
                        <a:lnSpc>
                          <a:spcPct val="115000"/>
                        </a:lnSpc>
                        <a:spcBef>
                          <a:spcPts val="0"/>
                        </a:spcBef>
                        <a:spcAft>
                          <a:spcPts val="0"/>
                        </a:spcAft>
                        <a:buNone/>
                      </a:pPr>
                      <a:r>
                        <a:rPr lang="es-ES" sz="1600" u="none" strike="noStrike" cap="none"/>
                        <a:t>UPDATE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el uso de </a:t>
                      </a:r>
                      <a:r>
                        <a:rPr lang="es-ES" sz="1600" u="sng" strike="noStrike" cap="none"/>
                        <a:t>UPDATE</a:t>
                      </a:r>
                      <a:r>
                        <a:rPr lang="es-ES" sz="1600" u="none" strike="noStrike" cap="none"/>
                        <a:t>.</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11"/>
                  </a:ext>
                </a:extLst>
              </a:tr>
              <a:tr h="336550">
                <a:tc>
                  <a:txBody>
                    <a:bodyPr/>
                    <a:lstStyle/>
                    <a:p>
                      <a:pPr marL="0" marR="0" lvl="0" indent="0" algn="l" rtl="0">
                        <a:lnSpc>
                          <a:spcPct val="115000"/>
                        </a:lnSpc>
                        <a:spcBef>
                          <a:spcPts val="0"/>
                        </a:spcBef>
                        <a:spcAft>
                          <a:spcPts val="0"/>
                        </a:spcAft>
                        <a:buNone/>
                      </a:pPr>
                      <a:r>
                        <a:rPr lang="es-ES" sz="1600" u="none" strike="noStrike" cap="none"/>
                        <a:t>USAGE</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Sinónimo de "sin privilegios".</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12"/>
                  </a:ext>
                </a:extLst>
              </a:tr>
              <a:tr h="411325">
                <a:tc>
                  <a:txBody>
                    <a:bodyPr/>
                    <a:lstStyle/>
                    <a:p>
                      <a:pPr marL="0" marR="0" lvl="0" indent="0" algn="l" rtl="0">
                        <a:lnSpc>
                          <a:spcPct val="115000"/>
                        </a:lnSpc>
                        <a:spcBef>
                          <a:spcPts val="0"/>
                        </a:spcBef>
                        <a:spcAft>
                          <a:spcPts val="0"/>
                        </a:spcAft>
                        <a:buNone/>
                      </a:pPr>
                      <a:r>
                        <a:rPr lang="es-ES" sz="1600" u="none" strike="noStrike" cap="none"/>
                        <a:t>GRANT OPTION</a:t>
                      </a:r>
                      <a:endParaRPr sz="1600" b="1" u="none" strike="noStrike" cap="none">
                        <a:latin typeface="Calibri"/>
                        <a:ea typeface="Calibri"/>
                        <a:cs typeface="Calibri"/>
                        <a:sym typeface="Calibri"/>
                      </a:endParaRPr>
                    </a:p>
                  </a:txBody>
                  <a:tcPr marL="9525" marR="9525" marT="9525" marB="9525" anchor="ctr"/>
                </a:tc>
                <a:tc>
                  <a:txBody>
                    <a:bodyPr/>
                    <a:lstStyle/>
                    <a:p>
                      <a:pPr marL="0" marR="0" lvl="0" indent="0" algn="l" rtl="0">
                        <a:lnSpc>
                          <a:spcPct val="115000"/>
                        </a:lnSpc>
                        <a:spcBef>
                          <a:spcPts val="0"/>
                        </a:spcBef>
                        <a:spcAft>
                          <a:spcPts val="0"/>
                        </a:spcAft>
                        <a:buNone/>
                      </a:pPr>
                      <a:r>
                        <a:rPr lang="es-ES" sz="1600" u="none" strike="noStrike" cap="none"/>
                        <a:t>Permite conceder privilegios.</a:t>
                      </a:r>
                      <a:endParaRPr sz="1600" u="none" strike="noStrike" cap="none">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204" name="Google Shape;204;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5" name="Google Shape;205;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13</a:t>
            </a:fld>
            <a:endParaRPr sz="2800" b="0" i="0" u="none" strike="noStrike" cap="none">
              <a:solidFill>
                <a:srgbClr val="898989"/>
              </a:solidFill>
              <a:latin typeface="Calibri"/>
              <a:ea typeface="Calibri"/>
              <a:cs typeface="Calibri"/>
              <a:sym typeface="Calibri"/>
            </a:endParaRPr>
          </a:p>
        </p:txBody>
      </p:sp>
      <p:sp>
        <p:nvSpPr>
          <p:cNvPr id="206" name="Google Shape;206;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8" name="Google Shape;208;p25"/>
          <p:cNvSpPr txBox="1"/>
          <p:nvPr/>
        </p:nvSpPr>
        <p:spPr>
          <a:xfrm>
            <a:off x="500063" y="1268413"/>
            <a:ext cx="8015287" cy="5356225"/>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PRIVILEGIOS  DE GRANT</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Calibri"/>
              <a:buChar char="•"/>
            </a:pPr>
            <a:r>
              <a:rPr lang="es-ES" sz="1800" b="0" i="0" u="none" strike="noStrike" cap="none">
                <a:solidFill>
                  <a:schemeClr val="dk1"/>
                </a:solidFill>
                <a:latin typeface="Calibri"/>
                <a:ea typeface="Calibri"/>
                <a:cs typeface="Calibri"/>
                <a:sym typeface="Calibri"/>
              </a:rPr>
              <a:t>Para una tabla, los privilegios que se pueden usar son SELECT, INSERT, UPDATE, DELETE, CREATE, DROP, GRANT OPTION, INDEX, y ALTER</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Calibri"/>
              <a:buChar char="•"/>
            </a:pPr>
            <a:r>
              <a:rPr lang="es-ES" sz="1800" b="0" i="0" u="none" strike="noStrike" cap="none">
                <a:solidFill>
                  <a:schemeClr val="dk1"/>
                </a:solidFill>
                <a:latin typeface="Calibri"/>
                <a:ea typeface="Calibri"/>
                <a:cs typeface="Calibri"/>
                <a:sym typeface="Calibri"/>
              </a:rPr>
              <a:t>Para columnas, los privilegios que pueden usarse son SELECT y UPDATE.</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Calibri"/>
              <a:buChar char="•"/>
            </a:pPr>
            <a:r>
              <a:rPr lang="es-ES" sz="1800" b="0" i="0" u="none" strike="noStrike" cap="none">
                <a:solidFill>
                  <a:schemeClr val="dk1"/>
                </a:solidFill>
                <a:latin typeface="Calibri"/>
                <a:ea typeface="Calibri"/>
                <a:cs typeface="Calibri"/>
                <a:sym typeface="Calibri"/>
              </a:rPr>
              <a:t>Cuando se usa ALL en tipo de privilegio, se asignan los privilegios existentes para el nivel que se trate (global, base de datos, tabla). No se puede establecer ALL sobre columnas.</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Calibri"/>
              <a:buChar char="•"/>
            </a:pPr>
            <a:r>
              <a:rPr lang="es-ES" sz="1800" b="0" i="0" u="none" strike="noStrike" cap="none">
                <a:solidFill>
                  <a:schemeClr val="dk1"/>
                </a:solidFill>
                <a:latin typeface="Calibri"/>
                <a:ea typeface="Calibri"/>
                <a:cs typeface="Calibri"/>
                <a:sym typeface="Calibri"/>
              </a:rPr>
              <a:t>Si un privilegio se asigna de forma global, no se puede retirar o quitar de forma particular. Por ejemplo si se da el privilegio SELECT de forma global no se puede quitar para una base de datos, ni para una tabla ni para una columna. Si se da un privilegio SELECT para una tabla no se puede retirar para una columna de esa tabla.</a:t>
            </a:r>
            <a:endParaRPr/>
          </a:p>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114300" algn="l" rtl="0">
              <a:spcBef>
                <a:spcPts val="0"/>
              </a:spcBef>
              <a:spcAft>
                <a:spcPts val="0"/>
              </a:spcAft>
              <a:buClr>
                <a:schemeClr val="dk1"/>
              </a:buClr>
              <a:buSzPts val="1800"/>
              <a:buFont typeface="Calibri"/>
              <a:buChar char="•"/>
            </a:pPr>
            <a:r>
              <a:rPr lang="es-ES" sz="1800" b="0" i="0" u="none" strike="noStrike" cap="none">
                <a:solidFill>
                  <a:schemeClr val="dk1"/>
                </a:solidFill>
                <a:latin typeface="Calibri"/>
                <a:ea typeface="Calibri"/>
                <a:cs typeface="Calibri"/>
                <a:sym typeface="Calibri"/>
              </a:rPr>
              <a:t>La cláusula WITH GRANT OPTION concede al usuario correspondiente la posibilidad de conceder los permisos recibidos a otros usuarios.</a:t>
            </a: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214" name="Google Shape;214;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5" name="Google Shape;215;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14</a:t>
            </a:fld>
            <a:endParaRPr sz="2800" b="0" i="0" u="none" strike="noStrike" cap="none">
              <a:solidFill>
                <a:srgbClr val="898989"/>
              </a:solidFill>
              <a:latin typeface="Calibri"/>
              <a:ea typeface="Calibri"/>
              <a:cs typeface="Calibri"/>
              <a:sym typeface="Calibri"/>
            </a:endParaRPr>
          </a:p>
        </p:txBody>
      </p:sp>
      <p:sp>
        <p:nvSpPr>
          <p:cNvPr id="216" name="Google Shape;216;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7" name="Google Shape;217;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8" name="Google Shape;218;p26"/>
          <p:cNvSpPr txBox="1"/>
          <p:nvPr/>
        </p:nvSpPr>
        <p:spPr>
          <a:xfrm>
            <a:off x="460375" y="1258888"/>
            <a:ext cx="8358188" cy="4246562"/>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Arial"/>
                <a:ea typeface="Arial"/>
                <a:cs typeface="Arial"/>
                <a:sym typeface="Arial"/>
              </a:rPr>
              <a:t>Ejemplo1: Establecer que la cuenta que autoriza a acceder a </a:t>
            </a:r>
            <a:r>
              <a:rPr lang="es-ES" sz="1800" b="1" dirty="0" err="1">
                <a:solidFill>
                  <a:schemeClr val="dk1"/>
                </a:solidFill>
              </a:rPr>
              <a:t>luis</a:t>
            </a:r>
            <a:r>
              <a:rPr lang="es-ES" sz="1800" b="1" dirty="0">
                <a:solidFill>
                  <a:schemeClr val="dk1"/>
                </a:solidFill>
              </a:rPr>
              <a:t> </a:t>
            </a:r>
            <a:r>
              <a:rPr lang="es-ES" sz="1800" b="1" i="0" u="none" strike="noStrike" cap="none" dirty="0">
                <a:solidFill>
                  <a:schemeClr val="dk1"/>
                </a:solidFill>
                <a:latin typeface="Arial"/>
                <a:ea typeface="Arial"/>
                <a:cs typeface="Arial"/>
                <a:sym typeface="Arial"/>
              </a:rPr>
              <a:t>desde todos los equipos de la red 10.0.13.0/24 tenga privilegios para realizar consultas de todas las columnas de CLIENTES y para modificar  </a:t>
            </a:r>
            <a:r>
              <a:rPr lang="es-ES" sz="1800" b="1" i="0" u="none" strike="noStrike" cap="none" dirty="0" err="1">
                <a:solidFill>
                  <a:schemeClr val="dk1"/>
                </a:solidFill>
                <a:latin typeface="Arial"/>
                <a:ea typeface="Arial"/>
                <a:cs typeface="Arial"/>
                <a:sym typeface="Arial"/>
              </a:rPr>
              <a:t>dni</a:t>
            </a:r>
            <a:r>
              <a:rPr lang="es-ES" sz="1800" b="1" i="0" u="none" strike="noStrike" cap="none" dirty="0">
                <a:solidFill>
                  <a:schemeClr val="dk1"/>
                </a:solidFill>
                <a:latin typeface="Arial"/>
                <a:ea typeface="Arial"/>
                <a:cs typeface="Arial"/>
                <a:sym typeface="Arial"/>
              </a:rPr>
              <a:t>, nombre y apellidos en la tabla CLIENTES.</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265113" marR="0" lvl="0" indent="-265113"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265113" lvl="0" indent="-265113">
              <a:buClr>
                <a:schemeClr val="dk1"/>
              </a:buClr>
              <a:buSzPts val="1800"/>
              <a:buFont typeface="Arial"/>
              <a:buChar char="•"/>
            </a:pPr>
            <a:r>
              <a:rPr lang="es-ES" sz="1800" b="0" i="0" u="none" strike="noStrike" cap="none" dirty="0">
                <a:solidFill>
                  <a:schemeClr val="dk1"/>
                </a:solidFill>
                <a:latin typeface="Arial"/>
                <a:ea typeface="Arial"/>
                <a:cs typeface="Arial"/>
                <a:sym typeface="Arial"/>
              </a:rPr>
              <a:t>Si no existe la cuenta </a:t>
            </a:r>
            <a:r>
              <a:rPr lang="es-ES" sz="1800" b="1" dirty="0">
                <a:solidFill>
                  <a:schemeClr val="dk1"/>
                </a:solidFill>
              </a:rPr>
              <a:t>luis@ '10.0.13.%' </a:t>
            </a:r>
            <a:r>
              <a:rPr lang="es-ES" sz="1800" b="0" i="0" u="none" strike="noStrike" cap="none" dirty="0">
                <a:solidFill>
                  <a:schemeClr val="dk1"/>
                </a:solidFill>
                <a:latin typeface="Arial"/>
                <a:ea typeface="Arial"/>
                <a:cs typeface="Arial"/>
                <a:sym typeface="Arial"/>
              </a:rPr>
              <a:t>se crea la cuenta al ejecutar la sentencia.</a:t>
            </a:r>
            <a:endParaRPr dirty="0"/>
          </a:p>
          <a:p>
            <a:pPr marL="265113" marR="0" lvl="0" indent="-150813" algn="l" rtl="0">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
        <p:nvSpPr>
          <p:cNvPr id="219" name="Google Shape;219;p26"/>
          <p:cNvSpPr txBox="1"/>
          <p:nvPr/>
        </p:nvSpPr>
        <p:spPr>
          <a:xfrm>
            <a:off x="642938" y="2997200"/>
            <a:ext cx="7715250" cy="646113"/>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lvl="0"/>
            <a:r>
              <a:rPr lang="es-ES" sz="1800" b="1" i="0" u="none" strike="noStrike" cap="none" dirty="0">
                <a:solidFill>
                  <a:schemeClr val="dk1"/>
                </a:solidFill>
                <a:latin typeface="Arial"/>
                <a:ea typeface="Arial"/>
                <a:cs typeface="Arial"/>
                <a:sym typeface="Arial"/>
              </a:rPr>
              <a:t>GRANT </a:t>
            </a:r>
            <a:r>
              <a:rPr lang="es-ES" sz="1800" b="1" i="0" u="none" strike="noStrike" cap="none" dirty="0" err="1">
                <a:solidFill>
                  <a:schemeClr val="dk1"/>
                </a:solidFill>
                <a:latin typeface="Arial"/>
                <a:ea typeface="Arial"/>
                <a:cs typeface="Arial"/>
                <a:sym typeface="Arial"/>
              </a:rPr>
              <a:t>update</a:t>
            </a:r>
            <a:r>
              <a:rPr lang="es-ES" sz="1800" b="1" i="0" u="none" strike="noStrike" cap="none" dirty="0">
                <a:solidFill>
                  <a:schemeClr val="dk1"/>
                </a:solidFill>
                <a:latin typeface="Arial"/>
                <a:ea typeface="Arial"/>
                <a:cs typeface="Arial"/>
                <a:sym typeface="Arial"/>
              </a:rPr>
              <a:t>(</a:t>
            </a:r>
            <a:r>
              <a:rPr lang="es-ES" sz="1800" b="1" i="0" u="none" strike="noStrike" cap="none" dirty="0" err="1">
                <a:solidFill>
                  <a:schemeClr val="dk1"/>
                </a:solidFill>
                <a:latin typeface="Arial"/>
                <a:ea typeface="Arial"/>
                <a:cs typeface="Arial"/>
                <a:sym typeface="Arial"/>
              </a:rPr>
              <a:t>dni,nombre,apellidos</a:t>
            </a:r>
            <a:r>
              <a:rPr lang="es-ES" sz="1800" b="1" i="0" u="none" strike="noStrike" cap="none" dirty="0">
                <a:solidFill>
                  <a:schemeClr val="dk1"/>
                </a:solidFill>
                <a:latin typeface="Arial"/>
                <a:ea typeface="Arial"/>
                <a:cs typeface="Arial"/>
                <a:sym typeface="Arial"/>
              </a:rPr>
              <a:t>), </a:t>
            </a:r>
            <a:r>
              <a:rPr lang="es-ES" sz="1800" b="1" i="0" u="none" strike="noStrike" cap="none" dirty="0" err="1">
                <a:solidFill>
                  <a:schemeClr val="dk1"/>
                </a:solidFill>
                <a:latin typeface="Arial"/>
                <a:ea typeface="Arial"/>
                <a:cs typeface="Arial"/>
                <a:sym typeface="Arial"/>
              </a:rPr>
              <a:t>select</a:t>
            </a:r>
            <a:r>
              <a:rPr lang="es-ES" sz="1800" b="1" i="0" u="none" strike="noStrike" cap="none" dirty="0">
                <a:solidFill>
                  <a:schemeClr val="dk1"/>
                </a:solidFill>
                <a:latin typeface="Arial"/>
                <a:ea typeface="Arial"/>
                <a:cs typeface="Arial"/>
                <a:sym typeface="Arial"/>
              </a:rPr>
              <a:t> ON </a:t>
            </a:r>
            <a:r>
              <a:rPr lang="es-ES" sz="1800" b="1" i="0" u="none" strike="noStrike" cap="none" dirty="0" err="1">
                <a:solidFill>
                  <a:schemeClr val="dk1"/>
                </a:solidFill>
                <a:latin typeface="Arial"/>
                <a:ea typeface="Arial"/>
                <a:cs typeface="Arial"/>
                <a:sym typeface="Arial"/>
              </a:rPr>
              <a:t>alquileres.clientes</a:t>
            </a:r>
            <a:r>
              <a:rPr lang="es-ES" sz="1800" b="1" i="0" u="none" strike="noStrike" cap="none" dirty="0">
                <a:solidFill>
                  <a:schemeClr val="dk1"/>
                </a:solidFill>
                <a:latin typeface="Arial"/>
                <a:ea typeface="Arial"/>
                <a:cs typeface="Arial"/>
                <a:sym typeface="Arial"/>
              </a:rPr>
              <a:t>     TO </a:t>
            </a:r>
            <a:r>
              <a:rPr lang="es-ES" sz="1800" b="1" dirty="0">
                <a:solidFill>
                  <a:schemeClr val="dk1"/>
                </a:solidFill>
              </a:rPr>
              <a:t>luis</a:t>
            </a:r>
            <a:r>
              <a:rPr lang="es-ES" sz="1800" b="1" i="0" u="none" strike="noStrike" cap="none" dirty="0">
                <a:solidFill>
                  <a:schemeClr val="dk1"/>
                </a:solidFill>
                <a:latin typeface="Arial"/>
                <a:ea typeface="Arial"/>
                <a:cs typeface="Arial"/>
                <a:sym typeface="Arial"/>
              </a:rPr>
              <a:t>@</a:t>
            </a:r>
            <a:r>
              <a:rPr lang="es-ES" sz="1800" b="1" dirty="0">
                <a:solidFill>
                  <a:schemeClr val="dk1"/>
                </a:solidFill>
              </a:rPr>
              <a:t> '10.0.13.%' IDENTIFIED </a:t>
            </a:r>
            <a:r>
              <a:rPr lang="es-ES" sz="1800" b="1" i="0" u="none" strike="noStrike" cap="none" dirty="0">
                <a:solidFill>
                  <a:schemeClr val="dk1"/>
                </a:solidFill>
                <a:latin typeface="Arial"/>
                <a:ea typeface="Arial"/>
                <a:cs typeface="Arial"/>
                <a:sym typeface="Arial"/>
              </a:rPr>
              <a:t>BY  '1234';</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500"/>
                                        <p:tgtEl>
                                          <p:spTgt spid="219"/>
                                        </p:tgtEl>
                                        <p:attrNameLst>
                                          <p:attrName>ppt_w</p:attrName>
                                        </p:attrNameLst>
                                      </p:cBhvr>
                                      <p:tavLst>
                                        <p:tav tm="0">
                                          <p:val>
                                            <p:strVal val="0"/>
                                          </p:val>
                                        </p:tav>
                                        <p:tav tm="100000">
                                          <p:val>
                                            <p:strVal val="#ppt_w"/>
                                          </p:val>
                                        </p:tav>
                                      </p:tavLst>
                                    </p:anim>
                                    <p:anim calcmode="lin" valueType="num">
                                      <p:cBhvr additive="base">
                                        <p:cTn id="8" dur="500"/>
                                        <p:tgtEl>
                                          <p:spTgt spid="2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225" name="Google Shape;225;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6" name="Google Shape;226;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15</a:t>
            </a:fld>
            <a:endParaRPr sz="2800" b="0" i="0" u="none" strike="noStrike" cap="none">
              <a:solidFill>
                <a:srgbClr val="898989"/>
              </a:solidFill>
              <a:latin typeface="Calibri"/>
              <a:ea typeface="Calibri"/>
              <a:cs typeface="Calibri"/>
              <a:sym typeface="Calibri"/>
            </a:endParaRPr>
          </a:p>
        </p:txBody>
      </p:sp>
      <p:sp>
        <p:nvSpPr>
          <p:cNvPr id="227" name="Google Shape;227;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8" name="Google Shape;228;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9" name="Google Shape;229;p27"/>
          <p:cNvSpPr txBox="1"/>
          <p:nvPr/>
        </p:nvSpPr>
        <p:spPr>
          <a:xfrm>
            <a:off x="322263" y="981075"/>
            <a:ext cx="8356600" cy="4524375"/>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Ejemplo 2: Establecer en la cuenta anterior un privilegio global de consulta, un privilegio para hacer cualquier operación en la base de datos CURSO, y un privilegio para crear y eliminar tablas en la base de datos test pudiendo ceder este privilegio.</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265113" marR="0" lvl="0" indent="-265113"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30" name="Google Shape;230;p27"/>
          <p:cNvSpPr txBox="1"/>
          <p:nvPr/>
        </p:nvSpPr>
        <p:spPr>
          <a:xfrm>
            <a:off x="534988" y="3124200"/>
            <a:ext cx="7715250" cy="1754188"/>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lvl="0"/>
            <a:r>
              <a:rPr lang="es-ES" sz="1800" b="1" i="0" u="none" strike="noStrike" cap="none" dirty="0">
                <a:solidFill>
                  <a:schemeClr val="dk1"/>
                </a:solidFill>
                <a:latin typeface="Arial"/>
                <a:ea typeface="Arial"/>
                <a:cs typeface="Arial"/>
                <a:sym typeface="Arial"/>
              </a:rPr>
              <a:t>GRANT </a:t>
            </a:r>
            <a:r>
              <a:rPr lang="es-ES" sz="1800" b="1" i="0" u="none" strike="noStrike" cap="none" dirty="0" err="1">
                <a:solidFill>
                  <a:schemeClr val="dk1"/>
                </a:solidFill>
                <a:latin typeface="Arial"/>
                <a:ea typeface="Arial"/>
                <a:cs typeface="Arial"/>
                <a:sym typeface="Arial"/>
              </a:rPr>
              <a:t>select</a:t>
            </a:r>
            <a:r>
              <a:rPr lang="es-ES" sz="1800" b="1" i="0" u="none" strike="noStrike" cap="none" dirty="0">
                <a:solidFill>
                  <a:schemeClr val="dk1"/>
                </a:solidFill>
                <a:latin typeface="Arial"/>
                <a:ea typeface="Arial"/>
                <a:cs typeface="Arial"/>
                <a:sym typeface="Arial"/>
              </a:rPr>
              <a:t> ON </a:t>
            </a:r>
            <a:r>
              <a:rPr lang="es-ES" sz="1800" b="1" dirty="0">
                <a:solidFill>
                  <a:schemeClr val="dk1"/>
                </a:solidFill>
              </a:rPr>
              <a:t>*</a:t>
            </a:r>
            <a:r>
              <a:rPr lang="es-ES" sz="1800" b="1" i="0" u="none" strike="noStrike" cap="none" dirty="0">
                <a:solidFill>
                  <a:schemeClr val="dk1"/>
                </a:solidFill>
                <a:latin typeface="Arial"/>
                <a:ea typeface="Arial"/>
                <a:cs typeface="Arial"/>
                <a:sym typeface="Arial"/>
              </a:rPr>
              <a:t>.*     TO </a:t>
            </a:r>
            <a:r>
              <a:rPr lang="es-ES" sz="1800" b="1" dirty="0">
                <a:solidFill>
                  <a:schemeClr val="dk1"/>
                </a:solidFill>
              </a:rPr>
              <a:t>luis@ '10.0.13.%'  </a:t>
            </a:r>
            <a:r>
              <a:rPr lang="es-ES" sz="1800" b="1" i="0" u="none" strike="noStrike" cap="none" dirty="0">
                <a:solidFill>
                  <a:schemeClr val="dk1"/>
                </a:solidFill>
                <a:latin typeface="Arial"/>
                <a:ea typeface="Arial"/>
                <a:cs typeface="Arial"/>
                <a:sym typeface="Arial"/>
              </a:rPr>
              <a:t>IDENTIFIED BY  '1234';</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lvl="0"/>
            <a:r>
              <a:rPr lang="es-ES" sz="1800" b="1" i="0" u="none" strike="noStrike" cap="none" dirty="0">
                <a:solidFill>
                  <a:schemeClr val="dk1"/>
                </a:solidFill>
                <a:latin typeface="Arial"/>
                <a:ea typeface="Arial"/>
                <a:cs typeface="Arial"/>
                <a:sym typeface="Arial"/>
              </a:rPr>
              <a:t>GRANT </a:t>
            </a:r>
            <a:r>
              <a:rPr lang="es-ES" sz="1800" b="1" i="0" u="none" strike="noStrike" cap="none" dirty="0" err="1">
                <a:solidFill>
                  <a:schemeClr val="dk1"/>
                </a:solidFill>
                <a:latin typeface="Arial"/>
                <a:ea typeface="Arial"/>
                <a:cs typeface="Arial"/>
                <a:sym typeface="Arial"/>
              </a:rPr>
              <a:t>all</a:t>
            </a:r>
            <a:r>
              <a:rPr lang="es-ES" sz="1800" b="1" i="0" u="none" strike="noStrike" cap="none" dirty="0">
                <a:solidFill>
                  <a:schemeClr val="dk1"/>
                </a:solidFill>
                <a:latin typeface="Arial"/>
                <a:ea typeface="Arial"/>
                <a:cs typeface="Arial"/>
                <a:sym typeface="Arial"/>
              </a:rPr>
              <a:t> ON curso.*     TO </a:t>
            </a:r>
            <a:r>
              <a:rPr lang="es-ES" sz="1800" b="1" dirty="0">
                <a:solidFill>
                  <a:schemeClr val="dk1"/>
                </a:solidFill>
              </a:rPr>
              <a:t>luis@ '10.0.13.%';</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lvl="0"/>
            <a:r>
              <a:rPr lang="es-ES" sz="1800" b="1" i="0" u="none" strike="noStrike" cap="none" dirty="0">
                <a:solidFill>
                  <a:schemeClr val="dk1"/>
                </a:solidFill>
                <a:latin typeface="Arial"/>
                <a:ea typeface="Arial"/>
                <a:cs typeface="Arial"/>
                <a:sym typeface="Arial"/>
              </a:rPr>
              <a:t>GRANT </a:t>
            </a:r>
            <a:r>
              <a:rPr lang="es-ES" sz="1800" b="1" i="0" u="none" strike="noStrike" cap="none" dirty="0" err="1">
                <a:solidFill>
                  <a:schemeClr val="dk1"/>
                </a:solidFill>
                <a:latin typeface="Arial"/>
                <a:ea typeface="Arial"/>
                <a:cs typeface="Arial"/>
                <a:sym typeface="Arial"/>
              </a:rPr>
              <a:t>create</a:t>
            </a:r>
            <a:r>
              <a:rPr lang="es-ES" sz="1800" b="1" i="0" u="none" strike="noStrike" cap="none" dirty="0">
                <a:solidFill>
                  <a:schemeClr val="dk1"/>
                </a:solidFill>
                <a:latin typeface="Arial"/>
                <a:ea typeface="Arial"/>
                <a:cs typeface="Arial"/>
                <a:sym typeface="Arial"/>
              </a:rPr>
              <a:t>, </a:t>
            </a:r>
            <a:r>
              <a:rPr lang="es-ES" sz="1800" b="1" i="0" u="none" strike="noStrike" cap="none" dirty="0" err="1">
                <a:solidFill>
                  <a:schemeClr val="dk1"/>
                </a:solidFill>
                <a:latin typeface="Arial"/>
                <a:ea typeface="Arial"/>
                <a:cs typeface="Arial"/>
                <a:sym typeface="Arial"/>
              </a:rPr>
              <a:t>drop</a:t>
            </a:r>
            <a:r>
              <a:rPr lang="es-ES" sz="1800" b="1" i="0" u="none" strike="noStrike" cap="none" dirty="0">
                <a:solidFill>
                  <a:schemeClr val="dk1"/>
                </a:solidFill>
                <a:latin typeface="Arial"/>
                <a:ea typeface="Arial"/>
                <a:cs typeface="Arial"/>
                <a:sym typeface="Arial"/>
              </a:rPr>
              <a:t>  ON test.*     TO </a:t>
            </a:r>
            <a:r>
              <a:rPr lang="es-ES" sz="1800" b="1" dirty="0">
                <a:solidFill>
                  <a:schemeClr val="dk1"/>
                </a:solidFill>
              </a:rPr>
              <a:t>luis@'10.0.13</a:t>
            </a:r>
            <a:r>
              <a:rPr lang="es-ES" sz="1800" b="1" i="0" u="none" strike="noStrike" cap="none" dirty="0">
                <a:solidFill>
                  <a:schemeClr val="dk1"/>
                </a:solidFill>
                <a:latin typeface="Arial"/>
                <a:ea typeface="Arial"/>
                <a:cs typeface="Arial"/>
                <a:sym typeface="Arial"/>
              </a:rPr>
              <a:t>.%'  WITH GRANT OPTION;</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500"/>
                                        <p:tgtEl>
                                          <p:spTgt spid="230"/>
                                        </p:tgtEl>
                                        <p:attrNameLst>
                                          <p:attrName>ppt_w</p:attrName>
                                        </p:attrNameLst>
                                      </p:cBhvr>
                                      <p:tavLst>
                                        <p:tav tm="0">
                                          <p:val>
                                            <p:strVal val="0"/>
                                          </p:val>
                                        </p:tav>
                                        <p:tav tm="100000">
                                          <p:val>
                                            <p:strVal val="#ppt_w"/>
                                          </p:val>
                                        </p:tav>
                                      </p:tavLst>
                                    </p:anim>
                                    <p:anim calcmode="lin" valueType="num">
                                      <p:cBhvr additive="base">
                                        <p:cTn id="8" dur="500"/>
                                        <p:tgtEl>
                                          <p:spTgt spid="23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236" name="Google Shape;236;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7" name="Google Shape;237;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16</a:t>
            </a:fld>
            <a:endParaRPr sz="2800" b="0" i="0" u="none" strike="noStrike" cap="none">
              <a:solidFill>
                <a:srgbClr val="898989"/>
              </a:solidFill>
              <a:latin typeface="Calibri"/>
              <a:ea typeface="Calibri"/>
              <a:cs typeface="Calibri"/>
              <a:sym typeface="Calibri"/>
            </a:endParaRPr>
          </a:p>
        </p:txBody>
      </p:sp>
      <p:sp>
        <p:nvSpPr>
          <p:cNvPr id="238" name="Google Shape;238;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9" name="Google Shape;239;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0" name="Google Shape;240;p28"/>
          <p:cNvSpPr txBox="1"/>
          <p:nvPr/>
        </p:nvSpPr>
        <p:spPr>
          <a:xfrm>
            <a:off x="322263" y="1008063"/>
            <a:ext cx="8356600" cy="4524375"/>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SINTAXIS  DE REVOKE: Retirada de privilegios</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265113" marR="0" lvl="0" indent="-2651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Sólo pueden retirarse privilegios que se hayan concedido directamente. Para retirarle a un usuario todos los privilegios:</a:t>
            </a:r>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41" name="Google Shape;241;p28"/>
          <p:cNvSpPr txBox="1"/>
          <p:nvPr/>
        </p:nvSpPr>
        <p:spPr>
          <a:xfrm>
            <a:off x="460375" y="2133600"/>
            <a:ext cx="7715250" cy="646113"/>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REVOKE </a:t>
            </a:r>
            <a:r>
              <a:rPr lang="es-ES" sz="1800" b="1" i="1" u="none" strike="noStrike" cap="none">
                <a:solidFill>
                  <a:schemeClr val="dk1"/>
                </a:solidFill>
                <a:latin typeface="Arial"/>
                <a:ea typeface="Arial"/>
                <a:cs typeface="Arial"/>
                <a:sym typeface="Arial"/>
              </a:rPr>
              <a:t>tipo_priv</a:t>
            </a:r>
            <a:r>
              <a:rPr lang="es-ES" sz="1800" b="1" i="0" u="none" strike="noStrike" cap="none">
                <a:solidFill>
                  <a:schemeClr val="dk1"/>
                </a:solidFill>
                <a:latin typeface="Arial"/>
                <a:ea typeface="Arial"/>
                <a:cs typeface="Arial"/>
                <a:sym typeface="Arial"/>
              </a:rPr>
              <a:t> [(</a:t>
            </a:r>
            <a:r>
              <a:rPr lang="es-ES" sz="1800" b="1" i="1" u="none" strike="noStrike" cap="none">
                <a:solidFill>
                  <a:schemeClr val="dk1"/>
                </a:solidFill>
                <a:latin typeface="Arial"/>
                <a:ea typeface="Arial"/>
                <a:cs typeface="Arial"/>
                <a:sym typeface="Arial"/>
              </a:rPr>
              <a:t>columnas</a:t>
            </a:r>
            <a:r>
              <a:rPr lang="es-ES" sz="1800" b="1" i="0" u="none" strike="noStrike" cap="none">
                <a:solidFill>
                  <a:schemeClr val="dk1"/>
                </a:solidFill>
                <a:latin typeface="Arial"/>
                <a:ea typeface="Arial"/>
                <a:cs typeface="Arial"/>
                <a:sym typeface="Arial"/>
              </a:rPr>
              <a:t>)] [, </a:t>
            </a:r>
            <a:r>
              <a:rPr lang="es-ES" sz="1800" b="1" i="1" u="none" strike="noStrike" cap="none">
                <a:solidFill>
                  <a:schemeClr val="dk1"/>
                </a:solidFill>
                <a:latin typeface="Arial"/>
                <a:ea typeface="Arial"/>
                <a:cs typeface="Arial"/>
                <a:sym typeface="Arial"/>
              </a:rPr>
              <a:t>tipo_priv</a:t>
            </a:r>
            <a:r>
              <a:rPr lang="es-ES" sz="1800" b="1" i="0" u="none" strike="noStrike" cap="none">
                <a:solidFill>
                  <a:schemeClr val="dk1"/>
                </a:solidFill>
                <a:latin typeface="Arial"/>
                <a:ea typeface="Arial"/>
                <a:cs typeface="Arial"/>
                <a:sym typeface="Arial"/>
              </a:rPr>
              <a:t> [(</a:t>
            </a:r>
            <a:r>
              <a:rPr lang="es-ES" sz="1800" b="1" i="1" u="none" strike="noStrike" cap="none">
                <a:solidFill>
                  <a:schemeClr val="dk1"/>
                </a:solidFill>
                <a:latin typeface="Arial"/>
                <a:ea typeface="Arial"/>
                <a:cs typeface="Arial"/>
                <a:sym typeface="Arial"/>
              </a:rPr>
              <a:t>columnas</a:t>
            </a:r>
            <a:r>
              <a:rPr lang="es-ES" sz="1800" b="1" i="0" u="none" strike="noStrike" cap="none">
                <a:solidFill>
                  <a:schemeClr val="dk1"/>
                </a:solidFill>
                <a:latin typeface="Arial"/>
                <a:ea typeface="Arial"/>
                <a:cs typeface="Arial"/>
                <a:sym typeface="Arial"/>
              </a:rPr>
              <a:t>)]] ...    ON {</a:t>
            </a:r>
            <a:r>
              <a:rPr lang="es-ES" sz="1800" b="1" i="1" u="none" strike="noStrike" cap="none">
                <a:solidFill>
                  <a:schemeClr val="dk1"/>
                </a:solidFill>
                <a:latin typeface="Arial"/>
                <a:ea typeface="Arial"/>
                <a:cs typeface="Arial"/>
                <a:sym typeface="Arial"/>
              </a:rPr>
              <a:t>tabla </a:t>
            </a:r>
            <a:r>
              <a:rPr lang="es-ES" sz="1800" b="1" i="0" u="none" strike="noStrike" cap="none">
                <a:solidFill>
                  <a:schemeClr val="dk1"/>
                </a:solidFill>
                <a:latin typeface="Arial"/>
                <a:ea typeface="Arial"/>
                <a:cs typeface="Arial"/>
                <a:sym typeface="Arial"/>
              </a:rPr>
              <a:t> | *  |  *.*  | </a:t>
            </a:r>
            <a:r>
              <a:rPr lang="es-ES" sz="1800" b="1" i="1" u="none" strike="noStrike" cap="none">
                <a:solidFill>
                  <a:schemeClr val="dk1"/>
                </a:solidFill>
                <a:latin typeface="Arial"/>
                <a:ea typeface="Arial"/>
                <a:cs typeface="Arial"/>
                <a:sym typeface="Arial"/>
              </a:rPr>
              <a:t>base_datos</a:t>
            </a:r>
            <a:r>
              <a:rPr lang="es-ES" sz="1800" b="1" i="0" u="none" strike="noStrike" cap="none">
                <a:solidFill>
                  <a:schemeClr val="dk1"/>
                </a:solidFill>
                <a:latin typeface="Arial"/>
                <a:ea typeface="Arial"/>
                <a:cs typeface="Arial"/>
                <a:sym typeface="Arial"/>
              </a:rPr>
              <a:t>.*}    FROM </a:t>
            </a:r>
            <a:r>
              <a:rPr lang="es-ES" sz="1800" b="1" i="1" u="none" strike="noStrike" cap="none">
                <a:solidFill>
                  <a:schemeClr val="dk1"/>
                </a:solidFill>
                <a:latin typeface="Arial"/>
                <a:ea typeface="Arial"/>
                <a:cs typeface="Arial"/>
                <a:sym typeface="Arial"/>
              </a:rPr>
              <a:t>usuario</a:t>
            </a:r>
            <a:r>
              <a:rPr lang="es-ES" sz="1800" b="1" i="0" u="none" strike="noStrike" cap="none">
                <a:solidFill>
                  <a:schemeClr val="dk1"/>
                </a:solidFill>
                <a:latin typeface="Arial"/>
                <a:ea typeface="Arial"/>
                <a:cs typeface="Arial"/>
                <a:sym typeface="Arial"/>
              </a:rPr>
              <a:t> [, </a:t>
            </a:r>
            <a:r>
              <a:rPr lang="es-ES" sz="1800" b="1" i="1" u="none" strike="noStrike" cap="none">
                <a:solidFill>
                  <a:schemeClr val="dk1"/>
                </a:solidFill>
                <a:latin typeface="Arial"/>
                <a:ea typeface="Arial"/>
                <a:cs typeface="Arial"/>
                <a:sym typeface="Arial"/>
              </a:rPr>
              <a:t>usuario</a:t>
            </a:r>
            <a:r>
              <a:rPr lang="es-ES" sz="1800" b="1"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242" name="Google Shape;242;p28"/>
          <p:cNvSpPr txBox="1"/>
          <p:nvPr/>
        </p:nvSpPr>
        <p:spPr>
          <a:xfrm>
            <a:off x="642938" y="4292600"/>
            <a:ext cx="7715250" cy="369888"/>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REVOKE  ALL PRIVILEGES, GRANT OPTION  FROM </a:t>
            </a:r>
            <a:r>
              <a:rPr lang="es-ES" sz="1800" b="1" i="1" u="none" strike="noStrike" cap="none">
                <a:solidFill>
                  <a:schemeClr val="dk1"/>
                </a:solidFill>
                <a:latin typeface="Arial"/>
                <a:ea typeface="Arial"/>
                <a:cs typeface="Arial"/>
                <a:sym typeface="Arial"/>
              </a:rPr>
              <a:t>usuario;</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500"/>
                                        <p:tgtEl>
                                          <p:spTgt spid="241"/>
                                        </p:tgtEl>
                                        <p:attrNameLst>
                                          <p:attrName>ppt_w</p:attrName>
                                        </p:attrNameLst>
                                      </p:cBhvr>
                                      <p:tavLst>
                                        <p:tav tm="0">
                                          <p:val>
                                            <p:strVal val="0"/>
                                          </p:val>
                                        </p:tav>
                                        <p:tav tm="100000">
                                          <p:val>
                                            <p:strVal val="#ppt_w"/>
                                          </p:val>
                                        </p:tav>
                                      </p:tavLst>
                                    </p:anim>
                                    <p:anim calcmode="lin" valueType="num">
                                      <p:cBhvr additive="base">
                                        <p:cTn id="8" dur="500"/>
                                        <p:tgtEl>
                                          <p:spTgt spid="24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42"/>
                                        </p:tgtEl>
                                        <p:attrNameLst>
                                          <p:attrName>style.visibility</p:attrName>
                                        </p:attrNameLst>
                                      </p:cBhvr>
                                      <p:to>
                                        <p:strVal val="visible"/>
                                      </p:to>
                                    </p:set>
                                    <p:anim calcmode="lin" valueType="num">
                                      <p:cBhvr additive="base">
                                        <p:cTn id="13" dur="500"/>
                                        <p:tgtEl>
                                          <p:spTgt spid="242"/>
                                        </p:tgtEl>
                                        <p:attrNameLst>
                                          <p:attrName>ppt_w</p:attrName>
                                        </p:attrNameLst>
                                      </p:cBhvr>
                                      <p:tavLst>
                                        <p:tav tm="0">
                                          <p:val>
                                            <p:strVal val="0"/>
                                          </p:val>
                                        </p:tav>
                                        <p:tav tm="100000">
                                          <p:val>
                                            <p:strVal val="#ppt_w"/>
                                          </p:val>
                                        </p:tav>
                                      </p:tavLst>
                                    </p:anim>
                                    <p:anim calcmode="lin" valueType="num">
                                      <p:cBhvr additive="base">
                                        <p:cTn id="14" dur="500"/>
                                        <p:tgtEl>
                                          <p:spTgt spid="24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248" name="Google Shape;248;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9" name="Google Shape;249;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17</a:t>
            </a:fld>
            <a:endParaRPr sz="2800" b="0" i="0" u="none" strike="noStrike" cap="none">
              <a:solidFill>
                <a:srgbClr val="898989"/>
              </a:solidFill>
              <a:latin typeface="Calibri"/>
              <a:ea typeface="Calibri"/>
              <a:cs typeface="Calibri"/>
              <a:sym typeface="Calibri"/>
            </a:endParaRPr>
          </a:p>
        </p:txBody>
      </p:sp>
      <p:sp>
        <p:nvSpPr>
          <p:cNvPr id="250" name="Google Shape;250;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1" name="Google Shape;251;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2" name="Google Shape;252;p29"/>
          <p:cNvSpPr txBox="1"/>
          <p:nvPr/>
        </p:nvSpPr>
        <p:spPr>
          <a:xfrm>
            <a:off x="460375" y="1262063"/>
            <a:ext cx="8358188" cy="4246562"/>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SINTAXIS  DE SHOW GRANTS: Mostrar privilegios de una cuenta</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265113" marR="0" lvl="0" indent="-265113" algn="l" rtl="0">
              <a:spcBef>
                <a:spcPts val="0"/>
              </a:spcBef>
              <a:spcAft>
                <a:spcPts val="0"/>
              </a:spcAft>
              <a:buNone/>
            </a:pPr>
            <a:r>
              <a:rPr lang="es-ES" sz="1800" b="0" i="0" u="none" strike="noStrike" cap="none">
                <a:solidFill>
                  <a:schemeClr val="dk1"/>
                </a:solidFill>
                <a:latin typeface="Arial"/>
                <a:ea typeface="Arial"/>
                <a:cs typeface="Arial"/>
                <a:sym typeface="Arial"/>
              </a:rPr>
              <a:t>Ejemplo: Mostrar los privilegios de la cuenta usada anteriormente:</a:t>
            </a:r>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265113" marR="0" lvl="0" indent="-1508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53" name="Google Shape;253;p29"/>
          <p:cNvSpPr txBox="1"/>
          <p:nvPr/>
        </p:nvSpPr>
        <p:spPr>
          <a:xfrm>
            <a:off x="674688" y="2435225"/>
            <a:ext cx="7715250" cy="369888"/>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SHOW GRANTS  FOR  usuario;</a:t>
            </a:r>
            <a:endParaRPr sz="1800" b="0" i="0" u="none" strike="noStrike" cap="none">
              <a:solidFill>
                <a:schemeClr val="dk1"/>
              </a:solidFill>
              <a:latin typeface="Arial"/>
              <a:ea typeface="Arial"/>
              <a:cs typeface="Arial"/>
              <a:sym typeface="Arial"/>
            </a:endParaRPr>
          </a:p>
        </p:txBody>
      </p:sp>
      <p:sp>
        <p:nvSpPr>
          <p:cNvPr id="254" name="Google Shape;254;p29"/>
          <p:cNvSpPr txBox="1"/>
          <p:nvPr/>
        </p:nvSpPr>
        <p:spPr>
          <a:xfrm>
            <a:off x="674688" y="4430713"/>
            <a:ext cx="7715250" cy="369887"/>
          </a:xfrm>
          <a:prstGeom prst="rect">
            <a:avLst/>
          </a:prstGeom>
          <a:solidFill>
            <a:schemeClr val="tx2"/>
          </a:solidFill>
          <a:ln w="25400" cap="flat" cmpd="sng">
            <a:solidFill>
              <a:schemeClr val="dk1"/>
            </a:solidFill>
            <a:prstDash val="solid"/>
            <a:round/>
            <a:headEnd type="none" w="sm" len="sm"/>
            <a:tailEnd type="none" w="sm" len="sm"/>
          </a:ln>
          <a:effectLst>
            <a:outerShdw blurRad="50800" dist="50800" dir="5400000" algn="ctr" rotWithShape="0">
              <a:srgbClr val="0C0C0C"/>
            </a:outerShdw>
          </a:effectLst>
        </p:spPr>
        <p:txBody>
          <a:bodyPr spcFirstLastPara="1" wrap="square" lIns="91425" tIns="45700" rIns="91425" bIns="45700" anchor="t" anchorCtr="0">
            <a:noAutofit/>
          </a:bodyPr>
          <a:lstStyle/>
          <a:p>
            <a:pPr lvl="0"/>
            <a:r>
              <a:rPr lang="es-ES" sz="1800" b="1" i="0" u="none" strike="noStrike" cap="none" dirty="0">
                <a:solidFill>
                  <a:schemeClr val="dk1"/>
                </a:solidFill>
                <a:latin typeface="Arial"/>
                <a:ea typeface="Arial"/>
                <a:cs typeface="Arial"/>
                <a:sym typeface="Arial"/>
              </a:rPr>
              <a:t>SHOW GRANTS  FOR  </a:t>
            </a:r>
            <a:r>
              <a:rPr lang="es-ES" sz="1800" b="1">
                <a:solidFill>
                  <a:schemeClr val="dk1"/>
                </a:solidFill>
              </a:rPr>
              <a:t>luis@'10.0.13</a:t>
            </a:r>
            <a:r>
              <a:rPr lang="es-ES" sz="1800" b="1" dirty="0">
                <a:solidFill>
                  <a:schemeClr val="dk1"/>
                </a:solidFill>
              </a:rPr>
              <a:t>.%';</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additive="base">
                                        <p:cTn id="7" dur="500"/>
                                        <p:tgtEl>
                                          <p:spTgt spid="253"/>
                                        </p:tgtEl>
                                        <p:attrNameLst>
                                          <p:attrName>ppt_w</p:attrName>
                                        </p:attrNameLst>
                                      </p:cBhvr>
                                      <p:tavLst>
                                        <p:tav tm="0">
                                          <p:val>
                                            <p:strVal val="0"/>
                                          </p:val>
                                        </p:tav>
                                        <p:tav tm="100000">
                                          <p:val>
                                            <p:strVal val="#ppt_w"/>
                                          </p:val>
                                        </p:tav>
                                      </p:tavLst>
                                    </p:anim>
                                    <p:anim calcmode="lin" valueType="num">
                                      <p:cBhvr additive="base">
                                        <p:cTn id="8" dur="500"/>
                                        <p:tgtEl>
                                          <p:spTgt spid="2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54"/>
                                        </p:tgtEl>
                                        <p:attrNameLst>
                                          <p:attrName>style.visibility</p:attrName>
                                        </p:attrNameLst>
                                      </p:cBhvr>
                                      <p:to>
                                        <p:strVal val="visible"/>
                                      </p:to>
                                    </p:set>
                                    <p:anim calcmode="lin" valueType="num">
                                      <p:cBhvr additive="base">
                                        <p:cTn id="13" dur="500"/>
                                        <p:tgtEl>
                                          <p:spTgt spid="254"/>
                                        </p:tgtEl>
                                        <p:attrNameLst>
                                          <p:attrName>ppt_w</p:attrName>
                                        </p:attrNameLst>
                                      </p:cBhvr>
                                      <p:tavLst>
                                        <p:tav tm="0">
                                          <p:val>
                                            <p:strVal val="0"/>
                                          </p:val>
                                        </p:tav>
                                        <p:tav tm="100000">
                                          <p:val>
                                            <p:strVal val="#ppt_w"/>
                                          </p:val>
                                        </p:tav>
                                      </p:tavLst>
                                    </p:anim>
                                    <p:anim calcmode="lin" valueType="num">
                                      <p:cBhvr additive="base">
                                        <p:cTn id="14" dur="500"/>
                                        <p:tgtEl>
                                          <p:spTgt spid="25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339750" y="645462"/>
            <a:ext cx="8464500" cy="44943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n-US" sz="1800" b="1" i="0" u="none">
                <a:solidFill>
                  <a:srgbClr val="C00000"/>
                </a:solidFill>
                <a:latin typeface="Times New Roman"/>
                <a:ea typeface="Times New Roman"/>
                <a:cs typeface="Times New Roman"/>
                <a:sym typeface="Times New Roman"/>
              </a:rPr>
              <a:t>UNIDAD 4: </a:t>
            </a:r>
            <a:r>
              <a:rPr lang="en-US" sz="1800" b="1" i="0" u="none" dirty="0">
                <a:solidFill>
                  <a:srgbClr val="C00000"/>
                </a:solidFill>
                <a:latin typeface="Times New Roman"/>
                <a:ea typeface="Times New Roman"/>
                <a:cs typeface="Times New Roman"/>
                <a:sym typeface="Times New Roman"/>
              </a:rPr>
              <a:t>CREACIÓN DE BASES DE DATOS RELACIONALES</a:t>
            </a:r>
            <a:endParaRPr dirty="0"/>
          </a:p>
          <a:p>
            <a:pPr marL="0" marR="0" lvl="0" indent="323850" algn="l" rtl="0">
              <a:lnSpc>
                <a:spcPct val="100000"/>
              </a:lnSpc>
              <a:spcBef>
                <a:spcPts val="0"/>
              </a:spcBef>
              <a:spcAft>
                <a:spcPts val="0"/>
              </a:spcAft>
              <a:buClr>
                <a:schemeClr val="dk1"/>
              </a:buClr>
              <a:buSzPts val="1800"/>
              <a:buFont typeface="Calibri"/>
              <a:buNone/>
            </a:pPr>
            <a:endParaRPr sz="1800" b="1" i="0" u="none" dirty="0">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dirty="0">
              <a:solidFill>
                <a:srgbClr val="000000"/>
              </a:solidFill>
              <a:latin typeface="Times New Roman"/>
              <a:ea typeface="Times New Roman"/>
              <a:cs typeface="Times New Roman"/>
              <a:sym typeface="Times New Roman"/>
            </a:endParaRPr>
          </a:p>
          <a:p>
            <a:pPr marL="323850" marR="0" lvl="0" indent="-323850" algn="l" rtl="0">
              <a:lnSpc>
                <a:spcPct val="100000"/>
              </a:lnSpc>
              <a:spcBef>
                <a:spcPts val="0"/>
              </a:spcBef>
              <a:spcAft>
                <a:spcPts val="0"/>
              </a:spcAft>
              <a:buClr>
                <a:schemeClr val="dk1"/>
              </a:buClr>
              <a:buSzPts val="1800"/>
              <a:buFont typeface="Calibri"/>
              <a:buAutoNum type="arabicPeriod"/>
            </a:pPr>
            <a:r>
              <a:rPr lang="en-US" sz="1800" dirty="0" err="1">
                <a:solidFill>
                  <a:schemeClr val="dk1"/>
                </a:solidFill>
                <a:latin typeface="Calibri"/>
                <a:cs typeface="Calibri"/>
                <a:sym typeface="Calibri"/>
              </a:rPr>
              <a:t>Características</a:t>
            </a:r>
            <a:r>
              <a:rPr lang="en-US" sz="1800" dirty="0">
                <a:solidFill>
                  <a:schemeClr val="dk1"/>
                </a:solidFill>
                <a:latin typeface="Calibri"/>
                <a:cs typeface="Calibri"/>
                <a:sym typeface="Calibri"/>
              </a:rPr>
              <a:t> </a:t>
            </a:r>
            <a:r>
              <a:rPr lang="en-US" sz="1800" dirty="0" err="1">
                <a:solidFill>
                  <a:schemeClr val="dk1"/>
                </a:solidFill>
                <a:latin typeface="Calibri"/>
                <a:cs typeface="Calibri"/>
                <a:sym typeface="Calibri"/>
              </a:rPr>
              <a:t>físicas</a:t>
            </a:r>
            <a:r>
              <a:rPr lang="en-US" sz="1800" dirty="0">
                <a:solidFill>
                  <a:schemeClr val="dk1"/>
                </a:solidFill>
                <a:latin typeface="Calibri"/>
                <a:cs typeface="Calibri"/>
                <a:sym typeface="Calibri"/>
              </a:rPr>
              <a:t> del </a:t>
            </a:r>
            <a:r>
              <a:rPr lang="en-US" sz="1800" dirty="0" err="1">
                <a:solidFill>
                  <a:schemeClr val="dk1"/>
                </a:solidFill>
                <a:latin typeface="Calibri"/>
                <a:cs typeface="Calibri"/>
                <a:sym typeface="Calibri"/>
              </a:rPr>
              <a:t>almacenamiento</a:t>
            </a:r>
            <a:r>
              <a:rPr lang="en-US" sz="1800" dirty="0">
                <a:solidFill>
                  <a:schemeClr val="dk1"/>
                </a:solidFill>
                <a:latin typeface="Calibri"/>
                <a:cs typeface="Calibri"/>
                <a:sym typeface="Calibri"/>
              </a:rPr>
              <a:t> de la base de </a:t>
            </a:r>
            <a:r>
              <a:rPr lang="en-US" sz="1800" dirty="0" err="1">
                <a:solidFill>
                  <a:schemeClr val="dk1"/>
                </a:solidFill>
                <a:latin typeface="Calibri"/>
                <a:cs typeface="Calibri"/>
                <a:sym typeface="Calibri"/>
              </a:rPr>
              <a:t>datos</a:t>
            </a:r>
            <a:endParaRPr sz="1800" dirty="0">
              <a:solidFill>
                <a:schemeClr val="dk1"/>
              </a:solidFill>
              <a:latin typeface="Calibri"/>
              <a:cs typeface="Calibri"/>
              <a:sym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n-US" sz="1800" dirty="0" err="1">
                <a:solidFill>
                  <a:schemeClr val="dk1"/>
                </a:solidFill>
                <a:latin typeface="Calibri"/>
                <a:cs typeface="Calibri"/>
                <a:sym typeface="Calibri"/>
              </a:rPr>
              <a:t>Herramientas</a:t>
            </a:r>
            <a:r>
              <a:rPr lang="en-US" sz="1800" dirty="0">
                <a:solidFill>
                  <a:schemeClr val="dk1"/>
                </a:solidFill>
                <a:latin typeface="Calibri"/>
                <a:cs typeface="Calibri"/>
                <a:sym typeface="Calibri"/>
              </a:rPr>
              <a:t> </a:t>
            </a:r>
            <a:r>
              <a:rPr lang="en-US" sz="1800" dirty="0" err="1">
                <a:solidFill>
                  <a:schemeClr val="dk1"/>
                </a:solidFill>
                <a:latin typeface="Calibri"/>
                <a:cs typeface="Calibri"/>
                <a:sym typeface="Calibri"/>
              </a:rPr>
              <a:t>gráficas</a:t>
            </a:r>
            <a:r>
              <a:rPr lang="en-US" sz="1800" dirty="0">
                <a:solidFill>
                  <a:schemeClr val="dk1"/>
                </a:solidFill>
                <a:latin typeface="Calibri"/>
                <a:cs typeface="Calibri"/>
                <a:sym typeface="Calibri"/>
              </a:rPr>
              <a:t> para la </a:t>
            </a:r>
            <a:r>
              <a:rPr lang="en-US" sz="1800" dirty="0" err="1">
                <a:solidFill>
                  <a:schemeClr val="dk1"/>
                </a:solidFill>
                <a:latin typeface="Calibri"/>
                <a:cs typeface="Calibri"/>
                <a:sym typeface="Calibri"/>
              </a:rPr>
              <a:t>implementación</a:t>
            </a:r>
            <a:r>
              <a:rPr lang="en-US" sz="1800" dirty="0">
                <a:solidFill>
                  <a:schemeClr val="dk1"/>
                </a:solidFill>
                <a:latin typeface="Calibri"/>
                <a:cs typeface="Calibri"/>
                <a:sym typeface="Calibri"/>
              </a:rPr>
              <a:t> de la base de </a:t>
            </a:r>
            <a:r>
              <a:rPr lang="en-US" sz="1800" dirty="0" err="1">
                <a:solidFill>
                  <a:schemeClr val="dk1"/>
                </a:solidFill>
                <a:latin typeface="Calibri"/>
                <a:cs typeface="Calibri"/>
                <a:sym typeface="Calibri"/>
              </a:rPr>
              <a:t>datos</a:t>
            </a:r>
            <a:r>
              <a:rPr lang="en-US" sz="1800" dirty="0">
                <a:solidFill>
                  <a:schemeClr val="dk1"/>
                </a:solidFill>
                <a:latin typeface="Calibri"/>
                <a:cs typeface="Calibri"/>
                <a:sym typeface="Calibri"/>
              </a:rPr>
              <a:t>.</a:t>
            </a:r>
            <a:endParaRPr sz="1800" dirty="0">
              <a:solidFill>
                <a:schemeClr val="dk1"/>
              </a:solidFill>
              <a:latin typeface="Calibri"/>
              <a:cs typeface="Calibri"/>
              <a:sym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n-US" sz="1800" dirty="0">
                <a:solidFill>
                  <a:schemeClr val="dk1"/>
                </a:solidFill>
                <a:latin typeface="Calibri"/>
                <a:cs typeface="Calibri"/>
                <a:sym typeface="Calibri"/>
              </a:rPr>
              <a:t>El </a:t>
            </a:r>
            <a:r>
              <a:rPr lang="en-US" sz="1800" dirty="0" err="1">
                <a:solidFill>
                  <a:schemeClr val="dk1"/>
                </a:solidFill>
                <a:latin typeface="Calibri"/>
                <a:cs typeface="Calibri"/>
                <a:sym typeface="Calibri"/>
              </a:rPr>
              <a:t>lenguaje</a:t>
            </a:r>
            <a:r>
              <a:rPr lang="en-US" sz="1800" dirty="0">
                <a:solidFill>
                  <a:schemeClr val="dk1"/>
                </a:solidFill>
                <a:latin typeface="Calibri"/>
                <a:cs typeface="Calibri"/>
                <a:sym typeface="Calibri"/>
              </a:rPr>
              <a:t> de </a:t>
            </a:r>
            <a:r>
              <a:rPr lang="en-US" sz="1800" dirty="0" err="1">
                <a:solidFill>
                  <a:schemeClr val="dk1"/>
                </a:solidFill>
                <a:latin typeface="Calibri"/>
                <a:cs typeface="Calibri"/>
                <a:sym typeface="Calibri"/>
              </a:rPr>
              <a:t>definición</a:t>
            </a:r>
            <a:r>
              <a:rPr lang="en-US" sz="1800" dirty="0">
                <a:solidFill>
                  <a:schemeClr val="dk1"/>
                </a:solidFill>
                <a:latin typeface="Calibri"/>
                <a:cs typeface="Calibri"/>
                <a:sym typeface="Calibri"/>
              </a:rPr>
              <a:t> de </a:t>
            </a:r>
            <a:r>
              <a:rPr lang="en-US" sz="1800" dirty="0" err="1">
                <a:solidFill>
                  <a:schemeClr val="dk1"/>
                </a:solidFill>
                <a:latin typeface="Calibri"/>
                <a:cs typeface="Calibri"/>
                <a:sym typeface="Calibri"/>
              </a:rPr>
              <a:t>datos</a:t>
            </a:r>
            <a:r>
              <a:rPr lang="en-US" sz="1800" dirty="0">
                <a:solidFill>
                  <a:schemeClr val="dk1"/>
                </a:solidFill>
                <a:latin typeface="Calibri"/>
                <a:cs typeface="Calibri"/>
                <a:sym typeface="Calibri"/>
              </a:rPr>
              <a:t> (DDL).</a:t>
            </a:r>
            <a:endParaRPr sz="1800" dirty="0">
              <a:solidFill>
                <a:schemeClr val="dk1"/>
              </a:solidFill>
              <a:latin typeface="Calibri"/>
              <a:cs typeface="Calibri"/>
              <a:sym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n-US" sz="1800" dirty="0" err="1">
                <a:solidFill>
                  <a:schemeClr val="dk1"/>
                </a:solidFill>
                <a:latin typeface="Calibri"/>
                <a:cs typeface="Calibri"/>
                <a:sym typeface="Calibri"/>
              </a:rPr>
              <a:t>Creación</a:t>
            </a:r>
            <a:r>
              <a:rPr lang="en-US" sz="1800" dirty="0">
                <a:solidFill>
                  <a:schemeClr val="dk1"/>
                </a:solidFill>
                <a:latin typeface="Calibri"/>
                <a:cs typeface="Calibri"/>
                <a:sym typeface="Calibri"/>
              </a:rPr>
              <a:t> </a:t>
            </a:r>
            <a:r>
              <a:rPr lang="en-US" sz="1800" dirty="0" err="1">
                <a:solidFill>
                  <a:schemeClr val="dk1"/>
                </a:solidFill>
                <a:latin typeface="Calibri"/>
                <a:cs typeface="Calibri"/>
                <a:sym typeface="Calibri"/>
              </a:rPr>
              <a:t>modificación</a:t>
            </a:r>
            <a:r>
              <a:rPr lang="en-US" sz="1800" dirty="0">
                <a:solidFill>
                  <a:schemeClr val="dk1"/>
                </a:solidFill>
                <a:latin typeface="Calibri"/>
                <a:cs typeface="Calibri"/>
                <a:sym typeface="Calibri"/>
              </a:rPr>
              <a:t> y </a:t>
            </a:r>
            <a:r>
              <a:rPr lang="en-US" sz="1800" dirty="0" err="1">
                <a:solidFill>
                  <a:schemeClr val="dk1"/>
                </a:solidFill>
                <a:latin typeface="Calibri"/>
                <a:cs typeface="Calibri"/>
                <a:sym typeface="Calibri"/>
              </a:rPr>
              <a:t>eliminación</a:t>
            </a:r>
            <a:r>
              <a:rPr lang="en-US" sz="1800" dirty="0">
                <a:solidFill>
                  <a:schemeClr val="dk1"/>
                </a:solidFill>
                <a:latin typeface="Calibri"/>
                <a:cs typeface="Calibri"/>
                <a:sym typeface="Calibri"/>
              </a:rPr>
              <a:t> de bases de </a:t>
            </a:r>
            <a:r>
              <a:rPr lang="en-US" sz="1800" dirty="0" err="1">
                <a:solidFill>
                  <a:schemeClr val="dk1"/>
                </a:solidFill>
                <a:latin typeface="Calibri"/>
                <a:cs typeface="Calibri"/>
                <a:sym typeface="Calibri"/>
              </a:rPr>
              <a:t>datos</a:t>
            </a:r>
            <a:r>
              <a:rPr lang="en-US" sz="1800" dirty="0">
                <a:solidFill>
                  <a:schemeClr val="dk1"/>
                </a:solidFill>
                <a:latin typeface="Calibri"/>
                <a:cs typeface="Calibri"/>
                <a:sym typeface="Calibri"/>
              </a:rPr>
              <a:t>.</a:t>
            </a:r>
            <a:endParaRPr sz="1800" dirty="0">
              <a:solidFill>
                <a:schemeClr val="dk1"/>
              </a:solidFill>
              <a:latin typeface="Calibri"/>
              <a:cs typeface="Calibri"/>
            </a:endParaRPr>
          </a:p>
          <a:p>
            <a:pPr marL="323850" marR="0" lvl="0" indent="-323850" algn="l" rtl="0">
              <a:lnSpc>
                <a:spcPct val="100000"/>
              </a:lnSpc>
              <a:spcBef>
                <a:spcPts val="0"/>
              </a:spcBef>
              <a:spcAft>
                <a:spcPts val="0"/>
              </a:spcAft>
              <a:buClr>
                <a:schemeClr val="dk1"/>
              </a:buClr>
              <a:buSzPts val="1800"/>
              <a:buFont typeface="Calibri"/>
              <a:buAutoNum type="arabicPeriod"/>
            </a:pPr>
            <a:r>
              <a:rPr lang="en-US" sz="1800" i="0" u="none" dirty="0" err="1">
                <a:solidFill>
                  <a:schemeClr val="dk1"/>
                </a:solidFill>
                <a:latin typeface="Calibri"/>
                <a:ea typeface="Calibri"/>
                <a:cs typeface="Calibri"/>
                <a:sym typeface="Calibri"/>
              </a:rPr>
              <a:t>Tipos</a:t>
            </a:r>
            <a:r>
              <a:rPr lang="en-US" sz="1800" i="0" u="none" dirty="0">
                <a:solidFill>
                  <a:schemeClr val="dk1"/>
                </a:solidFill>
                <a:latin typeface="Calibri"/>
                <a:ea typeface="Calibri"/>
                <a:cs typeface="Calibri"/>
                <a:sym typeface="Calibri"/>
              </a:rPr>
              <a:t> de </a:t>
            </a:r>
            <a:r>
              <a:rPr lang="en-US" sz="1800" i="0" u="none" dirty="0" err="1">
                <a:solidFill>
                  <a:schemeClr val="dk1"/>
                </a:solidFill>
                <a:latin typeface="Calibri"/>
                <a:ea typeface="Calibri"/>
                <a:cs typeface="Calibri"/>
                <a:sym typeface="Calibri"/>
              </a:rPr>
              <a:t>datos</a:t>
            </a:r>
            <a:r>
              <a:rPr lang="en-US" sz="1800" i="0" u="none" dirty="0">
                <a:solidFill>
                  <a:schemeClr val="dk1"/>
                </a:solidFill>
                <a:latin typeface="Calibri"/>
                <a:ea typeface="Calibri"/>
                <a:cs typeface="Calibri"/>
                <a:sym typeface="Calibri"/>
              </a:rPr>
              <a:t>. </a:t>
            </a:r>
            <a:r>
              <a:rPr lang="en-US" sz="1800" i="0" u="none" dirty="0" err="1">
                <a:solidFill>
                  <a:schemeClr val="dk1"/>
                </a:solidFill>
                <a:latin typeface="Calibri"/>
                <a:ea typeface="Calibri"/>
                <a:cs typeface="Calibri"/>
                <a:sym typeface="Calibri"/>
              </a:rPr>
              <a:t>Valores</a:t>
            </a:r>
            <a:r>
              <a:rPr lang="en-US" sz="1800" i="0" u="none" dirty="0">
                <a:solidFill>
                  <a:schemeClr val="dk1"/>
                </a:solidFill>
                <a:latin typeface="Calibri"/>
                <a:ea typeface="Calibri"/>
                <a:cs typeface="Calibri"/>
                <a:sym typeface="Calibri"/>
              </a:rPr>
              <a:t>. </a:t>
            </a:r>
            <a:r>
              <a:rPr lang="en-US" sz="1800" i="0" u="none" dirty="0" err="1">
                <a:solidFill>
                  <a:schemeClr val="dk1"/>
                </a:solidFill>
                <a:latin typeface="Calibri"/>
                <a:ea typeface="Calibri"/>
                <a:cs typeface="Calibri"/>
                <a:sym typeface="Calibri"/>
              </a:rPr>
              <a:t>Operadores</a:t>
            </a:r>
            <a:endParaRPr dirty="0"/>
          </a:p>
          <a:p>
            <a:pPr marL="323850" marR="0" lvl="0" indent="-323850" algn="l" rtl="0">
              <a:lnSpc>
                <a:spcPct val="100000"/>
              </a:lnSpc>
              <a:spcBef>
                <a:spcPts val="0"/>
              </a:spcBef>
              <a:spcAft>
                <a:spcPts val="0"/>
              </a:spcAft>
              <a:buClr>
                <a:schemeClr val="dk1"/>
              </a:buClr>
              <a:buSzPts val="1800"/>
              <a:buFont typeface="Calibri"/>
              <a:buAutoNum type="arabicPeriod"/>
            </a:pPr>
            <a:r>
              <a:rPr lang="en-US" sz="1800" i="0" u="none" dirty="0" err="1">
                <a:solidFill>
                  <a:schemeClr val="dk1"/>
                </a:solidFill>
                <a:latin typeface="Calibri"/>
                <a:ea typeface="Calibri"/>
                <a:cs typeface="Calibri"/>
                <a:sym typeface="Calibri"/>
              </a:rPr>
              <a:t>Administración</a:t>
            </a:r>
            <a:r>
              <a:rPr lang="en-US" sz="1800" i="0" u="none" dirty="0">
                <a:solidFill>
                  <a:schemeClr val="dk1"/>
                </a:solidFill>
                <a:latin typeface="Calibri"/>
                <a:ea typeface="Calibri"/>
                <a:cs typeface="Calibri"/>
                <a:sym typeface="Calibri"/>
              </a:rPr>
              <a:t> de </a:t>
            </a:r>
            <a:r>
              <a:rPr lang="en-US" sz="1800" i="0" u="none" dirty="0" err="1">
                <a:solidFill>
                  <a:schemeClr val="dk1"/>
                </a:solidFill>
                <a:latin typeface="Calibri"/>
                <a:ea typeface="Calibri"/>
                <a:cs typeface="Calibri"/>
                <a:sym typeface="Calibri"/>
              </a:rPr>
              <a:t>tablas</a:t>
            </a:r>
            <a:endParaRPr dirty="0"/>
          </a:p>
          <a:p>
            <a:pPr marL="0" marR="0" lvl="0" indent="323850" algn="l" rtl="0">
              <a:lnSpc>
                <a:spcPct val="100000"/>
              </a:lnSpc>
              <a:spcBef>
                <a:spcPts val="0"/>
              </a:spcBef>
              <a:spcAft>
                <a:spcPts val="0"/>
              </a:spcAft>
              <a:buClr>
                <a:schemeClr val="dk1"/>
              </a:buClr>
              <a:buSzPts val="1800"/>
              <a:buFont typeface="Calibri"/>
              <a:buNone/>
            </a:pPr>
            <a:r>
              <a:rPr lang="en-US" sz="1800" i="0" u="none" dirty="0">
                <a:solidFill>
                  <a:schemeClr val="dk1"/>
                </a:solidFill>
                <a:latin typeface="Calibri"/>
                <a:ea typeface="Calibri"/>
                <a:cs typeface="Calibri"/>
                <a:sym typeface="Calibri"/>
              </a:rPr>
              <a:t>	6.1 </a:t>
            </a:r>
            <a:r>
              <a:rPr lang="en-US" sz="1800" i="0" u="none" dirty="0" err="1">
                <a:solidFill>
                  <a:schemeClr val="dk1"/>
                </a:solidFill>
                <a:latin typeface="Calibri"/>
                <a:ea typeface="Calibri"/>
                <a:cs typeface="Calibri"/>
                <a:sym typeface="Calibri"/>
              </a:rPr>
              <a:t>Sintaxis</a:t>
            </a:r>
            <a:r>
              <a:rPr lang="en-US" sz="1800" i="0" u="none" dirty="0">
                <a:solidFill>
                  <a:schemeClr val="dk1"/>
                </a:solidFill>
                <a:latin typeface="Calibri"/>
                <a:ea typeface="Calibri"/>
                <a:cs typeface="Calibri"/>
                <a:sym typeface="Calibri"/>
              </a:rPr>
              <a:t> de la </a:t>
            </a:r>
            <a:r>
              <a:rPr lang="en-US" sz="1800" i="0" u="none" dirty="0" err="1">
                <a:solidFill>
                  <a:schemeClr val="dk1"/>
                </a:solidFill>
                <a:latin typeface="Calibri"/>
                <a:ea typeface="Calibri"/>
                <a:cs typeface="Calibri"/>
                <a:sym typeface="Calibri"/>
              </a:rPr>
              <a:t>instrucción</a:t>
            </a:r>
            <a:r>
              <a:rPr lang="en-US" sz="1800" i="0" u="none" dirty="0">
                <a:solidFill>
                  <a:schemeClr val="dk1"/>
                </a:solidFill>
                <a:latin typeface="Calibri"/>
                <a:ea typeface="Calibri"/>
                <a:cs typeface="Calibri"/>
                <a:sym typeface="Calibri"/>
              </a:rPr>
              <a:t> CREATE TABLE</a:t>
            </a:r>
            <a:endParaRPr dirty="0"/>
          </a:p>
          <a:p>
            <a:pPr marL="0" marR="0" lvl="0" indent="323850" algn="l" rtl="0">
              <a:lnSpc>
                <a:spcPct val="100000"/>
              </a:lnSpc>
              <a:spcBef>
                <a:spcPts val="0"/>
              </a:spcBef>
              <a:spcAft>
                <a:spcPts val="0"/>
              </a:spcAft>
              <a:buClr>
                <a:schemeClr val="dk1"/>
              </a:buClr>
              <a:buSzPts val="1800"/>
              <a:buFont typeface="Calibri"/>
              <a:buNone/>
            </a:pPr>
            <a:r>
              <a:rPr lang="en-US" sz="1800" i="0" u="none" dirty="0">
                <a:solidFill>
                  <a:schemeClr val="dk1"/>
                </a:solidFill>
                <a:latin typeface="Calibri"/>
                <a:ea typeface="Calibri"/>
                <a:cs typeface="Calibri"/>
                <a:sym typeface="Calibri"/>
              </a:rPr>
              <a:t>	6.2 </a:t>
            </a:r>
            <a:r>
              <a:rPr lang="en-US" sz="1800" i="0" u="none" dirty="0" err="1">
                <a:solidFill>
                  <a:schemeClr val="dk1"/>
                </a:solidFill>
                <a:latin typeface="Calibri"/>
                <a:ea typeface="Calibri"/>
                <a:cs typeface="Calibri"/>
                <a:sym typeface="Calibri"/>
              </a:rPr>
              <a:t>Propiedades</a:t>
            </a:r>
            <a:r>
              <a:rPr lang="en-US" sz="1800" i="0" u="none" dirty="0">
                <a:solidFill>
                  <a:schemeClr val="dk1"/>
                </a:solidFill>
                <a:latin typeface="Calibri"/>
                <a:ea typeface="Calibri"/>
                <a:cs typeface="Calibri"/>
                <a:sym typeface="Calibri"/>
              </a:rPr>
              <a:t> de </a:t>
            </a:r>
            <a:r>
              <a:rPr lang="en-US" sz="1800" i="0" u="none" dirty="0" err="1">
                <a:solidFill>
                  <a:schemeClr val="dk1"/>
                </a:solidFill>
                <a:latin typeface="Calibri"/>
                <a:ea typeface="Calibri"/>
                <a:cs typeface="Calibri"/>
                <a:sym typeface="Calibri"/>
              </a:rPr>
              <a:t>tablas</a:t>
            </a:r>
            <a:endParaRPr dirty="0"/>
          </a:p>
          <a:p>
            <a:pPr marL="0" marR="0" lvl="0" indent="323850" algn="l" rtl="0">
              <a:lnSpc>
                <a:spcPct val="100000"/>
              </a:lnSpc>
              <a:spcBef>
                <a:spcPts val="0"/>
              </a:spcBef>
              <a:spcAft>
                <a:spcPts val="0"/>
              </a:spcAft>
              <a:buClr>
                <a:schemeClr val="dk1"/>
              </a:buClr>
              <a:buSzPts val="1800"/>
              <a:buFont typeface="Calibri"/>
              <a:buNone/>
            </a:pPr>
            <a:r>
              <a:rPr lang="en-US" sz="1800" i="0" u="none" dirty="0">
                <a:solidFill>
                  <a:schemeClr val="dk1"/>
                </a:solidFill>
                <a:latin typeface="Calibri"/>
                <a:ea typeface="Calibri"/>
                <a:cs typeface="Calibri"/>
                <a:sym typeface="Calibri"/>
              </a:rPr>
              <a:t>	6.3 </a:t>
            </a:r>
            <a:r>
              <a:rPr lang="en-US" sz="1800" i="0" u="none" dirty="0" err="1">
                <a:solidFill>
                  <a:schemeClr val="dk1"/>
                </a:solidFill>
                <a:latin typeface="Calibri"/>
                <a:ea typeface="Calibri"/>
                <a:cs typeface="Calibri"/>
                <a:sym typeface="Calibri"/>
              </a:rPr>
              <a:t>Modificación</a:t>
            </a:r>
            <a:r>
              <a:rPr lang="en-US" sz="1800" i="0" u="none" dirty="0">
                <a:solidFill>
                  <a:schemeClr val="dk1"/>
                </a:solidFill>
                <a:latin typeface="Calibri"/>
                <a:ea typeface="Calibri"/>
                <a:cs typeface="Calibri"/>
                <a:sym typeface="Calibri"/>
              </a:rPr>
              <a:t> de </a:t>
            </a:r>
            <a:r>
              <a:rPr lang="en-US" sz="1800" i="0" u="none" dirty="0" err="1">
                <a:solidFill>
                  <a:schemeClr val="dk1"/>
                </a:solidFill>
                <a:latin typeface="Calibri"/>
                <a:ea typeface="Calibri"/>
                <a:cs typeface="Calibri"/>
                <a:sym typeface="Calibri"/>
              </a:rPr>
              <a:t>tablas</a:t>
            </a:r>
            <a:endParaRPr dirty="0"/>
          </a:p>
          <a:p>
            <a:pPr marL="0" marR="0" lvl="0" indent="323850" algn="l" rtl="0">
              <a:lnSpc>
                <a:spcPct val="100000"/>
              </a:lnSpc>
              <a:spcBef>
                <a:spcPts val="0"/>
              </a:spcBef>
              <a:spcAft>
                <a:spcPts val="0"/>
              </a:spcAft>
              <a:buClr>
                <a:schemeClr val="dk1"/>
              </a:buClr>
              <a:buSzPts val="1800"/>
              <a:buFont typeface="Calibri"/>
              <a:buNone/>
            </a:pPr>
            <a:r>
              <a:rPr lang="en-US" sz="1800" i="0" u="none" dirty="0">
                <a:solidFill>
                  <a:schemeClr val="dk1"/>
                </a:solidFill>
                <a:latin typeface="Calibri"/>
                <a:ea typeface="Calibri"/>
                <a:cs typeface="Calibri"/>
                <a:sym typeface="Calibri"/>
              </a:rPr>
              <a:t>	6.4 </a:t>
            </a:r>
            <a:r>
              <a:rPr lang="en-US" sz="1800" i="0" u="none" dirty="0" err="1">
                <a:solidFill>
                  <a:schemeClr val="dk1"/>
                </a:solidFill>
                <a:latin typeface="Calibri"/>
                <a:ea typeface="Calibri"/>
                <a:cs typeface="Calibri"/>
                <a:sym typeface="Calibri"/>
              </a:rPr>
              <a:t>Eliminación</a:t>
            </a:r>
            <a:r>
              <a:rPr lang="en-US" sz="1800" i="0" u="none" dirty="0">
                <a:solidFill>
                  <a:schemeClr val="dk1"/>
                </a:solidFill>
                <a:latin typeface="Calibri"/>
                <a:ea typeface="Calibri"/>
                <a:cs typeface="Calibri"/>
                <a:sym typeface="Calibri"/>
              </a:rPr>
              <a:t> de </a:t>
            </a:r>
            <a:r>
              <a:rPr lang="en-US" sz="1800" i="0" u="none" dirty="0" err="1">
                <a:solidFill>
                  <a:schemeClr val="dk1"/>
                </a:solidFill>
                <a:latin typeface="Calibri"/>
                <a:ea typeface="Calibri"/>
                <a:cs typeface="Calibri"/>
                <a:sym typeface="Calibri"/>
              </a:rPr>
              <a:t>tablas</a:t>
            </a:r>
            <a:endParaRPr dirty="0"/>
          </a:p>
          <a:p>
            <a:pPr marL="323850" indent="-323850">
              <a:buClr>
                <a:schemeClr val="dk1"/>
              </a:buClr>
              <a:buSzPts val="1800"/>
              <a:buFont typeface="Calibri"/>
              <a:buAutoNum type="arabicPeriod" startAt="7"/>
            </a:pPr>
            <a:r>
              <a:rPr lang="en-US" sz="1800" i="0" u="none" dirty="0">
                <a:solidFill>
                  <a:schemeClr val="dk1"/>
                </a:solidFill>
                <a:latin typeface="Calibri"/>
                <a:ea typeface="Calibri"/>
                <a:cs typeface="Calibri"/>
                <a:sym typeface="Calibri"/>
              </a:rPr>
              <a:t>Vistas</a:t>
            </a:r>
            <a:endParaRPr lang="en-US" sz="1800"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n-US" sz="1800" b="1" i="0" u="none" dirty="0">
                <a:solidFill>
                  <a:schemeClr val="dk1"/>
                </a:solidFill>
                <a:latin typeface="Calibri"/>
                <a:ea typeface="Calibri"/>
                <a:cs typeface="Calibri"/>
                <a:sym typeface="Calibri"/>
              </a:rPr>
              <a:t>El </a:t>
            </a:r>
            <a:r>
              <a:rPr lang="en-US" sz="1800" b="1" i="0" u="none" dirty="0" err="1">
                <a:solidFill>
                  <a:schemeClr val="dk1"/>
                </a:solidFill>
                <a:latin typeface="Calibri"/>
                <a:ea typeface="Calibri"/>
                <a:cs typeface="Calibri"/>
                <a:sym typeface="Calibri"/>
              </a:rPr>
              <a:t>lenguaje</a:t>
            </a:r>
            <a:r>
              <a:rPr lang="en-US" sz="1800" b="1" i="0" u="none" dirty="0">
                <a:solidFill>
                  <a:schemeClr val="dk1"/>
                </a:solidFill>
                <a:latin typeface="Calibri"/>
                <a:ea typeface="Calibri"/>
                <a:cs typeface="Calibri"/>
                <a:sym typeface="Calibri"/>
              </a:rPr>
              <a:t> de control de </a:t>
            </a:r>
            <a:r>
              <a:rPr lang="en-US" sz="1800" b="1" i="0" u="none" dirty="0" err="1">
                <a:solidFill>
                  <a:schemeClr val="dk1"/>
                </a:solidFill>
                <a:latin typeface="Calibri"/>
                <a:ea typeface="Calibri"/>
                <a:cs typeface="Calibri"/>
                <a:sym typeface="Calibri"/>
              </a:rPr>
              <a:t>datos</a:t>
            </a:r>
            <a:endParaRPr b="1" dirty="0"/>
          </a:p>
          <a:p>
            <a:pPr marL="323850" marR="0" lvl="0" indent="-323850" algn="l" rtl="0">
              <a:lnSpc>
                <a:spcPct val="100000"/>
              </a:lnSpc>
              <a:spcBef>
                <a:spcPts val="0"/>
              </a:spcBef>
              <a:spcAft>
                <a:spcPts val="0"/>
              </a:spcAft>
              <a:buClr>
                <a:schemeClr val="dk1"/>
              </a:buClr>
              <a:buSzPts val="1800"/>
              <a:buFont typeface="Calibri"/>
              <a:buAutoNum type="arabicPeriod" startAt="7"/>
            </a:pPr>
            <a:r>
              <a:rPr lang="en-US" sz="1800" b="1" i="0" u="none" dirty="0" err="1">
                <a:solidFill>
                  <a:schemeClr val="dk1"/>
                </a:solidFill>
                <a:latin typeface="Calibri"/>
                <a:ea typeface="Calibri"/>
                <a:cs typeface="Calibri"/>
                <a:sym typeface="Calibri"/>
              </a:rPr>
              <a:t>Usuarios</a:t>
            </a:r>
            <a:r>
              <a:rPr lang="en-US" sz="1800" b="1" i="0" u="none" dirty="0">
                <a:solidFill>
                  <a:schemeClr val="dk1"/>
                </a:solidFill>
                <a:latin typeface="Calibri"/>
                <a:ea typeface="Calibri"/>
                <a:cs typeface="Calibri"/>
                <a:sym typeface="Calibri"/>
              </a:rPr>
              <a:t> y </a:t>
            </a:r>
            <a:r>
              <a:rPr lang="en-US" sz="1800" b="1" i="0" u="none" dirty="0" err="1">
                <a:solidFill>
                  <a:schemeClr val="dk1"/>
                </a:solidFill>
                <a:latin typeface="Calibri"/>
                <a:ea typeface="Calibri"/>
                <a:cs typeface="Calibri"/>
                <a:sym typeface="Calibri"/>
              </a:rPr>
              <a:t>privilegios</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8. El lenguaje DCL</a:t>
            </a:r>
            <a:endParaRPr/>
          </a:p>
        </p:txBody>
      </p:sp>
      <p:sp>
        <p:nvSpPr>
          <p:cNvPr id="102" name="Google Shape;102;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4" name="Google Shape;104;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5" name="Google Shape;105;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6" name="Google Shape;106;p15"/>
          <p:cNvSpPr txBox="1"/>
          <p:nvPr/>
        </p:nvSpPr>
        <p:spPr>
          <a:xfrm>
            <a:off x="460375" y="1052513"/>
            <a:ext cx="7904163" cy="5016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El lenguaje DCL es el subconjunto de instrucciones SQL dedicadas al control de los datos, fundamentalmente a controlar el acceso a ellos. Algunas de estas instrucciones son:</a:t>
            </a:r>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Gestión de usuarios y privilegios:</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CREATE USER</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DROP USER</a:t>
            </a:r>
            <a:endParaRPr sz="2000" b="1"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GRANT</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REVOKE</a:t>
            </a:r>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Gestión de copias de seguridad:</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LOAD DATA LOCAL INFILE</a:t>
            </a:r>
            <a:endParaRPr/>
          </a:p>
          <a:p>
            <a:pPr marL="0" marR="0" lvl="0" indent="0" algn="l"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2000" b="0" i="0" u="none" strike="noStrike" cap="none">
                <a:solidFill>
                  <a:schemeClr val="dk1"/>
                </a:solidFill>
                <a:latin typeface="Calibri"/>
                <a:ea typeface="Calibri"/>
                <a:cs typeface="Calibri"/>
                <a:sym typeface="Calibri"/>
              </a:rPr>
              <a:t>Realización de operaciones seguras:</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LOCK TABLES</a:t>
            </a:r>
            <a:endParaRPr/>
          </a:p>
          <a:p>
            <a:pPr marL="742950" marR="0" lvl="1" indent="-285750" algn="l" rtl="0">
              <a:spcBef>
                <a:spcPts val="0"/>
              </a:spcBef>
              <a:spcAft>
                <a:spcPts val="0"/>
              </a:spcAft>
              <a:buNone/>
            </a:pPr>
            <a:r>
              <a:rPr lang="es-ES" sz="2000" b="1" i="0" u="none" strike="noStrike" cap="none">
                <a:solidFill>
                  <a:schemeClr val="dk1"/>
                </a:solidFill>
                <a:latin typeface="Calibri"/>
                <a:ea typeface="Calibri"/>
                <a:cs typeface="Calibri"/>
                <a:sym typeface="Calibri"/>
              </a:rPr>
              <a:t>UNLOCK TABLES</a:t>
            </a:r>
            <a:endParaRPr sz="1800" b="1" i="0" u="none" strike="noStrike" cap="none">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4" name="Google Shape;114;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p:cNvSpPr txBox="1"/>
          <p:nvPr/>
        </p:nvSpPr>
        <p:spPr>
          <a:xfrm>
            <a:off x="460375" y="1052513"/>
            <a:ext cx="7904163" cy="47089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a:solidFill>
                  <a:schemeClr val="dk1"/>
                </a:solidFill>
                <a:latin typeface="Arial"/>
                <a:ea typeface="Arial"/>
                <a:cs typeface="Arial"/>
                <a:sym typeface="Arial"/>
              </a:rPr>
              <a:t>El servidor MySQL tiene montada una base de datos de administración llamada </a:t>
            </a:r>
            <a:r>
              <a:rPr lang="es-ES" sz="2000" b="1" i="0" u="none" strike="noStrike" cap="none">
                <a:solidFill>
                  <a:schemeClr val="dk1"/>
                </a:solidFill>
                <a:latin typeface="Arial"/>
                <a:ea typeface="Arial"/>
                <a:cs typeface="Arial"/>
                <a:sym typeface="Arial"/>
              </a:rPr>
              <a:t>mysql</a:t>
            </a:r>
            <a:r>
              <a:rPr lang="es-ES" sz="2000" b="0" i="0" u="none" strike="noStrike" cap="none">
                <a:solidFill>
                  <a:schemeClr val="dk1"/>
                </a:solidFill>
                <a:latin typeface="Arial"/>
                <a:ea typeface="Arial"/>
                <a:cs typeface="Arial"/>
                <a:sym typeface="Arial"/>
              </a:rPr>
              <a:t>. En esa  base de datos hay varias tablas relacionadas con el control de acceso a los usuarios. De ellas las más importantes son:</a:t>
            </a:r>
            <a:endParaRPr/>
          </a:p>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user</a:t>
            </a:r>
            <a:endParaRPr sz="2000" b="0"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db</a:t>
            </a:r>
            <a:endParaRPr sz="2000" b="0"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proc</a:t>
            </a:r>
            <a:endParaRPr sz="2000" b="0"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columns_priv</a:t>
            </a:r>
            <a:endParaRPr sz="2000" b="1"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tables_priv</a:t>
            </a:r>
            <a:endParaRPr sz="2000" b="1" i="0" u="none" strike="noStrike" cap="none">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Arial"/>
              <a:buChar char="•"/>
            </a:pPr>
            <a:r>
              <a:rPr lang="es-ES" sz="2000" b="1" i="0" u="none" strike="noStrike" cap="none">
                <a:solidFill>
                  <a:schemeClr val="dk1"/>
                </a:solidFill>
                <a:latin typeface="Arial"/>
                <a:ea typeface="Arial"/>
                <a:cs typeface="Arial"/>
                <a:sym typeface="Arial"/>
              </a:rPr>
              <a:t>procs_priv</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000"/>
              <a:buFont typeface="Calibri"/>
              <a:buNone/>
            </a:pPr>
            <a:endParaRPr sz="2000" b="1" i="0" u="none" strike="noStrike" cap="none">
              <a:solidFill>
                <a:srgbClr val="C00000"/>
              </a:solidFill>
              <a:latin typeface="Arial"/>
              <a:ea typeface="Arial"/>
              <a:cs typeface="Arial"/>
              <a:sym typeface="Arial"/>
            </a:endParaRPr>
          </a:p>
          <a:p>
            <a:pPr marL="0" marR="0" lvl="0" indent="0" algn="l" rtl="0">
              <a:spcBef>
                <a:spcPts val="0"/>
              </a:spcBef>
              <a:spcAft>
                <a:spcPts val="0"/>
              </a:spcAft>
              <a:buNone/>
            </a:pPr>
            <a:r>
              <a:rPr lang="es-ES" sz="2000" b="0" i="0" u="none" strike="noStrike" cap="none">
                <a:solidFill>
                  <a:schemeClr val="dk1"/>
                </a:solidFill>
                <a:latin typeface="Arial"/>
                <a:ea typeface="Arial"/>
                <a:cs typeface="Arial"/>
                <a:sym typeface="Arial"/>
              </a:rPr>
              <a:t>Para gestionar el control de acceso de los usuarios podríamos modificar adecuadamente el contenido de estas tablas, pero no lo vamos a realizar así sino mediante comandos o instrucciones.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22" name="Google Shape;122;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3" name="Google Shape;123;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4" name="Google Shape;124;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5" name="Google Shape;125;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6" name="Google Shape;126;p17"/>
          <p:cNvSpPr txBox="1"/>
          <p:nvPr/>
        </p:nvSpPr>
        <p:spPr>
          <a:xfrm>
            <a:off x="460375" y="1052513"/>
            <a:ext cx="7904163" cy="4000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000" b="0" i="0" u="none" strike="noStrike" cap="none">
                <a:solidFill>
                  <a:schemeClr val="dk1"/>
                </a:solidFill>
                <a:latin typeface="Arial"/>
                <a:ea typeface="Arial"/>
                <a:cs typeface="Arial"/>
                <a:sym typeface="Arial"/>
              </a:rPr>
              <a:t>Estas son algunas de las columnas de las tablas </a:t>
            </a:r>
            <a:r>
              <a:rPr lang="es-ES" sz="2000" b="1" i="0" u="none" strike="noStrike" cap="none">
                <a:solidFill>
                  <a:schemeClr val="dk1"/>
                </a:solidFill>
                <a:latin typeface="Arial"/>
                <a:ea typeface="Arial"/>
                <a:cs typeface="Arial"/>
                <a:sym typeface="Arial"/>
              </a:rPr>
              <a:t>user y db:</a:t>
            </a:r>
            <a:endParaRPr sz="1800" b="0" i="0" u="none" strike="noStrike" cap="none">
              <a:solidFill>
                <a:schemeClr val="dk1"/>
              </a:solidFill>
              <a:latin typeface="Calibri"/>
              <a:ea typeface="Calibri"/>
              <a:cs typeface="Calibri"/>
              <a:sym typeface="Calibri"/>
            </a:endParaRPr>
          </a:p>
        </p:txBody>
      </p:sp>
      <p:pic>
        <p:nvPicPr>
          <p:cNvPr id="127" name="Google Shape;127;p17"/>
          <p:cNvPicPr preferRelativeResize="0"/>
          <p:nvPr/>
        </p:nvPicPr>
        <p:blipFill rotWithShape="1">
          <a:blip r:embed="rId3">
            <a:alphaModFix/>
          </a:blip>
          <a:srcRect l="34424" t="52734" r="21515" b="18945"/>
          <a:stretch/>
        </p:blipFill>
        <p:spPr>
          <a:xfrm>
            <a:off x="1239460" y="1553164"/>
            <a:ext cx="5717522" cy="442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33" name="Google Shape;133;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4" name="Google Shape;134;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5" name="Google Shape;135;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6" name="Google Shape;136;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p:nvPr/>
        </p:nvSpPr>
        <p:spPr>
          <a:xfrm>
            <a:off x="460375" y="1125538"/>
            <a:ext cx="8358188" cy="4800600"/>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Una cuenta de usuario MySQL </a:t>
            </a:r>
            <a:r>
              <a:rPr lang="es-ES" sz="1800" b="0" i="0" u="none" strike="noStrike" cap="none">
                <a:solidFill>
                  <a:schemeClr val="dk1"/>
                </a:solidFill>
                <a:latin typeface="Arial"/>
                <a:ea typeface="Arial"/>
                <a:cs typeface="Arial"/>
                <a:sym typeface="Arial"/>
              </a:rPr>
              <a:t>se define en términos de un nombre de usuario y el equipo o equipos desde los que el usuario puede conectar al servidor. La cuenta también tiene una contraseña. Da acceso a los objetos de las bases de datos montadas en el servidor de acuerdo a un sistema de privilegios.</a:t>
            </a:r>
            <a:endParaRPr/>
          </a:p>
          <a:p>
            <a:pPr marL="0" marR="0" lvl="0" indent="0" algn="l" rtl="0">
              <a:spcBef>
                <a:spcPts val="0"/>
              </a:spcBef>
              <a:spcAft>
                <a:spcPts val="0"/>
              </a:spcAft>
              <a:buNone/>
            </a:pPr>
            <a:endParaRPr sz="1800" b="1" i="0" u="sng"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0" u="sng" strike="noStrike" cap="none">
                <a:solidFill>
                  <a:schemeClr val="dk1"/>
                </a:solidFill>
                <a:latin typeface="Arial"/>
                <a:ea typeface="Arial"/>
                <a:cs typeface="Arial"/>
                <a:sym typeface="Arial"/>
              </a:rPr>
              <a:t>Se pueden añadir cuentas de tres formas:</a:t>
            </a:r>
            <a:endParaRPr/>
          </a:p>
          <a:p>
            <a:pPr marL="0" marR="0" lvl="0" indent="0" algn="l" rtl="0">
              <a:spcBef>
                <a:spcPts val="0"/>
              </a:spcBef>
              <a:spcAft>
                <a:spcPts val="0"/>
              </a:spcAft>
              <a:buNone/>
            </a:pPr>
            <a:endParaRPr sz="1800" b="1" i="0" u="sng" strike="noStrike" cap="none">
              <a:solidFill>
                <a:schemeClr val="dk1"/>
              </a:solidFill>
              <a:latin typeface="Arial"/>
              <a:ea typeface="Arial"/>
              <a:cs typeface="Arial"/>
              <a:sym typeface="Arial"/>
            </a:endParaRPr>
          </a:p>
          <a:p>
            <a:pPr marL="354013" marR="0" lvl="0" indent="-3540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Usando el comando </a:t>
            </a:r>
            <a:r>
              <a:rPr lang="es-ES" sz="1800" b="1" i="0" u="none" strike="noStrike" cap="none">
                <a:solidFill>
                  <a:schemeClr val="dk1"/>
                </a:solidFill>
                <a:latin typeface="Arial"/>
                <a:ea typeface="Arial"/>
                <a:cs typeface="Arial"/>
                <a:sym typeface="Arial"/>
              </a:rPr>
              <a:t>GRANT</a:t>
            </a:r>
            <a:endParaRPr/>
          </a:p>
          <a:p>
            <a:pPr marL="354013" marR="0" lvl="0" indent="-239713" algn="l" rtl="0">
              <a:spcBef>
                <a:spcPts val="0"/>
              </a:spcBef>
              <a:spcAft>
                <a:spcPts val="0"/>
              </a:spcAft>
              <a:buClr>
                <a:schemeClr val="dk1"/>
              </a:buClr>
              <a:buSzPts val="1800"/>
              <a:buFont typeface="Calibri"/>
              <a:buNone/>
            </a:pPr>
            <a:endParaRPr sz="1800" b="1" i="0" u="none" strike="noStrike" cap="none">
              <a:solidFill>
                <a:schemeClr val="dk1"/>
              </a:solidFill>
              <a:latin typeface="Arial"/>
              <a:ea typeface="Arial"/>
              <a:cs typeface="Arial"/>
              <a:sym typeface="Arial"/>
            </a:endParaRPr>
          </a:p>
          <a:p>
            <a:pPr marL="354013" marR="0" lvl="0" indent="-3540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Insertando una fila en la tabla </a:t>
            </a:r>
            <a:r>
              <a:rPr lang="es-ES" sz="1800" b="1" i="0" u="none" strike="noStrike" cap="none">
                <a:solidFill>
                  <a:schemeClr val="dk1"/>
                </a:solidFill>
                <a:latin typeface="Arial"/>
                <a:ea typeface="Arial"/>
                <a:cs typeface="Arial"/>
                <a:sym typeface="Arial"/>
              </a:rPr>
              <a:t>user </a:t>
            </a:r>
            <a:r>
              <a:rPr lang="es-ES" sz="1800" b="0" i="0" u="none" strike="noStrike" cap="none">
                <a:solidFill>
                  <a:schemeClr val="dk1"/>
                </a:solidFill>
                <a:latin typeface="Arial"/>
                <a:ea typeface="Arial"/>
                <a:cs typeface="Arial"/>
                <a:sym typeface="Arial"/>
              </a:rPr>
              <a:t>de la base de datos de administración.</a:t>
            </a:r>
            <a:endParaRPr/>
          </a:p>
          <a:p>
            <a:pPr marL="354013" marR="0" lvl="0" indent="-239713" algn="l" rtl="0">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354013" marR="0" lvl="0" indent="-354013" algn="l" rtl="0">
              <a:spcBef>
                <a:spcPts val="0"/>
              </a:spcBef>
              <a:spcAft>
                <a:spcPts val="0"/>
              </a:spcAft>
              <a:buClr>
                <a:schemeClr val="dk1"/>
              </a:buClr>
              <a:buSzPts val="1800"/>
              <a:buFont typeface="Arial"/>
              <a:buChar char="•"/>
            </a:pPr>
            <a:r>
              <a:rPr lang="es-ES" sz="1800" b="0" i="0" u="none" strike="noStrike" cap="none">
                <a:solidFill>
                  <a:schemeClr val="dk1"/>
                </a:solidFill>
                <a:latin typeface="Arial"/>
                <a:ea typeface="Arial"/>
                <a:cs typeface="Arial"/>
                <a:sym typeface="Arial"/>
              </a:rPr>
              <a:t>Usando el comando </a:t>
            </a:r>
            <a:r>
              <a:rPr lang="es-ES" sz="1800" b="1" i="0" u="none" strike="noStrike" cap="none">
                <a:solidFill>
                  <a:schemeClr val="dk1"/>
                </a:solidFill>
                <a:latin typeface="Arial"/>
                <a:ea typeface="Arial"/>
                <a:cs typeface="Arial"/>
                <a:sym typeface="Arial"/>
              </a:rPr>
              <a:t>CREATE USER</a:t>
            </a:r>
            <a:r>
              <a:rPr lang="es-ES" sz="1800" b="0" i="0" u="none" strike="noStrike" cap="none">
                <a:solidFill>
                  <a:schemeClr val="dk1"/>
                </a:solidFill>
                <a:latin typeface="Arial"/>
                <a:ea typeface="Arial"/>
                <a:cs typeface="Arial"/>
                <a:sym typeface="Arial"/>
              </a:rPr>
              <a:t>.</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43" name="Google Shape;143;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4" name="Google Shape;144;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5" name="Google Shape;145;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6" name="Google Shape;146;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p:nvPr/>
        </p:nvSpPr>
        <p:spPr>
          <a:xfrm>
            <a:off x="500063" y="1268413"/>
            <a:ext cx="8015287" cy="4524375"/>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Arial"/>
                <a:ea typeface="Arial"/>
                <a:cs typeface="Arial"/>
                <a:sym typeface="Arial"/>
              </a:rPr>
              <a:t>SINTAXIS  DE CREATE   USER</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s-ES" sz="1800" b="1" i="0" u="none" strike="noStrike" cap="none" dirty="0">
                <a:solidFill>
                  <a:srgbClr val="C00000"/>
                </a:solidFill>
                <a:latin typeface="Arial"/>
                <a:ea typeface="Arial"/>
                <a:cs typeface="Arial"/>
                <a:sym typeface="Arial"/>
              </a:rPr>
              <a:t>CREATE  USER  </a:t>
            </a:r>
            <a:r>
              <a:rPr lang="es-ES" sz="1800" b="1" i="1" u="none" strike="noStrike" cap="none" dirty="0">
                <a:solidFill>
                  <a:srgbClr val="C00000"/>
                </a:solidFill>
                <a:latin typeface="Arial"/>
                <a:ea typeface="Arial"/>
                <a:cs typeface="Arial"/>
                <a:sym typeface="Arial"/>
              </a:rPr>
              <a:t>cuenta </a:t>
            </a:r>
            <a:r>
              <a:rPr lang="es-ES" sz="1800" b="1" i="0" u="none" strike="noStrike" cap="none" dirty="0">
                <a:solidFill>
                  <a:srgbClr val="C00000"/>
                </a:solidFill>
                <a:latin typeface="Arial"/>
                <a:ea typeface="Arial"/>
                <a:cs typeface="Arial"/>
                <a:sym typeface="Arial"/>
              </a:rPr>
              <a:t>[IDENTIFIED BY </a:t>
            </a:r>
            <a:r>
              <a:rPr lang="es-ES" sz="1800" b="1" i="1" u="none" strike="noStrike" cap="none" dirty="0">
                <a:solidFill>
                  <a:srgbClr val="C00000"/>
                </a:solidFill>
                <a:latin typeface="Arial"/>
                <a:ea typeface="Arial"/>
                <a:cs typeface="Arial"/>
                <a:sym typeface="Arial"/>
              </a:rPr>
              <a:t>contraseña</a:t>
            </a:r>
            <a:r>
              <a:rPr lang="es-ES" sz="1800" b="1" i="0" u="none" strike="noStrike" cap="none" dirty="0">
                <a:solidFill>
                  <a:srgbClr val="C00000"/>
                </a:solidFill>
                <a:latin typeface="Arial"/>
                <a:ea typeface="Arial"/>
                <a:cs typeface="Arial"/>
                <a:sym typeface="Arial"/>
              </a:rPr>
              <a:t>];</a:t>
            </a:r>
            <a:endParaRPr sz="1800" b="0" i="0" u="none" strike="noStrike" cap="none" dirty="0">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265113" marR="0" lvl="0" indent="-265113" algn="l" rtl="0">
              <a:spcBef>
                <a:spcPts val="0"/>
              </a:spcBef>
              <a:spcAft>
                <a:spcPts val="0"/>
              </a:spcAft>
              <a:buClr>
                <a:schemeClr val="dk1"/>
              </a:buClr>
              <a:buSzPts val="1800"/>
              <a:buFont typeface="Arial"/>
              <a:buChar char="•"/>
            </a:pPr>
            <a:r>
              <a:rPr lang="es-ES" sz="1800" b="0" i="0" u="none" strike="noStrike" cap="none" dirty="0">
                <a:solidFill>
                  <a:schemeClr val="dk1"/>
                </a:solidFill>
                <a:latin typeface="Arial"/>
                <a:ea typeface="Arial"/>
                <a:cs typeface="Arial"/>
                <a:sym typeface="Arial"/>
              </a:rPr>
              <a:t>El nombre de cuenta deberá contener el </a:t>
            </a:r>
            <a:r>
              <a:rPr lang="es-ES" sz="1800" b="1" i="0" u="none" strike="noStrike" cap="none" dirty="0">
                <a:solidFill>
                  <a:schemeClr val="dk1"/>
                </a:solidFill>
                <a:latin typeface="Arial"/>
                <a:ea typeface="Arial"/>
                <a:cs typeface="Arial"/>
                <a:sym typeface="Arial"/>
              </a:rPr>
              <a:t>nombre de usuario</a:t>
            </a:r>
            <a:r>
              <a:rPr lang="es-ES" sz="1800" b="0" i="0" u="none" strike="noStrike" cap="none" dirty="0">
                <a:solidFill>
                  <a:schemeClr val="dk1"/>
                </a:solidFill>
                <a:latin typeface="Arial"/>
                <a:ea typeface="Arial"/>
                <a:cs typeface="Arial"/>
                <a:sym typeface="Arial"/>
              </a:rPr>
              <a:t>, el carácter ‘</a:t>
            </a:r>
            <a:r>
              <a:rPr lang="es-ES" sz="1800" b="1" i="0" u="none" strike="noStrike" cap="none" dirty="0">
                <a:solidFill>
                  <a:schemeClr val="dk1"/>
                </a:solidFill>
                <a:latin typeface="Arial"/>
                <a:ea typeface="Arial"/>
                <a:cs typeface="Arial"/>
                <a:sym typeface="Arial"/>
              </a:rPr>
              <a:t>@</a:t>
            </a:r>
            <a:r>
              <a:rPr lang="es-ES" sz="1800" b="0" i="0" u="none" strike="noStrike" cap="none" dirty="0">
                <a:solidFill>
                  <a:schemeClr val="dk1"/>
                </a:solidFill>
                <a:latin typeface="Arial"/>
                <a:ea typeface="Arial"/>
                <a:cs typeface="Arial"/>
                <a:sym typeface="Arial"/>
              </a:rPr>
              <a:t>’, y el </a:t>
            </a:r>
            <a:r>
              <a:rPr lang="es-ES" sz="1800" b="1" i="0" u="none" strike="noStrike" cap="none" dirty="0">
                <a:solidFill>
                  <a:schemeClr val="dk1"/>
                </a:solidFill>
                <a:latin typeface="Arial"/>
                <a:ea typeface="Arial"/>
                <a:cs typeface="Arial"/>
                <a:sym typeface="Arial"/>
              </a:rPr>
              <a:t>nombre del equipo </a:t>
            </a:r>
            <a:r>
              <a:rPr lang="es-ES" sz="1800" b="0" i="0" u="none" strike="noStrike" cap="none" dirty="0">
                <a:solidFill>
                  <a:schemeClr val="dk1"/>
                </a:solidFill>
                <a:latin typeface="Arial"/>
                <a:ea typeface="Arial"/>
                <a:cs typeface="Arial"/>
                <a:sym typeface="Arial"/>
              </a:rPr>
              <a:t>desde el que se autoriza a conectar con la cuenta.  Por ejemplo, un nombre de cuenta válido y con el que vienes trabajando en todas las sesiones es:</a:t>
            </a:r>
            <a:endParaRPr dirty="0"/>
          </a:p>
          <a:p>
            <a:pPr marL="265113" marR="0" lvl="0" indent="-265113" algn="l" rtl="0">
              <a:spcBef>
                <a:spcPts val="0"/>
              </a:spcBef>
              <a:spcAft>
                <a:spcPts val="0"/>
              </a:spcAft>
              <a:buNone/>
            </a:pPr>
            <a:r>
              <a:rPr lang="es-ES" sz="1800" b="1" i="0" u="none" strike="noStrike" cap="none" dirty="0">
                <a:solidFill>
                  <a:schemeClr val="dk1"/>
                </a:solidFill>
                <a:latin typeface="Arial"/>
                <a:ea typeface="Arial"/>
                <a:cs typeface="Arial"/>
                <a:sym typeface="Arial"/>
              </a:rPr>
              <a:t>			</a:t>
            </a:r>
            <a:r>
              <a:rPr lang="es-ES" sz="1800" b="1" i="0" u="none" strike="noStrike" cap="none" dirty="0" err="1">
                <a:solidFill>
                  <a:schemeClr val="dk1"/>
                </a:solidFill>
                <a:latin typeface="Arial"/>
                <a:ea typeface="Arial"/>
                <a:cs typeface="Arial"/>
                <a:sym typeface="Arial"/>
              </a:rPr>
              <a:t>root@localhost</a:t>
            </a:r>
            <a:endParaRPr dirty="0"/>
          </a:p>
          <a:p>
            <a:pPr marL="265113" marR="0" lvl="0" indent="-265113" algn="l" rtl="0">
              <a:spcBef>
                <a:spcPts val="0"/>
              </a:spcBef>
              <a:spcAft>
                <a:spcPts val="0"/>
              </a:spcAft>
              <a:buClr>
                <a:schemeClr val="dk1"/>
              </a:buClr>
              <a:buSzPts val="1800"/>
              <a:buFont typeface="Arial"/>
              <a:buChar char="•"/>
            </a:pPr>
            <a:r>
              <a:rPr lang="es-ES" sz="1800" b="1" i="0" u="none" strike="noStrike" cap="none" dirty="0">
                <a:solidFill>
                  <a:schemeClr val="dk1"/>
                </a:solidFill>
                <a:latin typeface="Arial"/>
                <a:ea typeface="Arial"/>
                <a:cs typeface="Arial"/>
                <a:sym typeface="Arial"/>
              </a:rPr>
              <a:t>IDENTIFIED </a:t>
            </a:r>
            <a:r>
              <a:rPr lang="es-ES" sz="1800" b="0" i="0" u="none" strike="noStrike" cap="none" dirty="0">
                <a:solidFill>
                  <a:schemeClr val="dk1"/>
                </a:solidFill>
                <a:latin typeface="Arial"/>
                <a:ea typeface="Arial"/>
                <a:cs typeface="Arial"/>
                <a:sym typeface="Arial"/>
              </a:rPr>
              <a:t>sirve para especificar una contraseña.</a:t>
            </a:r>
            <a:endParaRPr dirty="0"/>
          </a:p>
          <a:p>
            <a:pPr marL="265113" marR="0" lvl="0" indent="-150813" algn="l" rtl="0">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265113" marR="0" lvl="0" indent="-265113" algn="l" rtl="0">
              <a:spcBef>
                <a:spcPts val="0"/>
              </a:spcBef>
              <a:spcAft>
                <a:spcPts val="0"/>
              </a:spcAft>
              <a:buClr>
                <a:schemeClr val="dk1"/>
              </a:buClr>
              <a:buSzPts val="1800"/>
              <a:buFont typeface="Arial"/>
              <a:buChar char="•"/>
            </a:pPr>
            <a:r>
              <a:rPr lang="es-ES" sz="1800" b="0" i="0" u="none" strike="noStrike" cap="none" dirty="0">
                <a:solidFill>
                  <a:schemeClr val="dk1"/>
                </a:solidFill>
                <a:latin typeface="Arial"/>
                <a:ea typeface="Arial"/>
                <a:cs typeface="Arial"/>
                <a:sym typeface="Arial"/>
              </a:rPr>
              <a:t>A un mismo nombre de usuario pueden corresponderle varias cuentas (dependientes de los equipos de acceso).</a:t>
            </a:r>
            <a:endParaRPr dirty="0"/>
          </a:p>
          <a:p>
            <a:pPr marL="265113" marR="0" lvl="0" indent="-150813" algn="l" rtl="0">
              <a:spcBef>
                <a:spcPts val="0"/>
              </a:spcBef>
              <a:spcAft>
                <a:spcPts val="0"/>
              </a:spcAft>
              <a:buClr>
                <a:schemeClr val="dk1"/>
              </a:buClr>
              <a:buSzPts val="1800"/>
              <a:buFont typeface="Calibri"/>
              <a:buNone/>
            </a:pPr>
            <a:endParaRPr sz="1800" b="1" i="0" u="none" strike="noStrike" cap="none" dirty="0">
              <a:solidFill>
                <a:schemeClr val="dk1"/>
              </a:solidFill>
              <a:latin typeface="Arial"/>
              <a:ea typeface="Arial"/>
              <a:cs typeface="Arial"/>
              <a:sym typeface="Arial"/>
            </a:endParaRPr>
          </a:p>
          <a:p>
            <a:pPr marL="265113" marR="0" lvl="0" indent="-265113" algn="l" rtl="0">
              <a:spcBef>
                <a:spcPts val="0"/>
              </a:spcBef>
              <a:spcAft>
                <a:spcPts val="0"/>
              </a:spcAft>
              <a:buClr>
                <a:schemeClr val="dk1"/>
              </a:buClr>
              <a:buSzPts val="1800"/>
              <a:buFont typeface="Arial"/>
              <a:buChar char="•"/>
            </a:pPr>
            <a:r>
              <a:rPr lang="es-ES" sz="1800" b="0" i="0" u="none" strike="noStrike" cap="none" dirty="0">
                <a:solidFill>
                  <a:schemeClr val="dk1"/>
                </a:solidFill>
                <a:latin typeface="Arial"/>
                <a:ea typeface="Arial"/>
                <a:cs typeface="Arial"/>
                <a:sym typeface="Arial"/>
              </a:rPr>
              <a:t>Al crear una cuenta con </a:t>
            </a:r>
            <a:r>
              <a:rPr lang="es-ES" sz="1800" b="1" i="0" u="none" strike="noStrike" cap="none" dirty="0">
                <a:solidFill>
                  <a:schemeClr val="dk1"/>
                </a:solidFill>
                <a:latin typeface="Arial"/>
                <a:ea typeface="Arial"/>
                <a:cs typeface="Arial"/>
                <a:sym typeface="Arial"/>
              </a:rPr>
              <a:t>CREATE USER</a:t>
            </a:r>
            <a:r>
              <a:rPr lang="es-ES" sz="1800" b="0" i="0" u="none" strike="noStrike" cap="none" dirty="0">
                <a:solidFill>
                  <a:schemeClr val="dk1"/>
                </a:solidFill>
                <a:latin typeface="Arial"/>
                <a:ea typeface="Arial"/>
                <a:cs typeface="Arial"/>
                <a:sym typeface="Arial"/>
              </a:rPr>
              <a:t>, la cuenta no tiene ningún privilegio salvo el de establecer una conexión. Habrá que otorgar los privilegios posteriormente con el comando </a:t>
            </a:r>
            <a:r>
              <a:rPr lang="es-ES" sz="1800" b="1" i="0" u="none" strike="noStrike" cap="none" dirty="0">
                <a:solidFill>
                  <a:schemeClr val="dk1"/>
                </a:solidFill>
                <a:latin typeface="Arial"/>
                <a:ea typeface="Arial"/>
                <a:cs typeface="Arial"/>
                <a:sym typeface="Arial"/>
              </a:rPr>
              <a:t>GRANT</a:t>
            </a:r>
            <a:r>
              <a:rPr lang="es-ES" sz="1800" b="0" i="0" u="none" strike="noStrike" cap="none" dirty="0">
                <a:solidFill>
                  <a:schemeClr val="dk1"/>
                </a:solidFill>
                <a:latin typeface="Arial"/>
                <a:ea typeface="Arial"/>
                <a:cs typeface="Arial"/>
                <a:sym typeface="Arial"/>
              </a:rPr>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53" name="Google Shape;153;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4" name="Google Shape;154;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5" name="Google Shape;155;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6" name="Google Shape;156;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p:nvPr/>
        </p:nvSpPr>
        <p:spPr>
          <a:xfrm>
            <a:off x="460375" y="1124754"/>
            <a:ext cx="8015287" cy="3970318"/>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dirty="0">
                <a:solidFill>
                  <a:schemeClr val="dk1"/>
                </a:solidFill>
                <a:latin typeface="Arial"/>
                <a:ea typeface="Arial"/>
                <a:cs typeface="Arial"/>
                <a:sym typeface="Arial"/>
              </a:rPr>
              <a:t>Ejemplo: </a:t>
            </a:r>
            <a:r>
              <a:rPr lang="es-ES" sz="1800" b="0" i="0" u="none" strike="noStrike" cap="none" dirty="0">
                <a:solidFill>
                  <a:schemeClr val="dk1"/>
                </a:solidFill>
                <a:latin typeface="Arial"/>
                <a:ea typeface="Arial"/>
                <a:cs typeface="Arial"/>
                <a:sym typeface="Arial"/>
              </a:rPr>
              <a:t>Crear una cuenta de usuario Jorge para conectarse desde el equipo con IP 10.0.13.17, otra para conectarse desde todos los equipos de la red 10.0.13.0/24 y otra cuenta para que Ana se conecte desde cualquier equipo.</a:t>
            </a:r>
            <a:endParaRPr dirty="0"/>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chemeClr val="dk1"/>
              </a:solidFill>
              <a:latin typeface="Arial"/>
              <a:ea typeface="Arial"/>
              <a:cs typeface="Arial"/>
              <a:sym typeface="Arial"/>
            </a:endParaRPr>
          </a:p>
          <a:p>
            <a:pPr lvl="0"/>
            <a:r>
              <a:rPr lang="es-ES" sz="1800" b="1" i="0" u="none" strike="noStrike" cap="none" dirty="0">
                <a:solidFill>
                  <a:srgbClr val="C00000"/>
                </a:solidFill>
                <a:latin typeface="Arial"/>
                <a:ea typeface="Arial"/>
                <a:cs typeface="Arial"/>
                <a:sym typeface="Arial"/>
              </a:rPr>
              <a:t>CREATE  USER  </a:t>
            </a:r>
            <a:r>
              <a:rPr lang="es-ES" sz="1800" b="1" i="0" u="none" strike="noStrike" cap="none" dirty="0" err="1">
                <a:solidFill>
                  <a:srgbClr val="C00000"/>
                </a:solidFill>
                <a:latin typeface="Arial"/>
                <a:ea typeface="Arial"/>
                <a:cs typeface="Arial"/>
                <a:sym typeface="Arial"/>
              </a:rPr>
              <a:t>jorge</a:t>
            </a:r>
            <a:r>
              <a:rPr lang="es-ES" sz="1800" b="1" dirty="0">
                <a:solidFill>
                  <a:srgbClr val="C00000"/>
                </a:solidFill>
              </a:rPr>
              <a:t>@ 10.0.13.17 </a:t>
            </a:r>
            <a:r>
              <a:rPr lang="es-ES" sz="1800" b="1" i="0" u="none" strike="noStrike" cap="none" dirty="0">
                <a:solidFill>
                  <a:srgbClr val="C00000"/>
                </a:solidFill>
                <a:latin typeface="Arial"/>
                <a:ea typeface="Arial"/>
                <a:cs typeface="Arial"/>
                <a:sym typeface="Arial"/>
              </a:rPr>
              <a:t>IDENTIFIED BY '1234';</a:t>
            </a:r>
            <a:endParaRPr sz="1800" b="1" i="0" u="none" strike="noStrike" cap="none" dirty="0">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rgbClr val="C00000"/>
              </a:solidFill>
              <a:latin typeface="Arial"/>
              <a:ea typeface="Arial"/>
              <a:cs typeface="Arial"/>
              <a:sym typeface="Arial"/>
            </a:endParaRPr>
          </a:p>
          <a:p>
            <a:pPr lvl="0"/>
            <a:r>
              <a:rPr lang="es-ES" sz="1800" b="1" i="0" u="none" strike="noStrike" cap="none" dirty="0">
                <a:solidFill>
                  <a:srgbClr val="C00000"/>
                </a:solidFill>
                <a:latin typeface="Arial"/>
                <a:ea typeface="Arial"/>
                <a:cs typeface="Arial"/>
                <a:sym typeface="Arial"/>
              </a:rPr>
              <a:t>CREATE  USER  </a:t>
            </a:r>
            <a:r>
              <a:rPr lang="es-ES" sz="1800" b="1" i="0" u="none" strike="noStrike" cap="none" dirty="0" err="1">
                <a:solidFill>
                  <a:srgbClr val="C00000"/>
                </a:solidFill>
                <a:latin typeface="Arial"/>
                <a:ea typeface="Arial"/>
                <a:cs typeface="Arial"/>
                <a:sym typeface="Arial"/>
              </a:rPr>
              <a:t>jorge</a:t>
            </a:r>
            <a:r>
              <a:rPr lang="es-ES" sz="1800" b="1" i="0" u="none" strike="noStrike" cap="none" dirty="0">
                <a:solidFill>
                  <a:srgbClr val="C00000"/>
                </a:solidFill>
                <a:latin typeface="Arial"/>
                <a:ea typeface="Arial"/>
                <a:cs typeface="Arial"/>
                <a:sym typeface="Arial"/>
              </a:rPr>
              <a:t>@</a:t>
            </a:r>
            <a:r>
              <a:rPr lang="es-ES" sz="1800" b="1" dirty="0">
                <a:solidFill>
                  <a:srgbClr val="C00000"/>
                </a:solidFill>
              </a:rPr>
              <a:t> </a:t>
            </a:r>
            <a:r>
              <a:rPr lang="es-ES" sz="1800" b="1" i="0" u="none" strike="noStrike" cap="none" dirty="0">
                <a:solidFill>
                  <a:srgbClr val="C00000"/>
                </a:solidFill>
                <a:latin typeface="Arial"/>
                <a:ea typeface="Arial"/>
                <a:cs typeface="Arial"/>
                <a:sym typeface="Arial"/>
              </a:rPr>
              <a:t>'10.0.13.%' IDENTIFIED BY '1234';</a:t>
            </a:r>
            <a:endParaRPr sz="1800" b="1" i="0" u="none" strike="noStrike" cap="none" dirty="0">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dirty="0">
              <a:solidFill>
                <a:srgbClr val="C00000"/>
              </a:solidFill>
              <a:latin typeface="Arial"/>
              <a:ea typeface="Arial"/>
              <a:cs typeface="Arial"/>
              <a:sym typeface="Arial"/>
            </a:endParaRPr>
          </a:p>
          <a:p>
            <a:pPr lvl="0"/>
            <a:r>
              <a:rPr lang="es-ES" sz="1800" b="1" i="0" u="none" strike="noStrike" cap="none" dirty="0">
                <a:solidFill>
                  <a:srgbClr val="C00000"/>
                </a:solidFill>
                <a:latin typeface="Arial"/>
                <a:ea typeface="Arial"/>
                <a:cs typeface="Arial"/>
                <a:sym typeface="Arial"/>
              </a:rPr>
              <a:t>CREATE USER </a:t>
            </a:r>
            <a:r>
              <a:rPr lang="es-ES" sz="1800" b="1" i="0" u="none" strike="noStrike" cap="none" dirty="0" err="1">
                <a:solidFill>
                  <a:srgbClr val="C00000"/>
                </a:solidFill>
                <a:latin typeface="Arial"/>
                <a:ea typeface="Arial"/>
                <a:cs typeface="Arial"/>
                <a:sym typeface="Arial"/>
              </a:rPr>
              <a:t>ana</a:t>
            </a:r>
            <a:r>
              <a:rPr lang="es-ES" sz="1800" b="1" i="0" u="none" strike="noStrike" cap="none" dirty="0">
                <a:solidFill>
                  <a:srgbClr val="C00000"/>
                </a:solidFill>
                <a:latin typeface="Arial"/>
                <a:ea typeface="Arial"/>
                <a:cs typeface="Arial"/>
                <a:sym typeface="Arial"/>
              </a:rPr>
              <a:t>@'%';</a:t>
            </a:r>
            <a:endParaRPr dirty="0"/>
          </a:p>
          <a:p>
            <a:pPr marL="0" marR="0" lvl="0" indent="0" algn="l" rtl="0">
              <a:spcBef>
                <a:spcPts val="0"/>
              </a:spcBef>
              <a:spcAft>
                <a:spcPts val="0"/>
              </a:spcAft>
              <a:buNone/>
            </a:pPr>
            <a:endParaRPr sz="1800" b="1" i="0" u="none" strike="noStrike" cap="none" dirty="0">
              <a:solidFill>
                <a:srgbClr val="C00000"/>
              </a:solidFill>
              <a:latin typeface="Arial"/>
              <a:ea typeface="Arial"/>
              <a:cs typeface="Arial"/>
              <a:sym typeface="Arial"/>
            </a:endParaRPr>
          </a:p>
          <a:p>
            <a:pPr marL="0" marR="0" lvl="0" indent="0" algn="l" rtl="0">
              <a:spcBef>
                <a:spcPts val="0"/>
              </a:spcBef>
              <a:spcAft>
                <a:spcPts val="0"/>
              </a:spcAft>
              <a:buNone/>
            </a:pPr>
            <a:r>
              <a:rPr lang="es-ES" sz="1800" b="1" i="0" u="none" strike="noStrike" cap="none" dirty="0">
                <a:solidFill>
                  <a:schemeClr val="dk1"/>
                </a:solidFill>
                <a:latin typeface="Arial"/>
                <a:ea typeface="Arial"/>
                <a:cs typeface="Arial"/>
                <a:sym typeface="Arial"/>
              </a:rPr>
              <a:t>IMPORTANTE: El carácter ‘%’ es un comodín que representa cualquier conjunto de caracteres. También se puede usar el carácter ‘_’ como comodín que sustituye a un único carácter. </a:t>
            </a:r>
          </a:p>
          <a:p>
            <a:pPr marL="0" marR="0" lvl="0" indent="0" algn="l" rtl="0">
              <a:spcBef>
                <a:spcPts val="0"/>
              </a:spcBef>
              <a:spcAft>
                <a:spcPts val="0"/>
              </a:spcAft>
              <a:buNone/>
            </a:pPr>
            <a:r>
              <a:rPr lang="es-ES" sz="1800" b="1" dirty="0">
                <a:solidFill>
                  <a:schemeClr val="dk1"/>
                </a:solidFill>
              </a:rPr>
              <a:t>Se pueden usar estos comodines en la parte del identificador de cuentas correspondiente a los equipos. En su caso, hay que entrecomillar esa parte que identifica a los equipos.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250825" y="207963"/>
            <a:ext cx="4249738" cy="41592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9. Usuarios y privilegios</a:t>
            </a:r>
            <a:endParaRPr/>
          </a:p>
        </p:txBody>
      </p:sp>
      <p:sp>
        <p:nvSpPr>
          <p:cNvPr id="163" name="Google Shape;163;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4" name="Google Shape;164;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5" name="Google Shape;165;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6" name="Google Shape;16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1"/>
          <p:cNvSpPr txBox="1"/>
          <p:nvPr/>
        </p:nvSpPr>
        <p:spPr>
          <a:xfrm>
            <a:off x="500063" y="1268413"/>
            <a:ext cx="8015287" cy="4524315"/>
          </a:xfrm>
          <a:prstGeom prst="rect">
            <a:avLst/>
          </a:prstGeom>
          <a:no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sng" strike="noStrike" cap="none">
                <a:solidFill>
                  <a:schemeClr val="dk1"/>
                </a:solidFill>
                <a:latin typeface="Arial"/>
                <a:ea typeface="Arial"/>
                <a:cs typeface="Arial"/>
                <a:sym typeface="Arial"/>
              </a:rPr>
              <a:t>Modificar la contraseña de usuario:</a:t>
            </a: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0" i="0" u="none" strike="noStrike" cap="none">
                <a:solidFill>
                  <a:schemeClr val="dk1"/>
                </a:solidFill>
                <a:latin typeface="Arial"/>
                <a:ea typeface="Arial"/>
                <a:cs typeface="Arial"/>
                <a:sym typeface="Arial"/>
              </a:rPr>
              <a:t>Para modificar la contraseña de un usuario puede usarse el programa cliente </a:t>
            </a:r>
            <a:r>
              <a:rPr lang="es-ES" sz="1800" b="1" i="0" u="none" strike="noStrike" cap="none">
                <a:solidFill>
                  <a:schemeClr val="dk1"/>
                </a:solidFill>
                <a:latin typeface="Arial"/>
                <a:ea typeface="Arial"/>
                <a:cs typeface="Arial"/>
                <a:sym typeface="Arial"/>
              </a:rPr>
              <a:t>mysqladmin.</a:t>
            </a:r>
            <a:r>
              <a:rPr lang="es-ES" sz="1800" b="0" i="0" u="none" strike="noStrike" cap="none">
                <a:solidFill>
                  <a:schemeClr val="dk1"/>
                </a:solidFill>
                <a:latin typeface="Arial"/>
                <a:ea typeface="Arial"/>
                <a:cs typeface="Arial"/>
                <a:sym typeface="Arial"/>
              </a:rPr>
              <a:t> También puede usarse el comando UPDATE para modificar la columna </a:t>
            </a:r>
            <a:r>
              <a:rPr lang="es-ES" sz="1800" b="1" i="0" u="none" strike="noStrike" cap="none">
                <a:solidFill>
                  <a:schemeClr val="dk1"/>
                </a:solidFill>
                <a:latin typeface="Arial"/>
                <a:ea typeface="Arial"/>
                <a:cs typeface="Arial"/>
                <a:sym typeface="Arial"/>
              </a:rPr>
              <a:t>password </a:t>
            </a:r>
            <a:r>
              <a:rPr lang="es-ES" sz="1800" b="0" i="0" u="none" strike="noStrike" cap="none">
                <a:solidFill>
                  <a:schemeClr val="dk1"/>
                </a:solidFill>
                <a:latin typeface="Arial"/>
                <a:ea typeface="Arial"/>
                <a:cs typeface="Arial"/>
                <a:sym typeface="Arial"/>
              </a:rPr>
              <a:t> en la tabla </a:t>
            </a:r>
            <a:r>
              <a:rPr lang="es-ES" sz="1800" b="1" i="0" u="none" strike="noStrike" cap="none">
                <a:solidFill>
                  <a:schemeClr val="dk1"/>
                </a:solidFill>
                <a:latin typeface="Arial"/>
                <a:ea typeface="Arial"/>
                <a:cs typeface="Arial"/>
                <a:sym typeface="Arial"/>
              </a:rPr>
              <a:t>user.</a:t>
            </a:r>
            <a:r>
              <a:rPr lang="es-ES" sz="1800" b="0" i="0" u="none" strike="noStrike" cap="none">
                <a:solidFill>
                  <a:schemeClr val="dk1"/>
                </a:solidFill>
                <a:latin typeface="Arial"/>
                <a:ea typeface="Arial"/>
                <a:cs typeface="Arial"/>
                <a:sym typeface="Arial"/>
              </a:rPr>
              <a:t> El programa mysqladmin sirve para realizar otras muchas cosas. En particular, para permitir la modificación de una cuenta de usuario, debe usarse:</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1" u="none" strike="noStrike" cap="none">
                <a:solidFill>
                  <a:srgbClr val="C00000"/>
                </a:solidFill>
                <a:latin typeface="Arial"/>
                <a:ea typeface="Arial"/>
                <a:cs typeface="Arial"/>
                <a:sym typeface="Arial"/>
              </a:rPr>
              <a:t>Mysqladmin –u </a:t>
            </a:r>
            <a:r>
              <a:rPr lang="es-ES" sz="1800" b="0" i="1" u="none" strike="noStrike" cap="none">
                <a:solidFill>
                  <a:srgbClr val="C00000"/>
                </a:solidFill>
                <a:latin typeface="Arial"/>
                <a:ea typeface="Arial"/>
                <a:cs typeface="Arial"/>
                <a:sym typeface="Arial"/>
              </a:rPr>
              <a:t>usuario </a:t>
            </a:r>
            <a:r>
              <a:rPr lang="es-ES" sz="1800" b="1" i="0" u="none" strike="noStrike" cap="none">
                <a:solidFill>
                  <a:srgbClr val="C00000"/>
                </a:solidFill>
                <a:latin typeface="Arial"/>
                <a:ea typeface="Arial"/>
                <a:cs typeface="Arial"/>
                <a:sym typeface="Arial"/>
              </a:rPr>
              <a:t>-</a:t>
            </a:r>
            <a:r>
              <a:rPr lang="es-ES" sz="1800" b="1" i="1" u="none" strike="noStrike" cap="none">
                <a:solidFill>
                  <a:srgbClr val="C00000"/>
                </a:solidFill>
                <a:latin typeface="Arial"/>
                <a:ea typeface="Arial"/>
                <a:cs typeface="Arial"/>
                <a:sym typeface="Arial"/>
              </a:rPr>
              <a:t>p    password  </a:t>
            </a:r>
            <a:r>
              <a:rPr lang="es-ES" sz="1800" b="0" i="1" u="none" strike="noStrike" cap="none">
                <a:solidFill>
                  <a:srgbClr val="C00000"/>
                </a:solidFill>
                <a:latin typeface="Arial"/>
                <a:ea typeface="Arial"/>
                <a:cs typeface="Arial"/>
                <a:sym typeface="Arial"/>
              </a:rPr>
              <a:t>nueva</a:t>
            </a:r>
            <a:r>
              <a:rPr lang="es-ES" sz="1800" b="1" i="1" u="none" strike="noStrike" cap="none">
                <a:solidFill>
                  <a:srgbClr val="C00000"/>
                </a:solidFill>
                <a:latin typeface="Arial"/>
                <a:ea typeface="Arial"/>
                <a:cs typeface="Arial"/>
                <a:sym typeface="Arial"/>
              </a:rPr>
              <a:t>_</a:t>
            </a:r>
            <a:r>
              <a:rPr lang="es-ES" sz="1800" b="0" i="1" u="none" strike="noStrike" cap="none">
                <a:solidFill>
                  <a:srgbClr val="C00000"/>
                </a:solidFill>
                <a:latin typeface="Arial"/>
                <a:ea typeface="Arial"/>
                <a:cs typeface="Arial"/>
                <a:sym typeface="Arial"/>
              </a:rPr>
              <a:t>contraseña</a:t>
            </a:r>
            <a:endParaRPr sz="1800" b="0" i="0" u="none" strike="noStrike" cap="none">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0" u="none" strike="noStrike" cap="none">
                <a:solidFill>
                  <a:schemeClr val="dk1"/>
                </a:solidFill>
                <a:latin typeface="Arial"/>
                <a:ea typeface="Arial"/>
                <a:cs typeface="Arial"/>
                <a:sym typeface="Arial"/>
              </a:rPr>
              <a:t>Para modificar la contraseña de una cuenta con el comando UPDATE, hay que usar la base de datos mysql y ejecutar algo como esto:</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s-ES" sz="1800" b="1" i="1" u="none" strike="noStrike" cap="none">
                <a:solidFill>
                  <a:srgbClr val="C00000"/>
                </a:solidFill>
                <a:latin typeface="Arial"/>
                <a:ea typeface="Arial"/>
                <a:cs typeface="Arial"/>
                <a:sym typeface="Arial"/>
              </a:rPr>
              <a:t>UPDATE user SET password=PASSWORD('4444dddda') WHERE User='root';</a:t>
            </a:r>
            <a:endParaRPr sz="1800" b="0" i="0" u="none" strike="noStrike" cap="none">
              <a:solidFill>
                <a:srgbClr val="C00000"/>
              </a:solidFill>
              <a:latin typeface="Arial"/>
              <a:ea typeface="Arial"/>
              <a:cs typeface="Arial"/>
              <a:sym typeface="Arial"/>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1580</Words>
  <Application>Microsoft Office PowerPoint</Application>
  <PresentationFormat>Presentación en pantalla (4:3)</PresentationFormat>
  <Paragraphs>244</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Luis Jesús Herrero de Cos</cp:lastModifiedBy>
  <cp:revision>4</cp:revision>
  <dcterms:modified xsi:type="dcterms:W3CDTF">2024-01-31T16:39:35Z</dcterms:modified>
</cp:coreProperties>
</file>