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91" r:id="rId4"/>
    <p:sldId id="292" r:id="rId5"/>
    <p:sldId id="293" r:id="rId6"/>
    <p:sldId id="294" r:id="rId7"/>
    <p:sldId id="295" r:id="rId8"/>
    <p:sldId id="296" r:id="rId9"/>
    <p:sldId id="298" r:id="rId10"/>
    <p:sldId id="299" r:id="rId11"/>
    <p:sldId id="300" r:id="rId12"/>
    <p:sldId id="301" r:id="rId13"/>
    <p:sldId id="302" r:id="rId14"/>
    <p:sldId id="303" r:id="rId15"/>
    <p:sldId id="304" r:id="rId16"/>
    <p:sldId id="305" r:id="rId17"/>
    <p:sldId id="306" r:id="rId18"/>
    <p:sldId id="307" r:id="rId19"/>
    <p:sldId id="309" r:id="rId20"/>
    <p:sldId id="310" r:id="rId21"/>
    <p:sldId id="311" r:id="rId22"/>
    <p:sldId id="312" r:id="rId23"/>
    <p:sldId id="313" r:id="rId24"/>
    <p:sldId id="314" r:id="rId25"/>
    <p:sldId id="315" r:id="rId26"/>
    <p:sldId id="316" r:id="rId27"/>
    <p:sldId id="317" r:id="rId28"/>
    <p:sldId id="318"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DA02E483-3221-4130-A125-2B83062AFEED}"/>
    <pc:docChg chg="modSld">
      <pc:chgData name="Luis Jesús Herrero de Cos" userId="1a803f82-0012-431b-a368-6f3c9304e3f9" providerId="ADAL" clId="{DA02E483-3221-4130-A125-2B83062AFEED}" dt="2024-01-31T16:29:14.376" v="3" actId="20577"/>
      <pc:docMkLst>
        <pc:docMk/>
      </pc:docMkLst>
      <pc:sldChg chg="modSp mod">
        <pc:chgData name="Luis Jesús Herrero de Cos" userId="1a803f82-0012-431b-a368-6f3c9304e3f9" providerId="ADAL" clId="{DA02E483-3221-4130-A125-2B83062AFEED}" dt="2024-01-31T16:29:08.274" v="1" actId="20577"/>
        <pc:sldMkLst>
          <pc:docMk/>
          <pc:sldMk cId="0" sldId="256"/>
        </pc:sldMkLst>
        <pc:spChg chg="mod">
          <ac:chgData name="Luis Jesús Herrero de Cos" userId="1a803f82-0012-431b-a368-6f3c9304e3f9" providerId="ADAL" clId="{DA02E483-3221-4130-A125-2B83062AFEED}" dt="2024-01-31T16:29:08.274" v="1" actId="20577"/>
          <ac:spMkLst>
            <pc:docMk/>
            <pc:sldMk cId="0" sldId="256"/>
            <ac:spMk id="88" creationId="{00000000-0000-0000-0000-000000000000}"/>
          </ac:spMkLst>
        </pc:spChg>
      </pc:sldChg>
      <pc:sldChg chg="modSp mod">
        <pc:chgData name="Luis Jesús Herrero de Cos" userId="1a803f82-0012-431b-a368-6f3c9304e3f9" providerId="ADAL" clId="{DA02E483-3221-4130-A125-2B83062AFEED}" dt="2024-01-31T16:29:14.376" v="3" actId="20577"/>
        <pc:sldMkLst>
          <pc:docMk/>
          <pc:sldMk cId="0" sldId="257"/>
        </pc:sldMkLst>
        <pc:spChg chg="mod">
          <ac:chgData name="Luis Jesús Herrero de Cos" userId="1a803f82-0012-431b-a368-6f3c9304e3f9" providerId="ADAL" clId="{DA02E483-3221-4130-A125-2B83062AFEED}" dt="2024-01-31T16:29:14.376" v="3" actId="20577"/>
          <ac:spMkLst>
            <pc:docMk/>
            <pc:sldMk cId="0" sldId="257"/>
            <ac:spMk id="96" creationId="{00000000-0000-0000-0000-000000000000}"/>
          </ac:spMkLst>
        </pc:spChg>
      </pc:sldChg>
    </pc:docChg>
  </pc:docChgLst>
  <pc:docChgLst>
    <pc:chgData name="Luis Jesús Herrero de Cos" userId="1a803f82-0012-431b-a368-6f3c9304e3f9" providerId="ADAL" clId="{EF27A1BA-A3E2-4A08-8B22-1400095DE307}"/>
    <pc:docChg chg="custSel addSld delSld modSld">
      <pc:chgData name="Luis Jesús Herrero de Cos" userId="1a803f82-0012-431b-a368-6f3c9304e3f9" providerId="ADAL" clId="{EF27A1BA-A3E2-4A08-8B22-1400095DE307}" dt="2023-03-15T16:47:11.846" v="3489" actId="403"/>
      <pc:docMkLst>
        <pc:docMk/>
      </pc:docMkLst>
      <pc:sldChg chg="modSp mod">
        <pc:chgData name="Luis Jesús Herrero de Cos" userId="1a803f82-0012-431b-a368-6f3c9304e3f9" providerId="ADAL" clId="{EF27A1BA-A3E2-4A08-8B22-1400095DE307}" dt="2023-03-15T14:40:11.908" v="43" actId="20577"/>
        <pc:sldMkLst>
          <pc:docMk/>
          <pc:sldMk cId="0" sldId="256"/>
        </pc:sldMkLst>
        <pc:spChg chg="mod">
          <ac:chgData name="Luis Jesús Herrero de Cos" userId="1a803f82-0012-431b-a368-6f3c9304e3f9" providerId="ADAL" clId="{EF27A1BA-A3E2-4A08-8B22-1400095DE307}" dt="2023-03-15T14:40:11.908" v="43" actId="20577"/>
          <ac:spMkLst>
            <pc:docMk/>
            <pc:sldMk cId="0" sldId="256"/>
            <ac:spMk id="88" creationId="{00000000-0000-0000-0000-000000000000}"/>
          </ac:spMkLst>
        </pc:spChg>
      </pc:sldChg>
      <pc:sldChg chg="modSp mod">
        <pc:chgData name="Luis Jesús Herrero de Cos" userId="1a803f82-0012-431b-a368-6f3c9304e3f9" providerId="ADAL" clId="{EF27A1BA-A3E2-4A08-8B22-1400095DE307}" dt="2023-03-15T14:41:49.707" v="96" actId="20577"/>
        <pc:sldMkLst>
          <pc:docMk/>
          <pc:sldMk cId="0" sldId="257"/>
        </pc:sldMkLst>
        <pc:spChg chg="mod">
          <ac:chgData name="Luis Jesús Herrero de Cos" userId="1a803f82-0012-431b-a368-6f3c9304e3f9" providerId="ADAL" clId="{EF27A1BA-A3E2-4A08-8B22-1400095DE307}" dt="2023-03-15T14:41:49.707" v="96" actId="20577"/>
          <ac:spMkLst>
            <pc:docMk/>
            <pc:sldMk cId="0" sldId="257"/>
            <ac:spMk id="96" creationId="{00000000-0000-0000-0000-000000000000}"/>
          </ac:spMkLst>
        </pc:spChg>
      </pc:sldChg>
      <pc:sldChg chg="modSp mod">
        <pc:chgData name="Luis Jesús Herrero de Cos" userId="1a803f82-0012-431b-a368-6f3c9304e3f9" providerId="ADAL" clId="{EF27A1BA-A3E2-4A08-8B22-1400095DE307}" dt="2023-03-15T14:51:55.202" v="865" actId="20577"/>
        <pc:sldMkLst>
          <pc:docMk/>
          <pc:sldMk cId="0" sldId="258"/>
        </pc:sldMkLst>
        <pc:spChg chg="mod">
          <ac:chgData name="Luis Jesús Herrero de Cos" userId="1a803f82-0012-431b-a368-6f3c9304e3f9" providerId="ADAL" clId="{EF27A1BA-A3E2-4A08-8B22-1400095DE307}" dt="2023-03-15T14:51:55.202" v="865" actId="20577"/>
          <ac:spMkLst>
            <pc:docMk/>
            <pc:sldMk cId="0" sldId="258"/>
            <ac:spMk id="104" creationId="{00000000-0000-0000-0000-000000000000}"/>
          </ac:spMkLst>
        </pc:spChg>
      </pc:sldChg>
      <pc:sldChg chg="modSp mod">
        <pc:chgData name="Luis Jesús Herrero de Cos" userId="1a803f82-0012-431b-a368-6f3c9304e3f9" providerId="ADAL" clId="{EF27A1BA-A3E2-4A08-8B22-1400095DE307}" dt="2023-03-15T15:06:52.781" v="1142" actId="20577"/>
        <pc:sldMkLst>
          <pc:docMk/>
          <pc:sldMk cId="0" sldId="259"/>
        </pc:sldMkLst>
        <pc:spChg chg="mod">
          <ac:chgData name="Luis Jesús Herrero de Cos" userId="1a803f82-0012-431b-a368-6f3c9304e3f9" providerId="ADAL" clId="{EF27A1BA-A3E2-4A08-8B22-1400095DE307}" dt="2023-03-15T15:06:52.781" v="1142" actId="20577"/>
          <ac:spMkLst>
            <pc:docMk/>
            <pc:sldMk cId="0" sldId="259"/>
            <ac:spMk id="115" creationId="{00000000-0000-0000-0000-000000000000}"/>
          </ac:spMkLst>
        </pc:spChg>
      </pc:sldChg>
      <pc:sldChg chg="modSp mod">
        <pc:chgData name="Luis Jesús Herrero de Cos" userId="1a803f82-0012-431b-a368-6f3c9304e3f9" providerId="ADAL" clId="{EF27A1BA-A3E2-4A08-8B22-1400095DE307}" dt="2023-03-15T15:07:43.615" v="1171" actId="20577"/>
        <pc:sldMkLst>
          <pc:docMk/>
          <pc:sldMk cId="0" sldId="263"/>
        </pc:sldMkLst>
        <pc:spChg chg="mod">
          <ac:chgData name="Luis Jesús Herrero de Cos" userId="1a803f82-0012-431b-a368-6f3c9304e3f9" providerId="ADAL" clId="{EF27A1BA-A3E2-4A08-8B22-1400095DE307}" dt="2023-03-15T15:07:43.615" v="1171" actId="20577"/>
          <ac:spMkLst>
            <pc:docMk/>
            <pc:sldMk cId="0" sldId="263"/>
            <ac:spMk id="154" creationId="{00000000-0000-0000-0000-000000000000}"/>
          </ac:spMkLst>
        </pc:spChg>
      </pc:sldChg>
      <pc:sldChg chg="modSp mod">
        <pc:chgData name="Luis Jesús Herrero de Cos" userId="1a803f82-0012-431b-a368-6f3c9304e3f9" providerId="ADAL" clId="{EF27A1BA-A3E2-4A08-8B22-1400095DE307}" dt="2023-03-15T15:09:54.707" v="1227" actId="20577"/>
        <pc:sldMkLst>
          <pc:docMk/>
          <pc:sldMk cId="0" sldId="264"/>
        </pc:sldMkLst>
        <pc:spChg chg="mod">
          <ac:chgData name="Luis Jesús Herrero de Cos" userId="1a803f82-0012-431b-a368-6f3c9304e3f9" providerId="ADAL" clId="{EF27A1BA-A3E2-4A08-8B22-1400095DE307}" dt="2023-03-15T15:09:54.707" v="1227" actId="20577"/>
          <ac:spMkLst>
            <pc:docMk/>
            <pc:sldMk cId="0" sldId="264"/>
            <ac:spMk id="163" creationId="{00000000-0000-0000-0000-000000000000}"/>
          </ac:spMkLst>
        </pc:spChg>
        <pc:picChg chg="mod">
          <ac:chgData name="Luis Jesús Herrero de Cos" userId="1a803f82-0012-431b-a368-6f3c9304e3f9" providerId="ADAL" clId="{EF27A1BA-A3E2-4A08-8B22-1400095DE307}" dt="2023-03-15T15:08:16.560" v="1172" actId="14100"/>
          <ac:picMkLst>
            <pc:docMk/>
            <pc:sldMk cId="0" sldId="264"/>
            <ac:picMk id="164" creationId="{00000000-0000-0000-0000-000000000000}"/>
          </ac:picMkLst>
        </pc:picChg>
      </pc:sldChg>
      <pc:sldChg chg="modSp mod">
        <pc:chgData name="Luis Jesús Herrero de Cos" userId="1a803f82-0012-431b-a368-6f3c9304e3f9" providerId="ADAL" clId="{EF27A1BA-A3E2-4A08-8B22-1400095DE307}" dt="2023-03-15T15:10:15.835" v="1236" actId="20577"/>
        <pc:sldMkLst>
          <pc:docMk/>
          <pc:sldMk cId="0" sldId="265"/>
        </pc:sldMkLst>
        <pc:spChg chg="mod">
          <ac:chgData name="Luis Jesús Herrero de Cos" userId="1a803f82-0012-431b-a368-6f3c9304e3f9" providerId="ADAL" clId="{EF27A1BA-A3E2-4A08-8B22-1400095DE307}" dt="2023-03-15T15:10:15.835" v="1236" actId="20577"/>
          <ac:spMkLst>
            <pc:docMk/>
            <pc:sldMk cId="0" sldId="265"/>
            <ac:spMk id="173" creationId="{00000000-0000-0000-0000-000000000000}"/>
          </ac:spMkLst>
        </pc:spChg>
      </pc:sldChg>
      <pc:sldChg chg="addSp delSp modSp mod">
        <pc:chgData name="Luis Jesús Herrero de Cos" userId="1a803f82-0012-431b-a368-6f3c9304e3f9" providerId="ADAL" clId="{EF27A1BA-A3E2-4A08-8B22-1400095DE307}" dt="2023-03-15T15:15:37.375" v="1365" actId="20577"/>
        <pc:sldMkLst>
          <pc:docMk/>
          <pc:sldMk cId="0" sldId="266"/>
        </pc:sldMkLst>
        <pc:spChg chg="add del mod">
          <ac:chgData name="Luis Jesús Herrero de Cos" userId="1a803f82-0012-431b-a368-6f3c9304e3f9" providerId="ADAL" clId="{EF27A1BA-A3E2-4A08-8B22-1400095DE307}" dt="2023-03-15T15:11:57.139" v="1241" actId="478"/>
          <ac:spMkLst>
            <pc:docMk/>
            <pc:sldMk cId="0" sldId="266"/>
            <ac:spMk id="2" creationId="{DC3BB550-3B46-0CB3-707F-6ADFDFE91581}"/>
          </ac:spMkLst>
        </pc:spChg>
        <pc:spChg chg="mod">
          <ac:chgData name="Luis Jesús Herrero de Cos" userId="1a803f82-0012-431b-a368-6f3c9304e3f9" providerId="ADAL" clId="{EF27A1BA-A3E2-4A08-8B22-1400095DE307}" dt="2023-03-15T15:15:37.375" v="1365" actId="20577"/>
          <ac:spMkLst>
            <pc:docMk/>
            <pc:sldMk cId="0" sldId="266"/>
            <ac:spMk id="183" creationId="{00000000-0000-0000-0000-000000000000}"/>
          </ac:spMkLst>
        </pc:spChg>
      </pc:sldChg>
      <pc:sldChg chg="del">
        <pc:chgData name="Luis Jesús Herrero de Cos" userId="1a803f82-0012-431b-a368-6f3c9304e3f9" providerId="ADAL" clId="{EF27A1BA-A3E2-4A08-8B22-1400095DE307}" dt="2023-03-15T15:17:14.940" v="1366" actId="47"/>
        <pc:sldMkLst>
          <pc:docMk/>
          <pc:sldMk cId="0" sldId="267"/>
        </pc:sldMkLst>
      </pc:sldChg>
      <pc:sldChg chg="modSp del mod">
        <pc:chgData name="Luis Jesús Herrero de Cos" userId="1a803f82-0012-431b-a368-6f3c9304e3f9" providerId="ADAL" clId="{EF27A1BA-A3E2-4A08-8B22-1400095DE307}" dt="2023-03-15T15:18:24.578" v="1414" actId="47"/>
        <pc:sldMkLst>
          <pc:docMk/>
          <pc:sldMk cId="0" sldId="268"/>
        </pc:sldMkLst>
        <pc:spChg chg="mod">
          <ac:chgData name="Luis Jesús Herrero de Cos" userId="1a803f82-0012-431b-a368-6f3c9304e3f9" providerId="ADAL" clId="{EF27A1BA-A3E2-4A08-8B22-1400095DE307}" dt="2023-03-15T15:17:54.128" v="1411" actId="20577"/>
          <ac:spMkLst>
            <pc:docMk/>
            <pc:sldMk cId="0" sldId="268"/>
            <ac:spMk id="201" creationId="{00000000-0000-0000-0000-000000000000}"/>
          </ac:spMkLst>
        </pc:spChg>
      </pc:sldChg>
      <pc:sldChg chg="del">
        <pc:chgData name="Luis Jesús Herrero de Cos" userId="1a803f82-0012-431b-a368-6f3c9304e3f9" providerId="ADAL" clId="{EF27A1BA-A3E2-4A08-8B22-1400095DE307}" dt="2023-03-15T15:18:31.846" v="1415" actId="47"/>
        <pc:sldMkLst>
          <pc:docMk/>
          <pc:sldMk cId="0" sldId="269"/>
        </pc:sldMkLst>
      </pc:sldChg>
      <pc:sldChg chg="del">
        <pc:chgData name="Luis Jesús Herrero de Cos" userId="1a803f82-0012-431b-a368-6f3c9304e3f9" providerId="ADAL" clId="{EF27A1BA-A3E2-4A08-8B22-1400095DE307}" dt="2023-03-15T15:18:06.077" v="1412" actId="47"/>
        <pc:sldMkLst>
          <pc:docMk/>
          <pc:sldMk cId="0" sldId="270"/>
        </pc:sldMkLst>
      </pc:sldChg>
      <pc:sldChg chg="del">
        <pc:chgData name="Luis Jesús Herrero de Cos" userId="1a803f82-0012-431b-a368-6f3c9304e3f9" providerId="ADAL" clId="{EF27A1BA-A3E2-4A08-8B22-1400095DE307}" dt="2023-03-15T15:18:15.963" v="1413" actId="47"/>
        <pc:sldMkLst>
          <pc:docMk/>
          <pc:sldMk cId="0" sldId="271"/>
        </pc:sldMkLst>
      </pc:sldChg>
      <pc:sldChg chg="modSp mod">
        <pc:chgData name="Luis Jesús Herrero de Cos" userId="1a803f82-0012-431b-a368-6f3c9304e3f9" providerId="ADAL" clId="{EF27A1BA-A3E2-4A08-8B22-1400095DE307}" dt="2023-03-15T15:44:34.788" v="1439" actId="20577"/>
        <pc:sldMkLst>
          <pc:docMk/>
          <pc:sldMk cId="0" sldId="272"/>
        </pc:sldMkLst>
        <pc:spChg chg="mod">
          <ac:chgData name="Luis Jesús Herrero de Cos" userId="1a803f82-0012-431b-a368-6f3c9304e3f9" providerId="ADAL" clId="{EF27A1BA-A3E2-4A08-8B22-1400095DE307}" dt="2023-03-15T15:44:34.788" v="1439" actId="20577"/>
          <ac:spMkLst>
            <pc:docMk/>
            <pc:sldMk cId="0" sldId="272"/>
            <ac:spMk id="237" creationId="{00000000-0000-0000-0000-000000000000}"/>
          </ac:spMkLst>
        </pc:spChg>
      </pc:sldChg>
      <pc:sldChg chg="modSp mod">
        <pc:chgData name="Luis Jesús Herrero de Cos" userId="1a803f82-0012-431b-a368-6f3c9304e3f9" providerId="ADAL" clId="{EF27A1BA-A3E2-4A08-8B22-1400095DE307}" dt="2023-03-15T16:05:09.575" v="2857" actId="113"/>
        <pc:sldMkLst>
          <pc:docMk/>
          <pc:sldMk cId="0" sldId="273"/>
        </pc:sldMkLst>
        <pc:spChg chg="mod">
          <ac:chgData name="Luis Jesús Herrero de Cos" userId="1a803f82-0012-431b-a368-6f3c9304e3f9" providerId="ADAL" clId="{EF27A1BA-A3E2-4A08-8B22-1400095DE307}" dt="2023-03-15T16:05:09.575" v="2857" actId="113"/>
          <ac:spMkLst>
            <pc:docMk/>
            <pc:sldMk cId="0" sldId="273"/>
            <ac:spMk id="246" creationId="{00000000-0000-0000-0000-000000000000}"/>
          </ac:spMkLst>
        </pc:spChg>
      </pc:sldChg>
      <pc:sldChg chg="del">
        <pc:chgData name="Luis Jesús Herrero de Cos" userId="1a803f82-0012-431b-a368-6f3c9304e3f9" providerId="ADAL" clId="{EF27A1BA-A3E2-4A08-8B22-1400095DE307}" dt="2023-03-15T15:08:39.067" v="1173" actId="47"/>
        <pc:sldMkLst>
          <pc:docMk/>
          <pc:sldMk cId="1819633922" sldId="277"/>
        </pc:sldMkLst>
      </pc:sldChg>
      <pc:sldChg chg="modSp mod">
        <pc:chgData name="Luis Jesús Herrero de Cos" userId="1a803f82-0012-431b-a368-6f3c9304e3f9" providerId="ADAL" clId="{EF27A1BA-A3E2-4A08-8B22-1400095DE307}" dt="2023-03-15T16:05:52.671" v="2862" actId="20577"/>
        <pc:sldMkLst>
          <pc:docMk/>
          <pc:sldMk cId="0" sldId="278"/>
        </pc:sldMkLst>
        <pc:spChg chg="mod">
          <ac:chgData name="Luis Jesús Herrero de Cos" userId="1a803f82-0012-431b-a368-6f3c9304e3f9" providerId="ADAL" clId="{EF27A1BA-A3E2-4A08-8B22-1400095DE307}" dt="2023-03-15T16:05:52.671" v="2862" actId="20577"/>
          <ac:spMkLst>
            <pc:docMk/>
            <pc:sldMk cId="0" sldId="278"/>
            <ac:spMk id="105" creationId="{00000000-0000-0000-0000-000000000000}"/>
          </ac:spMkLst>
        </pc:spChg>
      </pc:sldChg>
      <pc:sldChg chg="modSp mod">
        <pc:chgData name="Luis Jesús Herrero de Cos" userId="1a803f82-0012-431b-a368-6f3c9304e3f9" providerId="ADAL" clId="{EF27A1BA-A3E2-4A08-8B22-1400095DE307}" dt="2023-03-15T16:07:06.982" v="2882" actId="113"/>
        <pc:sldMkLst>
          <pc:docMk/>
          <pc:sldMk cId="0" sldId="280"/>
        </pc:sldMkLst>
        <pc:spChg chg="mod">
          <ac:chgData name="Luis Jesús Herrero de Cos" userId="1a803f82-0012-431b-a368-6f3c9304e3f9" providerId="ADAL" clId="{EF27A1BA-A3E2-4A08-8B22-1400095DE307}" dt="2023-03-15T16:06:44.127" v="2880" actId="20577"/>
          <ac:spMkLst>
            <pc:docMk/>
            <pc:sldMk cId="0" sldId="280"/>
            <ac:spMk id="124" creationId="{00000000-0000-0000-0000-000000000000}"/>
          </ac:spMkLst>
        </pc:spChg>
        <pc:spChg chg="mod">
          <ac:chgData name="Luis Jesús Herrero de Cos" userId="1a803f82-0012-431b-a368-6f3c9304e3f9" providerId="ADAL" clId="{EF27A1BA-A3E2-4A08-8B22-1400095DE307}" dt="2023-03-15T16:07:06.982" v="2882" actId="113"/>
          <ac:spMkLst>
            <pc:docMk/>
            <pc:sldMk cId="0" sldId="280"/>
            <ac:spMk id="125" creationId="{00000000-0000-0000-0000-000000000000}"/>
          </ac:spMkLst>
        </pc:spChg>
      </pc:sldChg>
      <pc:sldChg chg="modSp mod">
        <pc:chgData name="Luis Jesús Herrero de Cos" userId="1a803f82-0012-431b-a368-6f3c9304e3f9" providerId="ADAL" clId="{EF27A1BA-A3E2-4A08-8B22-1400095DE307}" dt="2023-03-15T16:09:13.882" v="2901" actId="20577"/>
        <pc:sldMkLst>
          <pc:docMk/>
          <pc:sldMk cId="0" sldId="282"/>
        </pc:sldMkLst>
        <pc:spChg chg="mod">
          <ac:chgData name="Luis Jesús Herrero de Cos" userId="1a803f82-0012-431b-a368-6f3c9304e3f9" providerId="ADAL" clId="{EF27A1BA-A3E2-4A08-8B22-1400095DE307}" dt="2023-03-15T16:09:13.882" v="2901" actId="20577"/>
          <ac:spMkLst>
            <pc:docMk/>
            <pc:sldMk cId="0" sldId="282"/>
            <ac:spMk id="144" creationId="{00000000-0000-0000-0000-000000000000}"/>
          </ac:spMkLst>
        </pc:spChg>
      </pc:sldChg>
      <pc:sldChg chg="modSp mod">
        <pc:chgData name="Luis Jesús Herrero de Cos" userId="1a803f82-0012-431b-a368-6f3c9304e3f9" providerId="ADAL" clId="{EF27A1BA-A3E2-4A08-8B22-1400095DE307}" dt="2023-03-15T16:10:10.053" v="2905" actId="113"/>
        <pc:sldMkLst>
          <pc:docMk/>
          <pc:sldMk cId="0" sldId="283"/>
        </pc:sldMkLst>
        <pc:spChg chg="mod">
          <ac:chgData name="Luis Jesús Herrero de Cos" userId="1a803f82-0012-431b-a368-6f3c9304e3f9" providerId="ADAL" clId="{EF27A1BA-A3E2-4A08-8B22-1400095DE307}" dt="2023-03-15T16:10:10.053" v="2905" actId="113"/>
          <ac:spMkLst>
            <pc:docMk/>
            <pc:sldMk cId="0" sldId="283"/>
            <ac:spMk id="153" creationId="{00000000-0000-0000-0000-000000000000}"/>
          </ac:spMkLst>
        </pc:spChg>
      </pc:sldChg>
      <pc:sldChg chg="modSp mod">
        <pc:chgData name="Luis Jesús Herrero de Cos" userId="1a803f82-0012-431b-a368-6f3c9304e3f9" providerId="ADAL" clId="{EF27A1BA-A3E2-4A08-8B22-1400095DE307}" dt="2023-03-15T16:12:21.983" v="3015" actId="20577"/>
        <pc:sldMkLst>
          <pc:docMk/>
          <pc:sldMk cId="0" sldId="285"/>
        </pc:sldMkLst>
        <pc:spChg chg="mod">
          <ac:chgData name="Luis Jesús Herrero de Cos" userId="1a803f82-0012-431b-a368-6f3c9304e3f9" providerId="ADAL" clId="{EF27A1BA-A3E2-4A08-8B22-1400095DE307}" dt="2023-03-15T16:12:21.983" v="3015" actId="20577"/>
          <ac:spMkLst>
            <pc:docMk/>
            <pc:sldMk cId="0" sldId="285"/>
            <ac:spMk id="173" creationId="{00000000-0000-0000-0000-000000000000}"/>
          </ac:spMkLst>
        </pc:spChg>
      </pc:sldChg>
      <pc:sldChg chg="modSp mod">
        <pc:chgData name="Luis Jesús Herrero de Cos" userId="1a803f82-0012-431b-a368-6f3c9304e3f9" providerId="ADAL" clId="{EF27A1BA-A3E2-4A08-8B22-1400095DE307}" dt="2023-03-15T16:13:18.500" v="3058" actId="20577"/>
        <pc:sldMkLst>
          <pc:docMk/>
          <pc:sldMk cId="0" sldId="286"/>
        </pc:sldMkLst>
        <pc:spChg chg="mod">
          <ac:chgData name="Luis Jesús Herrero de Cos" userId="1a803f82-0012-431b-a368-6f3c9304e3f9" providerId="ADAL" clId="{EF27A1BA-A3E2-4A08-8B22-1400095DE307}" dt="2023-03-15T16:13:18.500" v="3058" actId="20577"/>
          <ac:spMkLst>
            <pc:docMk/>
            <pc:sldMk cId="0" sldId="286"/>
            <ac:spMk id="182" creationId="{00000000-0000-0000-0000-000000000000}"/>
          </ac:spMkLst>
        </pc:spChg>
      </pc:sldChg>
      <pc:sldChg chg="modSp mod">
        <pc:chgData name="Luis Jesús Herrero de Cos" userId="1a803f82-0012-431b-a368-6f3c9304e3f9" providerId="ADAL" clId="{EF27A1BA-A3E2-4A08-8B22-1400095DE307}" dt="2023-03-15T16:15:54.535" v="3123" actId="113"/>
        <pc:sldMkLst>
          <pc:docMk/>
          <pc:sldMk cId="0" sldId="287"/>
        </pc:sldMkLst>
        <pc:spChg chg="mod">
          <ac:chgData name="Luis Jesús Herrero de Cos" userId="1a803f82-0012-431b-a368-6f3c9304e3f9" providerId="ADAL" clId="{EF27A1BA-A3E2-4A08-8B22-1400095DE307}" dt="2023-03-15T16:15:54.535" v="3123" actId="113"/>
          <ac:spMkLst>
            <pc:docMk/>
            <pc:sldMk cId="0" sldId="287"/>
            <ac:spMk id="191" creationId="{00000000-0000-0000-0000-000000000000}"/>
          </ac:spMkLst>
        </pc:spChg>
      </pc:sldChg>
      <pc:sldChg chg="modSp mod">
        <pc:chgData name="Luis Jesús Herrero de Cos" userId="1a803f82-0012-431b-a368-6f3c9304e3f9" providerId="ADAL" clId="{EF27A1BA-A3E2-4A08-8B22-1400095DE307}" dt="2023-03-15T16:25:54.294" v="3270" actId="6549"/>
        <pc:sldMkLst>
          <pc:docMk/>
          <pc:sldMk cId="0" sldId="288"/>
        </pc:sldMkLst>
        <pc:spChg chg="mod">
          <ac:chgData name="Luis Jesús Herrero de Cos" userId="1a803f82-0012-431b-a368-6f3c9304e3f9" providerId="ADAL" clId="{EF27A1BA-A3E2-4A08-8B22-1400095DE307}" dt="2023-03-15T16:25:54.294" v="3270" actId="6549"/>
          <ac:spMkLst>
            <pc:docMk/>
            <pc:sldMk cId="0" sldId="288"/>
            <ac:spMk id="200" creationId="{00000000-0000-0000-0000-000000000000}"/>
          </ac:spMkLst>
        </pc:spChg>
      </pc:sldChg>
      <pc:sldChg chg="del">
        <pc:chgData name="Luis Jesús Herrero de Cos" userId="1a803f82-0012-431b-a368-6f3c9304e3f9" providerId="ADAL" clId="{EF27A1BA-A3E2-4A08-8B22-1400095DE307}" dt="2023-03-15T16:26:17.082" v="3271" actId="47"/>
        <pc:sldMkLst>
          <pc:docMk/>
          <pc:sldMk cId="0" sldId="289"/>
        </pc:sldMkLst>
      </pc:sldChg>
      <pc:sldChg chg="del">
        <pc:chgData name="Luis Jesús Herrero de Cos" userId="1a803f82-0012-431b-a368-6f3c9304e3f9" providerId="ADAL" clId="{EF27A1BA-A3E2-4A08-8B22-1400095DE307}" dt="2023-03-15T16:26:31.209" v="3272" actId="47"/>
        <pc:sldMkLst>
          <pc:docMk/>
          <pc:sldMk cId="0" sldId="290"/>
        </pc:sldMkLst>
      </pc:sldChg>
      <pc:sldChg chg="modSp mod">
        <pc:chgData name="Luis Jesús Herrero de Cos" userId="1a803f82-0012-431b-a368-6f3c9304e3f9" providerId="ADAL" clId="{EF27A1BA-A3E2-4A08-8B22-1400095DE307}" dt="2023-03-15T16:27:41.346" v="3273"/>
        <pc:sldMkLst>
          <pc:docMk/>
          <pc:sldMk cId="0" sldId="291"/>
        </pc:sldMkLst>
        <pc:spChg chg="mod">
          <ac:chgData name="Luis Jesús Herrero de Cos" userId="1a803f82-0012-431b-a368-6f3c9304e3f9" providerId="ADAL" clId="{EF27A1BA-A3E2-4A08-8B22-1400095DE307}" dt="2023-03-15T16:27:41.346" v="3273"/>
          <ac:spMkLst>
            <pc:docMk/>
            <pc:sldMk cId="0" sldId="291"/>
            <ac:spMk id="115" creationId="{00000000-0000-0000-0000-000000000000}"/>
          </ac:spMkLst>
        </pc:spChg>
      </pc:sldChg>
      <pc:sldChg chg="modSp mod">
        <pc:chgData name="Luis Jesús Herrero de Cos" userId="1a803f82-0012-431b-a368-6f3c9304e3f9" providerId="ADAL" clId="{EF27A1BA-A3E2-4A08-8B22-1400095DE307}" dt="2023-03-15T16:29:17.605" v="3303" actId="113"/>
        <pc:sldMkLst>
          <pc:docMk/>
          <pc:sldMk cId="0" sldId="292"/>
        </pc:sldMkLst>
        <pc:spChg chg="mod">
          <ac:chgData name="Luis Jesús Herrero de Cos" userId="1a803f82-0012-431b-a368-6f3c9304e3f9" providerId="ADAL" clId="{EF27A1BA-A3E2-4A08-8B22-1400095DE307}" dt="2023-03-15T16:29:17.605" v="3303" actId="113"/>
          <ac:spMkLst>
            <pc:docMk/>
            <pc:sldMk cId="0" sldId="292"/>
            <ac:spMk id="124" creationId="{00000000-0000-0000-0000-000000000000}"/>
          </ac:spMkLst>
        </pc:spChg>
      </pc:sldChg>
      <pc:sldChg chg="modSp mod">
        <pc:chgData name="Luis Jesús Herrero de Cos" userId="1a803f82-0012-431b-a368-6f3c9304e3f9" providerId="ADAL" clId="{EF27A1BA-A3E2-4A08-8B22-1400095DE307}" dt="2023-03-15T16:30:15.799" v="3312" actId="20577"/>
        <pc:sldMkLst>
          <pc:docMk/>
          <pc:sldMk cId="0" sldId="293"/>
        </pc:sldMkLst>
        <pc:spChg chg="mod">
          <ac:chgData name="Luis Jesús Herrero de Cos" userId="1a803f82-0012-431b-a368-6f3c9304e3f9" providerId="ADAL" clId="{EF27A1BA-A3E2-4A08-8B22-1400095DE307}" dt="2023-03-15T16:30:15.799" v="3312" actId="20577"/>
          <ac:spMkLst>
            <pc:docMk/>
            <pc:sldMk cId="0" sldId="293"/>
            <ac:spMk id="133" creationId="{00000000-0000-0000-0000-000000000000}"/>
          </ac:spMkLst>
        </pc:spChg>
      </pc:sldChg>
      <pc:sldChg chg="modSp mod">
        <pc:chgData name="Luis Jesús Herrero de Cos" userId="1a803f82-0012-431b-a368-6f3c9304e3f9" providerId="ADAL" clId="{EF27A1BA-A3E2-4A08-8B22-1400095DE307}" dt="2023-03-15T16:31:44.932" v="3313" actId="113"/>
        <pc:sldMkLst>
          <pc:docMk/>
          <pc:sldMk cId="0" sldId="294"/>
        </pc:sldMkLst>
        <pc:spChg chg="mod">
          <ac:chgData name="Luis Jesús Herrero de Cos" userId="1a803f82-0012-431b-a368-6f3c9304e3f9" providerId="ADAL" clId="{EF27A1BA-A3E2-4A08-8B22-1400095DE307}" dt="2023-03-15T16:31:44.932" v="3313" actId="113"/>
          <ac:spMkLst>
            <pc:docMk/>
            <pc:sldMk cId="0" sldId="294"/>
            <ac:spMk id="142" creationId="{00000000-0000-0000-0000-000000000000}"/>
          </ac:spMkLst>
        </pc:spChg>
      </pc:sldChg>
      <pc:sldChg chg="modSp mod">
        <pc:chgData name="Luis Jesús Herrero de Cos" userId="1a803f82-0012-431b-a368-6f3c9304e3f9" providerId="ADAL" clId="{EF27A1BA-A3E2-4A08-8B22-1400095DE307}" dt="2023-03-15T16:31:59.328" v="3315" actId="113"/>
        <pc:sldMkLst>
          <pc:docMk/>
          <pc:sldMk cId="0" sldId="295"/>
        </pc:sldMkLst>
        <pc:spChg chg="mod">
          <ac:chgData name="Luis Jesús Herrero de Cos" userId="1a803f82-0012-431b-a368-6f3c9304e3f9" providerId="ADAL" clId="{EF27A1BA-A3E2-4A08-8B22-1400095DE307}" dt="2023-03-15T16:31:59.328" v="3315" actId="113"/>
          <ac:spMkLst>
            <pc:docMk/>
            <pc:sldMk cId="0" sldId="295"/>
            <ac:spMk id="151" creationId="{00000000-0000-0000-0000-000000000000}"/>
          </ac:spMkLst>
        </pc:spChg>
      </pc:sldChg>
      <pc:sldChg chg="modSp mod">
        <pc:chgData name="Luis Jesús Herrero de Cos" userId="1a803f82-0012-431b-a368-6f3c9304e3f9" providerId="ADAL" clId="{EF27A1BA-A3E2-4A08-8B22-1400095DE307}" dt="2023-03-15T16:34:31.531" v="3396" actId="255"/>
        <pc:sldMkLst>
          <pc:docMk/>
          <pc:sldMk cId="0" sldId="296"/>
        </pc:sldMkLst>
        <pc:spChg chg="mod">
          <ac:chgData name="Luis Jesús Herrero de Cos" userId="1a803f82-0012-431b-a368-6f3c9304e3f9" providerId="ADAL" clId="{EF27A1BA-A3E2-4A08-8B22-1400095DE307}" dt="2023-03-15T16:34:31.531" v="3396" actId="255"/>
          <ac:spMkLst>
            <pc:docMk/>
            <pc:sldMk cId="0" sldId="296"/>
            <ac:spMk id="160" creationId="{00000000-0000-0000-0000-000000000000}"/>
          </ac:spMkLst>
        </pc:spChg>
      </pc:sldChg>
      <pc:sldChg chg="del">
        <pc:chgData name="Luis Jesús Herrero de Cos" userId="1a803f82-0012-431b-a368-6f3c9304e3f9" providerId="ADAL" clId="{EF27A1BA-A3E2-4A08-8B22-1400095DE307}" dt="2023-03-15T16:34:38.854" v="3397" actId="47"/>
        <pc:sldMkLst>
          <pc:docMk/>
          <pc:sldMk cId="0" sldId="297"/>
        </pc:sldMkLst>
      </pc:sldChg>
      <pc:sldChg chg="modSp mod">
        <pc:chgData name="Luis Jesús Herrero de Cos" userId="1a803f82-0012-431b-a368-6f3c9304e3f9" providerId="ADAL" clId="{EF27A1BA-A3E2-4A08-8B22-1400095DE307}" dt="2023-03-15T16:35:29.777" v="3401" actId="113"/>
        <pc:sldMkLst>
          <pc:docMk/>
          <pc:sldMk cId="0" sldId="298"/>
        </pc:sldMkLst>
        <pc:spChg chg="mod">
          <ac:chgData name="Luis Jesús Herrero de Cos" userId="1a803f82-0012-431b-a368-6f3c9304e3f9" providerId="ADAL" clId="{EF27A1BA-A3E2-4A08-8B22-1400095DE307}" dt="2023-03-15T16:35:29.777" v="3401" actId="113"/>
          <ac:spMkLst>
            <pc:docMk/>
            <pc:sldMk cId="0" sldId="298"/>
            <ac:spMk id="178" creationId="{00000000-0000-0000-0000-000000000000}"/>
          </ac:spMkLst>
        </pc:spChg>
      </pc:sldChg>
      <pc:sldChg chg="modSp mod">
        <pc:chgData name="Luis Jesús Herrero de Cos" userId="1a803f82-0012-431b-a368-6f3c9304e3f9" providerId="ADAL" clId="{EF27A1BA-A3E2-4A08-8B22-1400095DE307}" dt="2023-03-15T16:36:21.132" v="3406" actId="20577"/>
        <pc:sldMkLst>
          <pc:docMk/>
          <pc:sldMk cId="0" sldId="299"/>
        </pc:sldMkLst>
        <pc:spChg chg="mod">
          <ac:chgData name="Luis Jesús Herrero de Cos" userId="1a803f82-0012-431b-a368-6f3c9304e3f9" providerId="ADAL" clId="{EF27A1BA-A3E2-4A08-8B22-1400095DE307}" dt="2023-03-15T16:36:21.132" v="3406" actId="20577"/>
          <ac:spMkLst>
            <pc:docMk/>
            <pc:sldMk cId="0" sldId="299"/>
            <ac:spMk id="187" creationId="{00000000-0000-0000-0000-000000000000}"/>
          </ac:spMkLst>
        </pc:spChg>
      </pc:sldChg>
      <pc:sldChg chg="modSp mod">
        <pc:chgData name="Luis Jesús Herrero de Cos" userId="1a803f82-0012-431b-a368-6f3c9304e3f9" providerId="ADAL" clId="{EF27A1BA-A3E2-4A08-8B22-1400095DE307}" dt="2023-03-15T16:36:33.327" v="3407" actId="113"/>
        <pc:sldMkLst>
          <pc:docMk/>
          <pc:sldMk cId="0" sldId="300"/>
        </pc:sldMkLst>
        <pc:spChg chg="mod">
          <ac:chgData name="Luis Jesús Herrero de Cos" userId="1a803f82-0012-431b-a368-6f3c9304e3f9" providerId="ADAL" clId="{EF27A1BA-A3E2-4A08-8B22-1400095DE307}" dt="2023-03-15T16:36:33.327" v="3407" actId="113"/>
          <ac:spMkLst>
            <pc:docMk/>
            <pc:sldMk cId="0" sldId="300"/>
            <ac:spMk id="196" creationId="{00000000-0000-0000-0000-000000000000}"/>
          </ac:spMkLst>
        </pc:spChg>
      </pc:sldChg>
      <pc:sldChg chg="modSp mod">
        <pc:chgData name="Luis Jesús Herrero de Cos" userId="1a803f82-0012-431b-a368-6f3c9304e3f9" providerId="ADAL" clId="{EF27A1BA-A3E2-4A08-8B22-1400095DE307}" dt="2023-03-15T16:36:58.181" v="3408" actId="113"/>
        <pc:sldMkLst>
          <pc:docMk/>
          <pc:sldMk cId="0" sldId="301"/>
        </pc:sldMkLst>
        <pc:spChg chg="mod">
          <ac:chgData name="Luis Jesús Herrero de Cos" userId="1a803f82-0012-431b-a368-6f3c9304e3f9" providerId="ADAL" clId="{EF27A1BA-A3E2-4A08-8B22-1400095DE307}" dt="2023-03-15T16:36:58.181" v="3408" actId="113"/>
          <ac:spMkLst>
            <pc:docMk/>
            <pc:sldMk cId="0" sldId="301"/>
            <ac:spMk id="205" creationId="{00000000-0000-0000-0000-000000000000}"/>
          </ac:spMkLst>
        </pc:spChg>
      </pc:sldChg>
      <pc:sldChg chg="modSp mod">
        <pc:chgData name="Luis Jesús Herrero de Cos" userId="1a803f82-0012-431b-a368-6f3c9304e3f9" providerId="ADAL" clId="{EF27A1BA-A3E2-4A08-8B22-1400095DE307}" dt="2023-03-15T16:37:30.149" v="3411" actId="113"/>
        <pc:sldMkLst>
          <pc:docMk/>
          <pc:sldMk cId="0" sldId="302"/>
        </pc:sldMkLst>
        <pc:spChg chg="mod">
          <ac:chgData name="Luis Jesús Herrero de Cos" userId="1a803f82-0012-431b-a368-6f3c9304e3f9" providerId="ADAL" clId="{EF27A1BA-A3E2-4A08-8B22-1400095DE307}" dt="2023-03-15T16:37:30.149" v="3411" actId="113"/>
          <ac:spMkLst>
            <pc:docMk/>
            <pc:sldMk cId="0" sldId="302"/>
            <ac:spMk id="214" creationId="{00000000-0000-0000-0000-000000000000}"/>
          </ac:spMkLst>
        </pc:spChg>
      </pc:sldChg>
      <pc:sldChg chg="modSp mod">
        <pc:chgData name="Luis Jesús Herrero de Cos" userId="1a803f82-0012-431b-a368-6f3c9304e3f9" providerId="ADAL" clId="{EF27A1BA-A3E2-4A08-8B22-1400095DE307}" dt="2023-03-15T16:38:16.703" v="3421" actId="20577"/>
        <pc:sldMkLst>
          <pc:docMk/>
          <pc:sldMk cId="0" sldId="303"/>
        </pc:sldMkLst>
        <pc:spChg chg="mod">
          <ac:chgData name="Luis Jesús Herrero de Cos" userId="1a803f82-0012-431b-a368-6f3c9304e3f9" providerId="ADAL" clId="{EF27A1BA-A3E2-4A08-8B22-1400095DE307}" dt="2023-03-15T16:38:16.703" v="3421" actId="20577"/>
          <ac:spMkLst>
            <pc:docMk/>
            <pc:sldMk cId="0" sldId="303"/>
            <ac:spMk id="223" creationId="{00000000-0000-0000-0000-000000000000}"/>
          </ac:spMkLst>
        </pc:spChg>
      </pc:sldChg>
      <pc:sldChg chg="modSp mod">
        <pc:chgData name="Luis Jesús Herrero de Cos" userId="1a803f82-0012-431b-a368-6f3c9304e3f9" providerId="ADAL" clId="{EF27A1BA-A3E2-4A08-8B22-1400095DE307}" dt="2023-03-15T16:40:12.911" v="3440" actId="20577"/>
        <pc:sldMkLst>
          <pc:docMk/>
          <pc:sldMk cId="0" sldId="304"/>
        </pc:sldMkLst>
        <pc:spChg chg="mod">
          <ac:chgData name="Luis Jesús Herrero de Cos" userId="1a803f82-0012-431b-a368-6f3c9304e3f9" providerId="ADAL" clId="{EF27A1BA-A3E2-4A08-8B22-1400095DE307}" dt="2023-03-15T16:40:12.911" v="3440" actId="20577"/>
          <ac:spMkLst>
            <pc:docMk/>
            <pc:sldMk cId="0" sldId="304"/>
            <ac:spMk id="232" creationId="{00000000-0000-0000-0000-000000000000}"/>
          </ac:spMkLst>
        </pc:spChg>
      </pc:sldChg>
      <pc:sldChg chg="modSp mod">
        <pc:chgData name="Luis Jesús Herrero de Cos" userId="1a803f82-0012-431b-a368-6f3c9304e3f9" providerId="ADAL" clId="{EF27A1BA-A3E2-4A08-8B22-1400095DE307}" dt="2023-03-15T16:40:51.350" v="3451" actId="20577"/>
        <pc:sldMkLst>
          <pc:docMk/>
          <pc:sldMk cId="0" sldId="305"/>
        </pc:sldMkLst>
        <pc:spChg chg="mod">
          <ac:chgData name="Luis Jesús Herrero de Cos" userId="1a803f82-0012-431b-a368-6f3c9304e3f9" providerId="ADAL" clId="{EF27A1BA-A3E2-4A08-8B22-1400095DE307}" dt="2023-03-15T16:40:26.461" v="3442" actId="20577"/>
          <ac:spMkLst>
            <pc:docMk/>
            <pc:sldMk cId="0" sldId="305"/>
            <ac:spMk id="241" creationId="{00000000-0000-0000-0000-000000000000}"/>
          </ac:spMkLst>
        </pc:spChg>
        <pc:spChg chg="mod">
          <ac:chgData name="Luis Jesús Herrero de Cos" userId="1a803f82-0012-431b-a368-6f3c9304e3f9" providerId="ADAL" clId="{EF27A1BA-A3E2-4A08-8B22-1400095DE307}" dt="2023-03-15T16:40:51.350" v="3451" actId="20577"/>
          <ac:spMkLst>
            <pc:docMk/>
            <pc:sldMk cId="0" sldId="305"/>
            <ac:spMk id="242" creationId="{00000000-0000-0000-0000-000000000000}"/>
          </ac:spMkLst>
        </pc:spChg>
      </pc:sldChg>
      <pc:sldChg chg="modSp mod">
        <pc:chgData name="Luis Jesús Herrero de Cos" userId="1a803f82-0012-431b-a368-6f3c9304e3f9" providerId="ADAL" clId="{EF27A1BA-A3E2-4A08-8B22-1400095DE307}" dt="2023-03-15T16:42:41.559" v="3464" actId="255"/>
        <pc:sldMkLst>
          <pc:docMk/>
          <pc:sldMk cId="0" sldId="307"/>
        </pc:sldMkLst>
        <pc:spChg chg="mod">
          <ac:chgData name="Luis Jesús Herrero de Cos" userId="1a803f82-0012-431b-a368-6f3c9304e3f9" providerId="ADAL" clId="{EF27A1BA-A3E2-4A08-8B22-1400095DE307}" dt="2023-03-15T16:42:41.559" v="3464" actId="255"/>
          <ac:spMkLst>
            <pc:docMk/>
            <pc:sldMk cId="0" sldId="307"/>
            <ac:spMk id="114" creationId="{00000000-0000-0000-0000-000000000000}"/>
          </ac:spMkLst>
        </pc:spChg>
      </pc:sldChg>
      <pc:sldChg chg="del">
        <pc:chgData name="Luis Jesús Herrero de Cos" userId="1a803f82-0012-431b-a368-6f3c9304e3f9" providerId="ADAL" clId="{EF27A1BA-A3E2-4A08-8B22-1400095DE307}" dt="2023-03-15T16:42:54.338" v="3465" actId="47"/>
        <pc:sldMkLst>
          <pc:docMk/>
          <pc:sldMk cId="0" sldId="308"/>
        </pc:sldMkLst>
      </pc:sldChg>
      <pc:sldChg chg="modSp mod">
        <pc:chgData name="Luis Jesús Herrero de Cos" userId="1a803f82-0012-431b-a368-6f3c9304e3f9" providerId="ADAL" clId="{EF27A1BA-A3E2-4A08-8B22-1400095DE307}" dt="2023-03-15T16:43:37.349" v="3471" actId="20577"/>
        <pc:sldMkLst>
          <pc:docMk/>
          <pc:sldMk cId="0" sldId="309"/>
        </pc:sldMkLst>
        <pc:spChg chg="mod">
          <ac:chgData name="Luis Jesús Herrero de Cos" userId="1a803f82-0012-431b-a368-6f3c9304e3f9" providerId="ADAL" clId="{EF27A1BA-A3E2-4A08-8B22-1400095DE307}" dt="2023-03-15T16:43:37.349" v="3471" actId="20577"/>
          <ac:spMkLst>
            <pc:docMk/>
            <pc:sldMk cId="0" sldId="309"/>
            <ac:spMk id="132" creationId="{00000000-0000-0000-0000-000000000000}"/>
          </ac:spMkLst>
        </pc:spChg>
      </pc:sldChg>
      <pc:sldChg chg="modSp mod">
        <pc:chgData name="Luis Jesús Herrero de Cos" userId="1a803f82-0012-431b-a368-6f3c9304e3f9" providerId="ADAL" clId="{EF27A1BA-A3E2-4A08-8B22-1400095DE307}" dt="2023-03-15T16:44:20.999" v="3475" actId="113"/>
        <pc:sldMkLst>
          <pc:docMk/>
          <pc:sldMk cId="0" sldId="310"/>
        </pc:sldMkLst>
        <pc:spChg chg="mod">
          <ac:chgData name="Luis Jesús Herrero de Cos" userId="1a803f82-0012-431b-a368-6f3c9304e3f9" providerId="ADAL" clId="{EF27A1BA-A3E2-4A08-8B22-1400095DE307}" dt="2023-03-15T16:44:20.999" v="3475" actId="113"/>
          <ac:spMkLst>
            <pc:docMk/>
            <pc:sldMk cId="0" sldId="310"/>
            <ac:spMk id="141" creationId="{00000000-0000-0000-0000-000000000000}"/>
          </ac:spMkLst>
        </pc:spChg>
      </pc:sldChg>
      <pc:sldChg chg="modSp mod">
        <pc:chgData name="Luis Jesús Herrero de Cos" userId="1a803f82-0012-431b-a368-6f3c9304e3f9" providerId="ADAL" clId="{EF27A1BA-A3E2-4A08-8B22-1400095DE307}" dt="2023-03-15T16:45:00.912" v="3478" actId="113"/>
        <pc:sldMkLst>
          <pc:docMk/>
          <pc:sldMk cId="0" sldId="311"/>
        </pc:sldMkLst>
        <pc:spChg chg="mod">
          <ac:chgData name="Luis Jesús Herrero de Cos" userId="1a803f82-0012-431b-a368-6f3c9304e3f9" providerId="ADAL" clId="{EF27A1BA-A3E2-4A08-8B22-1400095DE307}" dt="2023-03-15T16:45:00.912" v="3478" actId="113"/>
          <ac:spMkLst>
            <pc:docMk/>
            <pc:sldMk cId="0" sldId="311"/>
            <ac:spMk id="150" creationId="{00000000-0000-0000-0000-000000000000}"/>
          </ac:spMkLst>
        </pc:spChg>
      </pc:sldChg>
      <pc:sldChg chg="modSp mod">
        <pc:chgData name="Luis Jesús Herrero de Cos" userId="1a803f82-0012-431b-a368-6f3c9304e3f9" providerId="ADAL" clId="{EF27A1BA-A3E2-4A08-8B22-1400095DE307}" dt="2023-03-15T16:45:36.268" v="3479" actId="207"/>
        <pc:sldMkLst>
          <pc:docMk/>
          <pc:sldMk cId="0" sldId="312"/>
        </pc:sldMkLst>
        <pc:spChg chg="mod">
          <ac:chgData name="Luis Jesús Herrero de Cos" userId="1a803f82-0012-431b-a368-6f3c9304e3f9" providerId="ADAL" clId="{EF27A1BA-A3E2-4A08-8B22-1400095DE307}" dt="2023-03-15T16:45:36.268" v="3479" actId="207"/>
          <ac:spMkLst>
            <pc:docMk/>
            <pc:sldMk cId="0" sldId="312"/>
            <ac:spMk id="159" creationId="{00000000-0000-0000-0000-000000000000}"/>
          </ac:spMkLst>
        </pc:spChg>
      </pc:sldChg>
      <pc:sldChg chg="modSp mod">
        <pc:chgData name="Luis Jesús Herrero de Cos" userId="1a803f82-0012-431b-a368-6f3c9304e3f9" providerId="ADAL" clId="{EF27A1BA-A3E2-4A08-8B22-1400095DE307}" dt="2023-03-15T16:45:47.306" v="3480" actId="207"/>
        <pc:sldMkLst>
          <pc:docMk/>
          <pc:sldMk cId="0" sldId="313"/>
        </pc:sldMkLst>
        <pc:spChg chg="mod">
          <ac:chgData name="Luis Jesús Herrero de Cos" userId="1a803f82-0012-431b-a368-6f3c9304e3f9" providerId="ADAL" clId="{EF27A1BA-A3E2-4A08-8B22-1400095DE307}" dt="2023-03-15T16:45:47.306" v="3480" actId="207"/>
          <ac:spMkLst>
            <pc:docMk/>
            <pc:sldMk cId="0" sldId="313"/>
            <ac:spMk id="168" creationId="{00000000-0000-0000-0000-000000000000}"/>
          </ac:spMkLst>
        </pc:spChg>
      </pc:sldChg>
      <pc:sldChg chg="modSp mod">
        <pc:chgData name="Luis Jesús Herrero de Cos" userId="1a803f82-0012-431b-a368-6f3c9304e3f9" providerId="ADAL" clId="{EF27A1BA-A3E2-4A08-8B22-1400095DE307}" dt="2023-03-15T16:45:56.383" v="3481" actId="207"/>
        <pc:sldMkLst>
          <pc:docMk/>
          <pc:sldMk cId="0" sldId="315"/>
        </pc:sldMkLst>
        <pc:spChg chg="mod">
          <ac:chgData name="Luis Jesús Herrero de Cos" userId="1a803f82-0012-431b-a368-6f3c9304e3f9" providerId="ADAL" clId="{EF27A1BA-A3E2-4A08-8B22-1400095DE307}" dt="2023-03-15T16:45:56.383" v="3481" actId="207"/>
          <ac:spMkLst>
            <pc:docMk/>
            <pc:sldMk cId="0" sldId="315"/>
            <ac:spMk id="186" creationId="{00000000-0000-0000-0000-000000000000}"/>
          </ac:spMkLst>
        </pc:spChg>
      </pc:sldChg>
      <pc:sldChg chg="modSp mod">
        <pc:chgData name="Luis Jesús Herrero de Cos" userId="1a803f82-0012-431b-a368-6f3c9304e3f9" providerId="ADAL" clId="{EF27A1BA-A3E2-4A08-8B22-1400095DE307}" dt="2023-03-15T16:47:11.846" v="3489" actId="403"/>
        <pc:sldMkLst>
          <pc:docMk/>
          <pc:sldMk cId="0" sldId="318"/>
        </pc:sldMkLst>
        <pc:spChg chg="mod">
          <ac:chgData name="Luis Jesús Herrero de Cos" userId="1a803f82-0012-431b-a368-6f3c9304e3f9" providerId="ADAL" clId="{EF27A1BA-A3E2-4A08-8B22-1400095DE307}" dt="2023-03-15T16:47:11.846" v="3489" actId="403"/>
          <ac:spMkLst>
            <pc:docMk/>
            <pc:sldMk cId="0" sldId="318"/>
            <ac:spMk id="213" creationId="{00000000-0000-0000-0000-000000000000}"/>
          </ac:spMkLst>
        </pc:spChg>
      </pc:sldChg>
      <pc:sldChg chg="modSp add mod">
        <pc:chgData name="Luis Jesús Herrero de Cos" userId="1a803f82-0012-431b-a368-6f3c9304e3f9" providerId="ADAL" clId="{EF27A1BA-A3E2-4A08-8B22-1400095DE307}" dt="2023-03-15T15:55:25.516" v="2561" actId="113"/>
        <pc:sldMkLst>
          <pc:docMk/>
          <pc:sldMk cId="3072368997" sldId="339"/>
        </pc:sldMkLst>
        <pc:spChg chg="mod">
          <ac:chgData name="Luis Jesús Herrero de Cos" userId="1a803f82-0012-431b-a368-6f3c9304e3f9" providerId="ADAL" clId="{EF27A1BA-A3E2-4A08-8B22-1400095DE307}" dt="2023-03-15T15:55:25.516" v="2561" actId="113"/>
          <ac:spMkLst>
            <pc:docMk/>
            <pc:sldMk cId="3072368997" sldId="339"/>
            <ac:spMk id="237" creationId="{00000000-0000-0000-0000-000000000000}"/>
          </ac:spMkLst>
        </pc:spChg>
      </pc:sldChg>
      <pc:sldChg chg="modSp add mod">
        <pc:chgData name="Luis Jesús Herrero de Cos" userId="1a803f82-0012-431b-a368-6f3c9304e3f9" providerId="ADAL" clId="{EF27A1BA-A3E2-4A08-8B22-1400095DE307}" dt="2023-03-15T16:02:06.619" v="2692" actId="20577"/>
        <pc:sldMkLst>
          <pc:docMk/>
          <pc:sldMk cId="924994111" sldId="340"/>
        </pc:sldMkLst>
        <pc:spChg chg="mod">
          <ac:chgData name="Luis Jesús Herrero de Cos" userId="1a803f82-0012-431b-a368-6f3c9304e3f9" providerId="ADAL" clId="{EF27A1BA-A3E2-4A08-8B22-1400095DE307}" dt="2023-03-15T16:02:06.619" v="2692" actId="20577"/>
          <ac:spMkLst>
            <pc:docMk/>
            <pc:sldMk cId="924994111" sldId="340"/>
            <ac:spMk id="237" creationId="{00000000-0000-0000-0000-000000000000}"/>
          </ac:spMkLst>
        </pc:spChg>
      </pc:sldChg>
      <pc:sldChg chg="modSp add mod">
        <pc:chgData name="Luis Jesús Herrero de Cos" userId="1a803f82-0012-431b-a368-6f3c9304e3f9" providerId="ADAL" clId="{EF27A1BA-A3E2-4A08-8B22-1400095DE307}" dt="2023-03-15T16:23:49.930" v="3191" actId="179"/>
        <pc:sldMkLst>
          <pc:docMk/>
          <pc:sldMk cId="822933039" sldId="341"/>
        </pc:sldMkLst>
        <pc:spChg chg="mod">
          <ac:chgData name="Luis Jesús Herrero de Cos" userId="1a803f82-0012-431b-a368-6f3c9304e3f9" providerId="ADAL" clId="{EF27A1BA-A3E2-4A08-8B22-1400095DE307}" dt="2023-03-15T16:23:49.930" v="3191" actId="179"/>
          <ac:spMkLst>
            <pc:docMk/>
            <pc:sldMk cId="822933039" sldId="341"/>
            <ac:spMk id="191" creationId="{00000000-0000-0000-0000-000000000000}"/>
          </ac:spMkLst>
        </pc:spChg>
      </pc:sldChg>
      <pc:sldChg chg="add del">
        <pc:chgData name="Luis Jesús Herrero de Cos" userId="1a803f82-0012-431b-a368-6f3c9304e3f9" providerId="ADAL" clId="{EF27A1BA-A3E2-4A08-8B22-1400095DE307}" dt="2023-03-15T16:03:54.071" v="2737"/>
        <pc:sldMkLst>
          <pc:docMk/>
          <pc:sldMk cId="2208726061" sldId="341"/>
        </pc:sldMkLst>
      </pc:sldChg>
    </pc:docChg>
  </pc:docChgLst>
  <pc:docChgLst>
    <pc:chgData name="Luis Jesús Herrero de Cos" userId="1a803f82-0012-431b-a368-6f3c9304e3f9" providerId="ADAL" clId="{19FC2996-7860-48AE-9760-816E3EE162E6}"/>
    <pc:docChg chg="addSld delSld modSld">
      <pc:chgData name="Luis Jesús Herrero de Cos" userId="1a803f82-0012-431b-a368-6f3c9304e3f9" providerId="ADAL" clId="{19FC2996-7860-48AE-9760-816E3EE162E6}" dt="2023-03-15T17:06:19.823" v="7" actId="113"/>
      <pc:docMkLst>
        <pc:docMk/>
      </pc:docMkLst>
      <pc:sldChg chg="modSp add del mod">
        <pc:chgData name="Luis Jesús Herrero de Cos" userId="1a803f82-0012-431b-a368-6f3c9304e3f9" providerId="ADAL" clId="{19FC2996-7860-48AE-9760-816E3EE162E6}" dt="2023-03-15T17:06:19.823" v="7" actId="113"/>
        <pc:sldMkLst>
          <pc:docMk/>
          <pc:sldMk cId="0" sldId="257"/>
        </pc:sldMkLst>
        <pc:spChg chg="mod">
          <ac:chgData name="Luis Jesús Herrero de Cos" userId="1a803f82-0012-431b-a368-6f3c9304e3f9" providerId="ADAL" clId="{19FC2996-7860-48AE-9760-816E3EE162E6}" dt="2023-03-15T17:06:19.823" v="7" actId="113"/>
          <ac:spMkLst>
            <pc:docMk/>
            <pc:sldMk cId="0" sldId="257"/>
            <ac:spMk id="96" creationId="{00000000-0000-0000-0000-000000000000}"/>
          </ac:spMkLst>
        </pc:spChg>
      </pc:sldChg>
      <pc:sldChg chg="del">
        <pc:chgData name="Luis Jesús Herrero de Cos" userId="1a803f82-0012-431b-a368-6f3c9304e3f9" providerId="ADAL" clId="{19FC2996-7860-48AE-9760-816E3EE162E6}" dt="2023-03-15T17:02:58.546" v="2" actId="47"/>
        <pc:sldMkLst>
          <pc:docMk/>
          <pc:sldMk cId="0" sldId="258"/>
        </pc:sldMkLst>
      </pc:sldChg>
      <pc:sldChg chg="del">
        <pc:chgData name="Luis Jesús Herrero de Cos" userId="1a803f82-0012-431b-a368-6f3c9304e3f9" providerId="ADAL" clId="{19FC2996-7860-48AE-9760-816E3EE162E6}" dt="2023-03-15T17:02:58.546" v="2" actId="47"/>
        <pc:sldMkLst>
          <pc:docMk/>
          <pc:sldMk cId="0" sldId="259"/>
        </pc:sldMkLst>
      </pc:sldChg>
      <pc:sldChg chg="del">
        <pc:chgData name="Luis Jesús Herrero de Cos" userId="1a803f82-0012-431b-a368-6f3c9304e3f9" providerId="ADAL" clId="{19FC2996-7860-48AE-9760-816E3EE162E6}" dt="2023-03-15T17:02:58.546" v="2" actId="47"/>
        <pc:sldMkLst>
          <pc:docMk/>
          <pc:sldMk cId="0" sldId="260"/>
        </pc:sldMkLst>
      </pc:sldChg>
      <pc:sldChg chg="del">
        <pc:chgData name="Luis Jesús Herrero de Cos" userId="1a803f82-0012-431b-a368-6f3c9304e3f9" providerId="ADAL" clId="{19FC2996-7860-48AE-9760-816E3EE162E6}" dt="2023-03-15T17:02:58.546" v="2" actId="47"/>
        <pc:sldMkLst>
          <pc:docMk/>
          <pc:sldMk cId="0" sldId="261"/>
        </pc:sldMkLst>
      </pc:sldChg>
      <pc:sldChg chg="del">
        <pc:chgData name="Luis Jesús Herrero de Cos" userId="1a803f82-0012-431b-a368-6f3c9304e3f9" providerId="ADAL" clId="{19FC2996-7860-48AE-9760-816E3EE162E6}" dt="2023-03-15T17:02:58.546" v="2" actId="47"/>
        <pc:sldMkLst>
          <pc:docMk/>
          <pc:sldMk cId="0" sldId="262"/>
        </pc:sldMkLst>
      </pc:sldChg>
      <pc:sldChg chg="del">
        <pc:chgData name="Luis Jesús Herrero de Cos" userId="1a803f82-0012-431b-a368-6f3c9304e3f9" providerId="ADAL" clId="{19FC2996-7860-48AE-9760-816E3EE162E6}" dt="2023-03-15T17:02:58.546" v="2" actId="47"/>
        <pc:sldMkLst>
          <pc:docMk/>
          <pc:sldMk cId="0" sldId="263"/>
        </pc:sldMkLst>
      </pc:sldChg>
      <pc:sldChg chg="del">
        <pc:chgData name="Luis Jesús Herrero de Cos" userId="1a803f82-0012-431b-a368-6f3c9304e3f9" providerId="ADAL" clId="{19FC2996-7860-48AE-9760-816E3EE162E6}" dt="2023-03-15T17:02:58.546" v="2" actId="47"/>
        <pc:sldMkLst>
          <pc:docMk/>
          <pc:sldMk cId="0" sldId="264"/>
        </pc:sldMkLst>
      </pc:sldChg>
      <pc:sldChg chg="del">
        <pc:chgData name="Luis Jesús Herrero de Cos" userId="1a803f82-0012-431b-a368-6f3c9304e3f9" providerId="ADAL" clId="{19FC2996-7860-48AE-9760-816E3EE162E6}" dt="2023-03-15T17:02:58.546" v="2" actId="47"/>
        <pc:sldMkLst>
          <pc:docMk/>
          <pc:sldMk cId="0" sldId="265"/>
        </pc:sldMkLst>
      </pc:sldChg>
      <pc:sldChg chg="del">
        <pc:chgData name="Luis Jesús Herrero de Cos" userId="1a803f82-0012-431b-a368-6f3c9304e3f9" providerId="ADAL" clId="{19FC2996-7860-48AE-9760-816E3EE162E6}" dt="2023-03-15T17:02:58.546" v="2" actId="47"/>
        <pc:sldMkLst>
          <pc:docMk/>
          <pc:sldMk cId="0" sldId="266"/>
        </pc:sldMkLst>
      </pc:sldChg>
      <pc:sldChg chg="del">
        <pc:chgData name="Luis Jesús Herrero de Cos" userId="1a803f82-0012-431b-a368-6f3c9304e3f9" providerId="ADAL" clId="{19FC2996-7860-48AE-9760-816E3EE162E6}" dt="2023-03-15T17:02:58.546" v="2" actId="47"/>
        <pc:sldMkLst>
          <pc:docMk/>
          <pc:sldMk cId="0" sldId="272"/>
        </pc:sldMkLst>
      </pc:sldChg>
      <pc:sldChg chg="del">
        <pc:chgData name="Luis Jesús Herrero de Cos" userId="1a803f82-0012-431b-a368-6f3c9304e3f9" providerId="ADAL" clId="{19FC2996-7860-48AE-9760-816E3EE162E6}" dt="2023-03-15T17:02:58.546" v="2" actId="47"/>
        <pc:sldMkLst>
          <pc:docMk/>
          <pc:sldMk cId="0" sldId="273"/>
        </pc:sldMkLst>
      </pc:sldChg>
      <pc:sldChg chg="del">
        <pc:chgData name="Luis Jesús Herrero de Cos" userId="1a803f82-0012-431b-a368-6f3c9304e3f9" providerId="ADAL" clId="{19FC2996-7860-48AE-9760-816E3EE162E6}" dt="2023-03-15T17:02:58.546" v="2" actId="47"/>
        <pc:sldMkLst>
          <pc:docMk/>
          <pc:sldMk cId="0" sldId="274"/>
        </pc:sldMkLst>
      </pc:sldChg>
      <pc:sldChg chg="del">
        <pc:chgData name="Luis Jesús Herrero de Cos" userId="1a803f82-0012-431b-a368-6f3c9304e3f9" providerId="ADAL" clId="{19FC2996-7860-48AE-9760-816E3EE162E6}" dt="2023-03-15T17:02:58.546" v="2" actId="47"/>
        <pc:sldMkLst>
          <pc:docMk/>
          <pc:sldMk cId="0" sldId="275"/>
        </pc:sldMkLst>
      </pc:sldChg>
      <pc:sldChg chg="del">
        <pc:chgData name="Luis Jesús Herrero de Cos" userId="1a803f82-0012-431b-a368-6f3c9304e3f9" providerId="ADAL" clId="{19FC2996-7860-48AE-9760-816E3EE162E6}" dt="2023-03-15T17:02:58.546" v="2" actId="47"/>
        <pc:sldMkLst>
          <pc:docMk/>
          <pc:sldMk cId="203249372" sldId="276"/>
        </pc:sldMkLst>
      </pc:sldChg>
      <pc:sldChg chg="del">
        <pc:chgData name="Luis Jesús Herrero de Cos" userId="1a803f82-0012-431b-a368-6f3c9304e3f9" providerId="ADAL" clId="{19FC2996-7860-48AE-9760-816E3EE162E6}" dt="2023-03-15T17:02:58.546" v="2" actId="47"/>
        <pc:sldMkLst>
          <pc:docMk/>
          <pc:sldMk cId="0" sldId="278"/>
        </pc:sldMkLst>
      </pc:sldChg>
      <pc:sldChg chg="del">
        <pc:chgData name="Luis Jesús Herrero de Cos" userId="1a803f82-0012-431b-a368-6f3c9304e3f9" providerId="ADAL" clId="{19FC2996-7860-48AE-9760-816E3EE162E6}" dt="2023-03-15T17:02:58.546" v="2" actId="47"/>
        <pc:sldMkLst>
          <pc:docMk/>
          <pc:sldMk cId="0" sldId="279"/>
        </pc:sldMkLst>
      </pc:sldChg>
      <pc:sldChg chg="del">
        <pc:chgData name="Luis Jesús Herrero de Cos" userId="1a803f82-0012-431b-a368-6f3c9304e3f9" providerId="ADAL" clId="{19FC2996-7860-48AE-9760-816E3EE162E6}" dt="2023-03-15T17:02:58.546" v="2" actId="47"/>
        <pc:sldMkLst>
          <pc:docMk/>
          <pc:sldMk cId="0" sldId="280"/>
        </pc:sldMkLst>
      </pc:sldChg>
      <pc:sldChg chg="del">
        <pc:chgData name="Luis Jesús Herrero de Cos" userId="1a803f82-0012-431b-a368-6f3c9304e3f9" providerId="ADAL" clId="{19FC2996-7860-48AE-9760-816E3EE162E6}" dt="2023-03-15T17:02:58.546" v="2" actId="47"/>
        <pc:sldMkLst>
          <pc:docMk/>
          <pc:sldMk cId="0" sldId="281"/>
        </pc:sldMkLst>
      </pc:sldChg>
      <pc:sldChg chg="del">
        <pc:chgData name="Luis Jesús Herrero de Cos" userId="1a803f82-0012-431b-a368-6f3c9304e3f9" providerId="ADAL" clId="{19FC2996-7860-48AE-9760-816E3EE162E6}" dt="2023-03-15T17:02:58.546" v="2" actId="47"/>
        <pc:sldMkLst>
          <pc:docMk/>
          <pc:sldMk cId="0" sldId="282"/>
        </pc:sldMkLst>
      </pc:sldChg>
      <pc:sldChg chg="del">
        <pc:chgData name="Luis Jesús Herrero de Cos" userId="1a803f82-0012-431b-a368-6f3c9304e3f9" providerId="ADAL" clId="{19FC2996-7860-48AE-9760-816E3EE162E6}" dt="2023-03-15T17:02:58.546" v="2" actId="47"/>
        <pc:sldMkLst>
          <pc:docMk/>
          <pc:sldMk cId="0" sldId="283"/>
        </pc:sldMkLst>
      </pc:sldChg>
      <pc:sldChg chg="del">
        <pc:chgData name="Luis Jesús Herrero de Cos" userId="1a803f82-0012-431b-a368-6f3c9304e3f9" providerId="ADAL" clId="{19FC2996-7860-48AE-9760-816E3EE162E6}" dt="2023-03-15T17:02:58.546" v="2" actId="47"/>
        <pc:sldMkLst>
          <pc:docMk/>
          <pc:sldMk cId="0" sldId="284"/>
        </pc:sldMkLst>
      </pc:sldChg>
      <pc:sldChg chg="del">
        <pc:chgData name="Luis Jesús Herrero de Cos" userId="1a803f82-0012-431b-a368-6f3c9304e3f9" providerId="ADAL" clId="{19FC2996-7860-48AE-9760-816E3EE162E6}" dt="2023-03-15T17:02:58.546" v="2" actId="47"/>
        <pc:sldMkLst>
          <pc:docMk/>
          <pc:sldMk cId="0" sldId="285"/>
        </pc:sldMkLst>
      </pc:sldChg>
      <pc:sldChg chg="del">
        <pc:chgData name="Luis Jesús Herrero de Cos" userId="1a803f82-0012-431b-a368-6f3c9304e3f9" providerId="ADAL" clId="{19FC2996-7860-48AE-9760-816E3EE162E6}" dt="2023-03-15T17:02:58.546" v="2" actId="47"/>
        <pc:sldMkLst>
          <pc:docMk/>
          <pc:sldMk cId="0" sldId="286"/>
        </pc:sldMkLst>
      </pc:sldChg>
      <pc:sldChg chg="del">
        <pc:chgData name="Luis Jesús Herrero de Cos" userId="1a803f82-0012-431b-a368-6f3c9304e3f9" providerId="ADAL" clId="{19FC2996-7860-48AE-9760-816E3EE162E6}" dt="2023-03-15T17:02:58.546" v="2" actId="47"/>
        <pc:sldMkLst>
          <pc:docMk/>
          <pc:sldMk cId="0" sldId="287"/>
        </pc:sldMkLst>
      </pc:sldChg>
      <pc:sldChg chg="del">
        <pc:chgData name="Luis Jesús Herrero de Cos" userId="1a803f82-0012-431b-a368-6f3c9304e3f9" providerId="ADAL" clId="{19FC2996-7860-48AE-9760-816E3EE162E6}" dt="2023-03-15T17:02:58.546" v="2" actId="47"/>
        <pc:sldMkLst>
          <pc:docMk/>
          <pc:sldMk cId="0" sldId="288"/>
        </pc:sldMkLst>
      </pc:sldChg>
      <pc:sldChg chg="del">
        <pc:chgData name="Luis Jesús Herrero de Cos" userId="1a803f82-0012-431b-a368-6f3c9304e3f9" providerId="ADAL" clId="{19FC2996-7860-48AE-9760-816E3EE162E6}" dt="2023-03-15T17:04:04.256" v="3" actId="47"/>
        <pc:sldMkLst>
          <pc:docMk/>
          <pc:sldMk cId="0" sldId="319"/>
        </pc:sldMkLst>
      </pc:sldChg>
      <pc:sldChg chg="del">
        <pc:chgData name="Luis Jesús Herrero de Cos" userId="1a803f82-0012-431b-a368-6f3c9304e3f9" providerId="ADAL" clId="{19FC2996-7860-48AE-9760-816E3EE162E6}" dt="2023-03-15T17:04:04.256" v="3" actId="47"/>
        <pc:sldMkLst>
          <pc:docMk/>
          <pc:sldMk cId="0" sldId="320"/>
        </pc:sldMkLst>
      </pc:sldChg>
      <pc:sldChg chg="del">
        <pc:chgData name="Luis Jesús Herrero de Cos" userId="1a803f82-0012-431b-a368-6f3c9304e3f9" providerId="ADAL" clId="{19FC2996-7860-48AE-9760-816E3EE162E6}" dt="2023-03-15T17:04:04.256" v="3" actId="47"/>
        <pc:sldMkLst>
          <pc:docMk/>
          <pc:sldMk cId="0" sldId="321"/>
        </pc:sldMkLst>
      </pc:sldChg>
      <pc:sldChg chg="del">
        <pc:chgData name="Luis Jesús Herrero de Cos" userId="1a803f82-0012-431b-a368-6f3c9304e3f9" providerId="ADAL" clId="{19FC2996-7860-48AE-9760-816E3EE162E6}" dt="2023-03-15T17:04:04.256" v="3" actId="47"/>
        <pc:sldMkLst>
          <pc:docMk/>
          <pc:sldMk cId="0" sldId="322"/>
        </pc:sldMkLst>
      </pc:sldChg>
      <pc:sldChg chg="del">
        <pc:chgData name="Luis Jesús Herrero de Cos" userId="1a803f82-0012-431b-a368-6f3c9304e3f9" providerId="ADAL" clId="{19FC2996-7860-48AE-9760-816E3EE162E6}" dt="2023-03-15T17:04:04.256" v="3" actId="47"/>
        <pc:sldMkLst>
          <pc:docMk/>
          <pc:sldMk cId="0" sldId="323"/>
        </pc:sldMkLst>
      </pc:sldChg>
      <pc:sldChg chg="del">
        <pc:chgData name="Luis Jesús Herrero de Cos" userId="1a803f82-0012-431b-a368-6f3c9304e3f9" providerId="ADAL" clId="{19FC2996-7860-48AE-9760-816E3EE162E6}" dt="2023-03-15T17:04:04.256" v="3" actId="47"/>
        <pc:sldMkLst>
          <pc:docMk/>
          <pc:sldMk cId="0" sldId="324"/>
        </pc:sldMkLst>
      </pc:sldChg>
      <pc:sldChg chg="del">
        <pc:chgData name="Luis Jesús Herrero de Cos" userId="1a803f82-0012-431b-a368-6f3c9304e3f9" providerId="ADAL" clId="{19FC2996-7860-48AE-9760-816E3EE162E6}" dt="2023-03-15T17:04:04.256" v="3" actId="47"/>
        <pc:sldMkLst>
          <pc:docMk/>
          <pc:sldMk cId="0" sldId="325"/>
        </pc:sldMkLst>
      </pc:sldChg>
      <pc:sldChg chg="del">
        <pc:chgData name="Luis Jesús Herrero de Cos" userId="1a803f82-0012-431b-a368-6f3c9304e3f9" providerId="ADAL" clId="{19FC2996-7860-48AE-9760-816E3EE162E6}" dt="2023-03-15T17:04:04.256" v="3" actId="47"/>
        <pc:sldMkLst>
          <pc:docMk/>
          <pc:sldMk cId="0" sldId="326"/>
        </pc:sldMkLst>
      </pc:sldChg>
      <pc:sldChg chg="del">
        <pc:chgData name="Luis Jesús Herrero de Cos" userId="1a803f82-0012-431b-a368-6f3c9304e3f9" providerId="ADAL" clId="{19FC2996-7860-48AE-9760-816E3EE162E6}" dt="2023-03-15T17:04:04.256" v="3" actId="47"/>
        <pc:sldMkLst>
          <pc:docMk/>
          <pc:sldMk cId="0" sldId="327"/>
        </pc:sldMkLst>
      </pc:sldChg>
      <pc:sldChg chg="del">
        <pc:chgData name="Luis Jesús Herrero de Cos" userId="1a803f82-0012-431b-a368-6f3c9304e3f9" providerId="ADAL" clId="{19FC2996-7860-48AE-9760-816E3EE162E6}" dt="2023-03-15T17:04:04.256" v="3" actId="47"/>
        <pc:sldMkLst>
          <pc:docMk/>
          <pc:sldMk cId="0" sldId="328"/>
        </pc:sldMkLst>
      </pc:sldChg>
      <pc:sldChg chg="del">
        <pc:chgData name="Luis Jesús Herrero de Cos" userId="1a803f82-0012-431b-a368-6f3c9304e3f9" providerId="ADAL" clId="{19FC2996-7860-48AE-9760-816E3EE162E6}" dt="2023-03-15T17:04:04.256" v="3" actId="47"/>
        <pc:sldMkLst>
          <pc:docMk/>
          <pc:sldMk cId="0" sldId="329"/>
        </pc:sldMkLst>
      </pc:sldChg>
      <pc:sldChg chg="del">
        <pc:chgData name="Luis Jesús Herrero de Cos" userId="1a803f82-0012-431b-a368-6f3c9304e3f9" providerId="ADAL" clId="{19FC2996-7860-48AE-9760-816E3EE162E6}" dt="2023-03-15T17:04:04.256" v="3" actId="47"/>
        <pc:sldMkLst>
          <pc:docMk/>
          <pc:sldMk cId="0" sldId="330"/>
        </pc:sldMkLst>
      </pc:sldChg>
      <pc:sldChg chg="del">
        <pc:chgData name="Luis Jesús Herrero de Cos" userId="1a803f82-0012-431b-a368-6f3c9304e3f9" providerId="ADAL" clId="{19FC2996-7860-48AE-9760-816E3EE162E6}" dt="2023-03-15T17:04:04.256" v="3" actId="47"/>
        <pc:sldMkLst>
          <pc:docMk/>
          <pc:sldMk cId="0" sldId="331"/>
        </pc:sldMkLst>
      </pc:sldChg>
      <pc:sldChg chg="del">
        <pc:chgData name="Luis Jesús Herrero de Cos" userId="1a803f82-0012-431b-a368-6f3c9304e3f9" providerId="ADAL" clId="{19FC2996-7860-48AE-9760-816E3EE162E6}" dt="2023-03-15T17:04:04.256" v="3" actId="47"/>
        <pc:sldMkLst>
          <pc:docMk/>
          <pc:sldMk cId="0" sldId="332"/>
        </pc:sldMkLst>
      </pc:sldChg>
      <pc:sldChg chg="del">
        <pc:chgData name="Luis Jesús Herrero de Cos" userId="1a803f82-0012-431b-a368-6f3c9304e3f9" providerId="ADAL" clId="{19FC2996-7860-48AE-9760-816E3EE162E6}" dt="2023-03-15T17:04:04.256" v="3" actId="47"/>
        <pc:sldMkLst>
          <pc:docMk/>
          <pc:sldMk cId="0" sldId="333"/>
        </pc:sldMkLst>
      </pc:sldChg>
      <pc:sldChg chg="del">
        <pc:chgData name="Luis Jesús Herrero de Cos" userId="1a803f82-0012-431b-a368-6f3c9304e3f9" providerId="ADAL" clId="{19FC2996-7860-48AE-9760-816E3EE162E6}" dt="2023-03-15T17:04:04.256" v="3" actId="47"/>
        <pc:sldMkLst>
          <pc:docMk/>
          <pc:sldMk cId="0" sldId="334"/>
        </pc:sldMkLst>
      </pc:sldChg>
      <pc:sldChg chg="del">
        <pc:chgData name="Luis Jesús Herrero de Cos" userId="1a803f82-0012-431b-a368-6f3c9304e3f9" providerId="ADAL" clId="{19FC2996-7860-48AE-9760-816E3EE162E6}" dt="2023-03-15T17:04:04.256" v="3" actId="47"/>
        <pc:sldMkLst>
          <pc:docMk/>
          <pc:sldMk cId="0" sldId="335"/>
        </pc:sldMkLst>
      </pc:sldChg>
      <pc:sldChg chg="del">
        <pc:chgData name="Luis Jesús Herrero de Cos" userId="1a803f82-0012-431b-a368-6f3c9304e3f9" providerId="ADAL" clId="{19FC2996-7860-48AE-9760-816E3EE162E6}" dt="2023-03-15T17:04:04.256" v="3" actId="47"/>
        <pc:sldMkLst>
          <pc:docMk/>
          <pc:sldMk cId="0" sldId="336"/>
        </pc:sldMkLst>
      </pc:sldChg>
      <pc:sldChg chg="del">
        <pc:chgData name="Luis Jesús Herrero de Cos" userId="1a803f82-0012-431b-a368-6f3c9304e3f9" providerId="ADAL" clId="{19FC2996-7860-48AE-9760-816E3EE162E6}" dt="2023-03-15T17:04:04.256" v="3" actId="47"/>
        <pc:sldMkLst>
          <pc:docMk/>
          <pc:sldMk cId="0" sldId="337"/>
        </pc:sldMkLst>
      </pc:sldChg>
      <pc:sldChg chg="del">
        <pc:chgData name="Luis Jesús Herrero de Cos" userId="1a803f82-0012-431b-a368-6f3c9304e3f9" providerId="ADAL" clId="{19FC2996-7860-48AE-9760-816E3EE162E6}" dt="2023-03-15T17:04:04.256" v="3" actId="47"/>
        <pc:sldMkLst>
          <pc:docMk/>
          <pc:sldMk cId="0" sldId="338"/>
        </pc:sldMkLst>
      </pc:sldChg>
      <pc:sldChg chg="del">
        <pc:chgData name="Luis Jesús Herrero de Cos" userId="1a803f82-0012-431b-a368-6f3c9304e3f9" providerId="ADAL" clId="{19FC2996-7860-48AE-9760-816E3EE162E6}" dt="2023-03-15T17:02:58.546" v="2" actId="47"/>
        <pc:sldMkLst>
          <pc:docMk/>
          <pc:sldMk cId="3072368997" sldId="339"/>
        </pc:sldMkLst>
      </pc:sldChg>
      <pc:sldChg chg="del">
        <pc:chgData name="Luis Jesús Herrero de Cos" userId="1a803f82-0012-431b-a368-6f3c9304e3f9" providerId="ADAL" clId="{19FC2996-7860-48AE-9760-816E3EE162E6}" dt="2023-03-15T17:02:58.546" v="2" actId="47"/>
        <pc:sldMkLst>
          <pc:docMk/>
          <pc:sldMk cId="924994111" sldId="340"/>
        </pc:sldMkLst>
      </pc:sldChg>
      <pc:sldChg chg="del">
        <pc:chgData name="Luis Jesús Herrero de Cos" userId="1a803f82-0012-431b-a368-6f3c9304e3f9" providerId="ADAL" clId="{19FC2996-7860-48AE-9760-816E3EE162E6}" dt="2023-03-15T17:02:58.546" v="2" actId="47"/>
        <pc:sldMkLst>
          <pc:docMk/>
          <pc:sldMk cId="822933039" sldId="341"/>
        </pc:sldMkLst>
      </pc:sldChg>
      <pc:sldMasterChg chg="delSldLayout">
        <pc:chgData name="Luis Jesús Herrero de Cos" userId="1a803f82-0012-431b-a368-6f3c9304e3f9" providerId="ADAL" clId="{19FC2996-7860-48AE-9760-816E3EE162E6}" dt="2023-03-15T17:02:18.530" v="0" actId="47"/>
        <pc:sldMasterMkLst>
          <pc:docMk/>
          <pc:sldMasterMk cId="0" sldId="2147483659"/>
        </pc:sldMasterMkLst>
        <pc:sldLayoutChg chg="del">
          <pc:chgData name="Luis Jesús Herrero de Cos" userId="1a803f82-0012-431b-a368-6f3c9304e3f9" providerId="ADAL" clId="{19FC2996-7860-48AE-9760-816E3EE162E6}" dt="2023-03-15T17:02:18.530" v="0" actId="47"/>
          <pc:sldLayoutMkLst>
            <pc:docMk/>
            <pc:sldMasterMk cId="0" sldId="2147483659"/>
            <pc:sldLayoutMk cId="0" sldId="2147483649"/>
          </pc:sldLayoutMkLst>
        </pc:sldLayoutChg>
      </pc:sldMasterChg>
    </pc:docChg>
  </pc:docChgLst>
  <pc:docChgLst>
    <pc:chgData name="Luis Jesús Herrero de Cos" userId="1a803f82-0012-431b-a368-6f3c9304e3f9" providerId="ADAL" clId="{484E3083-E58B-4D4B-8856-8FBDAFE09DE6}"/>
    <pc:docChg chg="modSld">
      <pc:chgData name="Luis Jesús Herrero de Cos" userId="1a803f82-0012-431b-a368-6f3c9304e3f9" providerId="ADAL" clId="{484E3083-E58B-4D4B-8856-8FBDAFE09DE6}" dt="2023-03-31T10:31:41.918" v="43"/>
      <pc:docMkLst>
        <pc:docMk/>
      </pc:docMkLst>
      <pc:sldChg chg="modSp mod">
        <pc:chgData name="Luis Jesús Herrero de Cos" userId="1a803f82-0012-431b-a368-6f3c9304e3f9" providerId="ADAL" clId="{484E3083-E58B-4D4B-8856-8FBDAFE09DE6}" dt="2023-03-31T10:31:01.975" v="38" actId="6549"/>
        <pc:sldMkLst>
          <pc:docMk/>
          <pc:sldMk cId="0" sldId="301"/>
        </pc:sldMkLst>
        <pc:spChg chg="mod">
          <ac:chgData name="Luis Jesús Herrero de Cos" userId="1a803f82-0012-431b-a368-6f3c9304e3f9" providerId="ADAL" clId="{484E3083-E58B-4D4B-8856-8FBDAFE09DE6}" dt="2023-03-31T10:31:01.975" v="38" actId="6549"/>
          <ac:spMkLst>
            <pc:docMk/>
            <pc:sldMk cId="0" sldId="301"/>
            <ac:spMk id="205" creationId="{00000000-0000-0000-0000-000000000000}"/>
          </ac:spMkLst>
        </pc:spChg>
      </pc:sldChg>
      <pc:sldChg chg="modSp mod">
        <pc:chgData name="Luis Jesús Herrero de Cos" userId="1a803f82-0012-431b-a368-6f3c9304e3f9" providerId="ADAL" clId="{484E3083-E58B-4D4B-8856-8FBDAFE09DE6}" dt="2023-03-31T10:31:41.918" v="43"/>
        <pc:sldMkLst>
          <pc:docMk/>
          <pc:sldMk cId="0" sldId="302"/>
        </pc:sldMkLst>
        <pc:spChg chg="mod">
          <ac:chgData name="Luis Jesús Herrero de Cos" userId="1a803f82-0012-431b-a368-6f3c9304e3f9" providerId="ADAL" clId="{484E3083-E58B-4D4B-8856-8FBDAFE09DE6}" dt="2023-03-31T10:31:41.918" v="43"/>
          <ac:spMkLst>
            <pc:docMk/>
            <pc:sldMk cId="0" sldId="302"/>
            <ac:spMk id="2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extLst>
      <p:ext uri="{BB962C8B-B14F-4D97-AF65-F5344CB8AC3E}">
        <p14:creationId xmlns:p14="http://schemas.microsoft.com/office/powerpoint/2010/main" val="365022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c/refman/8.0/en/sql-data-definition-statements.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a:solidFill>
                  <a:schemeClr val="dk1"/>
                </a:solidFill>
                <a:latin typeface="Calibri"/>
                <a:ea typeface="Calibri"/>
                <a:cs typeface="Calibri"/>
                <a:sym typeface="Calibri"/>
              </a:rPr>
              <a:t>Unidad 4</a:t>
            </a:r>
            <a:r>
              <a:rPr lang="en-US" sz="4400" b="0" i="0" u="none" strike="noStrike" cap="none" dirty="0">
                <a:solidFill>
                  <a:schemeClr val="dk1"/>
                </a:solidFill>
                <a:latin typeface="Calibri"/>
                <a:ea typeface="Calibri"/>
                <a:cs typeface="Calibri"/>
                <a:sym typeface="Calibri"/>
              </a:rPr>
              <a:t>:</a:t>
            </a:r>
            <a:endParaRPr dirty="0"/>
          </a:p>
          <a:p>
            <a:pPr marL="0" marR="0" lvl="0" indent="0" algn="ctr" rtl="0">
              <a:lnSpc>
                <a:spcPct val="100000"/>
              </a:lnSpc>
              <a:spcBef>
                <a:spcPts val="0"/>
              </a:spcBef>
              <a:spcAft>
                <a:spcPts val="0"/>
              </a:spcAft>
              <a:buClr>
                <a:schemeClr val="dk1"/>
              </a:buClr>
              <a:buSzPts val="3200"/>
              <a:buFont typeface="Calibri"/>
              <a:buNone/>
            </a:pPr>
            <a:r>
              <a:rPr lang="en-US" sz="3200" b="1" dirty="0" err="1">
                <a:solidFill>
                  <a:schemeClr val="dk1"/>
                </a:solidFill>
                <a:latin typeface="Calibri"/>
                <a:ea typeface="Calibri"/>
                <a:cs typeface="Calibri"/>
                <a:sym typeface="Calibri"/>
              </a:rPr>
              <a:t>Creación</a:t>
            </a:r>
            <a:r>
              <a:rPr lang="en-US" sz="3200" b="1" i="0" u="none" strike="noStrike" cap="none" dirty="0">
                <a:solidFill>
                  <a:schemeClr val="dk1"/>
                </a:solidFill>
                <a:latin typeface="Calibri"/>
                <a:ea typeface="Calibri"/>
                <a:cs typeface="Calibri"/>
                <a:sym typeface="Calibri"/>
              </a:rPr>
              <a:t> de Bases de </a:t>
            </a:r>
            <a:r>
              <a:rPr lang="en-US" sz="3200" b="1" i="0" u="none" strike="noStrike" cap="none" dirty="0" err="1">
                <a:solidFill>
                  <a:schemeClr val="dk1"/>
                </a:solidFill>
                <a:latin typeface="Calibri"/>
                <a:ea typeface="Calibri"/>
                <a:cs typeface="Calibri"/>
                <a:sym typeface="Calibri"/>
              </a:rPr>
              <a:t>Datos</a:t>
            </a:r>
            <a:r>
              <a:rPr lang="en-US" sz="3200" b="1" i="0" u="none" strike="noStrike" cap="none" dirty="0">
                <a:solidFill>
                  <a:schemeClr val="dk1"/>
                </a:solidFill>
                <a:latin typeface="Calibri"/>
                <a:ea typeface="Calibri"/>
                <a:cs typeface="Calibri"/>
                <a:sym typeface="Calibri"/>
              </a:rPr>
              <a:t> </a:t>
            </a:r>
            <a:r>
              <a:rPr lang="en-US" sz="3200" b="1" i="0" u="none" strike="noStrike" cap="none" dirty="0" err="1">
                <a:solidFill>
                  <a:schemeClr val="dk1"/>
                </a:solidFill>
                <a:latin typeface="Calibri"/>
                <a:ea typeface="Calibri"/>
                <a:cs typeface="Calibri"/>
                <a:sym typeface="Calibri"/>
              </a:rPr>
              <a:t>Relacionales</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Bases de Datos</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6.1.1  </a:t>
            </a:r>
            <a:r>
              <a:rPr lang="en-US" sz="1600" b="1" i="0" u="none">
                <a:solidFill>
                  <a:schemeClr val="dk1"/>
                </a:solidFill>
                <a:latin typeface="Arial"/>
                <a:ea typeface="Arial"/>
                <a:cs typeface="Arial"/>
                <a:sym typeface="Arial"/>
              </a:rPr>
              <a:t>Tipos de índices</a:t>
            </a:r>
            <a:endParaRPr/>
          </a:p>
        </p:txBody>
      </p:sp>
      <p:sp>
        <p:nvSpPr>
          <p:cNvPr id="184" name="Google Shape;184;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10</a:t>
            </a:fld>
            <a:endParaRPr/>
          </a:p>
        </p:txBody>
      </p:sp>
      <p:sp>
        <p:nvSpPr>
          <p:cNvPr id="185" name="Google Shape;185;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7" name="Google Shape;187;p24"/>
          <p:cNvSpPr txBox="1"/>
          <p:nvPr/>
        </p:nvSpPr>
        <p:spPr>
          <a:xfrm>
            <a:off x="371475" y="1027112"/>
            <a:ext cx="8143875"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sng" dirty="0">
                <a:solidFill>
                  <a:schemeClr val="dk1"/>
                </a:solidFill>
                <a:latin typeface="Calibri"/>
                <a:ea typeface="Calibri"/>
                <a:cs typeface="Calibri"/>
                <a:sym typeface="Calibri"/>
              </a:rPr>
              <a:t>Tipos de índices:</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PRIMARY KEY</a:t>
            </a:r>
            <a:endParaRPr lang="es-ES" dirty="0"/>
          </a:p>
          <a:p>
            <a:pPr marL="0" marR="0" lvl="0" indent="0" algn="l" rtl="0">
              <a:lnSpc>
                <a:spcPct val="100000"/>
              </a:lnSpc>
              <a:spcBef>
                <a:spcPts val="0"/>
              </a:spcBef>
              <a:spcAft>
                <a:spcPts val="0"/>
              </a:spcAft>
              <a:buClr>
                <a:schemeClr val="dk1"/>
              </a:buClr>
              <a:buSzPts val="2000"/>
              <a:buFont typeface="Noto Sans Symbols"/>
              <a:buNone/>
            </a:pPr>
            <a:endParaRPr lang="es-ES" sz="2000" b="1"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UNIQUE: </a:t>
            </a:r>
            <a:r>
              <a:rPr lang="es-ES" sz="2000" b="0" i="0" u="none" dirty="0">
                <a:solidFill>
                  <a:schemeClr val="dk1"/>
                </a:solidFill>
                <a:latin typeface="Calibri"/>
                <a:ea typeface="Calibri"/>
                <a:cs typeface="Calibri"/>
                <a:sym typeface="Calibri"/>
              </a:rPr>
              <a:t>Índice que no admite valores repetidos. Se pueden declarar varios índices UNIQUE en una tabla y un índice UNIQUE se puede aplicar a una sola columna o a varias columnas.</a:t>
            </a: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Noto Sans Symbols"/>
              <a:buNone/>
            </a:pPr>
            <a:endParaRPr lang="es-ES" sz="2000" b="0"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INDEX: </a:t>
            </a:r>
            <a:r>
              <a:rPr lang="es-ES" sz="2000" b="0" i="0" u="none" dirty="0">
                <a:solidFill>
                  <a:schemeClr val="dk1"/>
                </a:solidFill>
                <a:latin typeface="Calibri"/>
                <a:ea typeface="Calibri"/>
                <a:cs typeface="Calibri"/>
                <a:sym typeface="Calibri"/>
              </a:rPr>
              <a:t>Es un índice normal que admite valores repetidos. </a:t>
            </a:r>
            <a:endParaRPr lang="es-ES" dirty="0"/>
          </a:p>
          <a:p>
            <a:pPr marL="0" marR="0" lvl="0" indent="0" algn="l" rtl="0">
              <a:lnSpc>
                <a:spcPct val="100000"/>
              </a:lnSpc>
              <a:spcBef>
                <a:spcPts val="0"/>
              </a:spcBef>
              <a:spcAft>
                <a:spcPts val="0"/>
              </a:spcAft>
              <a:buClr>
                <a:schemeClr val="dk1"/>
              </a:buClr>
              <a:buSzPts val="2000"/>
              <a:buFont typeface="Noto Sans Symbols"/>
              <a:buNone/>
            </a:pPr>
            <a:endParaRPr lang="es-ES" sz="2000" b="0"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FULLTEXT</a:t>
            </a:r>
            <a:r>
              <a:rPr lang="es-ES" sz="2000" b="0" i="0" u="none" dirty="0">
                <a:solidFill>
                  <a:schemeClr val="dk1"/>
                </a:solidFill>
                <a:latin typeface="Calibri"/>
                <a:ea typeface="Calibri"/>
                <a:cs typeface="Calibri"/>
                <a:sym typeface="Calibri"/>
              </a:rPr>
              <a:t>: Estos índices se emplean para realizar búsquedas sobre texto (CHAR, VARCHAR y TEXT). Estos índices permiten buscar palabras dentro de los contenidos de las columnas. </a:t>
            </a:r>
            <a:endParaRPr lang="es-ES" dirty="0"/>
          </a:p>
          <a:p>
            <a:pPr marL="0" marR="0" lvl="0" indent="0" algn="l" rtl="0">
              <a:lnSpc>
                <a:spcPct val="100000"/>
              </a:lnSpc>
              <a:spcBef>
                <a:spcPts val="0"/>
              </a:spcBef>
              <a:spcAft>
                <a:spcPts val="0"/>
              </a:spcAft>
              <a:buClr>
                <a:schemeClr val="dk1"/>
              </a:buClr>
              <a:buSzPts val="2000"/>
              <a:buFont typeface="Noto Sans Symbols"/>
              <a:buNone/>
            </a:pPr>
            <a:endParaRPr lang="es-ES" sz="2000" b="0" i="1"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0" i="1" u="none" dirty="0">
                <a:solidFill>
                  <a:schemeClr val="dk1"/>
                </a:solidFill>
                <a:latin typeface="Calibri"/>
                <a:ea typeface="Calibri"/>
                <a:cs typeface="Calibri"/>
                <a:sym typeface="Calibri"/>
              </a:rPr>
              <a:t>Cuando se crea una clave ajena (FOREIGN KEY) en una columna, se establece que esa columna sea INDEX salvo que ya estuviera declarada con algún otro tipo de índice.</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6.1.2  Ejemplos de</a:t>
            </a:r>
            <a:r>
              <a:rPr lang="en-US" sz="1600" b="1" i="0" u="none">
                <a:solidFill>
                  <a:schemeClr val="dk1"/>
                </a:solidFill>
                <a:latin typeface="Arial"/>
                <a:ea typeface="Arial"/>
                <a:cs typeface="Arial"/>
                <a:sym typeface="Arial"/>
              </a:rPr>
              <a:t> instrucción CREATE TABLE</a:t>
            </a:r>
            <a:endParaRPr/>
          </a:p>
        </p:txBody>
      </p:sp>
      <p:sp>
        <p:nvSpPr>
          <p:cNvPr id="193" name="Google Shape;193;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11</a:t>
            </a:fld>
            <a:endParaRPr/>
          </a:p>
        </p:txBody>
      </p:sp>
      <p:sp>
        <p:nvSpPr>
          <p:cNvPr id="194" name="Google Shape;194;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25"/>
          <p:cNvSpPr txBox="1"/>
          <p:nvPr/>
        </p:nvSpPr>
        <p:spPr>
          <a:xfrm>
            <a:off x="371475" y="1027112"/>
            <a:ext cx="8143875"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 2:</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1" u="none" dirty="0">
                <a:solidFill>
                  <a:schemeClr val="dk1"/>
                </a:solidFill>
                <a:latin typeface="Calibri"/>
                <a:ea typeface="Calibri"/>
                <a:cs typeface="Calibri"/>
                <a:sym typeface="Calibri"/>
              </a:rPr>
              <a:t>Crear una tabla </a:t>
            </a:r>
            <a:r>
              <a:rPr lang="es-ES" sz="2000" b="1" i="1" u="none" dirty="0" err="1">
                <a:solidFill>
                  <a:schemeClr val="dk1"/>
                </a:solidFill>
                <a:latin typeface="Calibri"/>
                <a:ea typeface="Calibri"/>
                <a:cs typeface="Calibri"/>
                <a:sym typeface="Calibri"/>
              </a:rPr>
              <a:t>familiasprof</a:t>
            </a:r>
            <a:r>
              <a:rPr lang="es-ES" sz="2000" b="1" i="1" u="none" dirty="0">
                <a:solidFill>
                  <a:schemeClr val="dk1"/>
                </a:solidFill>
                <a:latin typeface="Calibri"/>
                <a:ea typeface="Calibri"/>
                <a:cs typeface="Calibri"/>
                <a:sym typeface="Calibri"/>
              </a:rPr>
              <a:t> </a:t>
            </a:r>
            <a:r>
              <a:rPr lang="es-ES" sz="2000" b="0" i="1" u="none" dirty="0">
                <a:solidFill>
                  <a:schemeClr val="dk1"/>
                </a:solidFill>
                <a:latin typeface="Calibri"/>
                <a:ea typeface="Calibri"/>
                <a:cs typeface="Calibri"/>
                <a:sym typeface="Calibri"/>
              </a:rPr>
              <a:t>que almacenará las familias profesionales de FP. La tabla tiene una columna código de la familia que se representa con tres letras y es PRIMARY KEY y un nombre de la familia que no se puede repetir,</a:t>
            </a:r>
            <a:endParaRPr lang="es-ES" dirty="0"/>
          </a:p>
          <a:p>
            <a:pPr marL="0" marR="0" lvl="0" indent="0" algn="l" rtl="0">
              <a:lnSpc>
                <a:spcPct val="100000"/>
              </a:lnSpc>
              <a:spcBef>
                <a:spcPts val="0"/>
              </a:spcBef>
              <a:spcAft>
                <a:spcPts val="0"/>
              </a:spcAft>
              <a:buClr>
                <a:schemeClr val="dk1"/>
              </a:buClr>
              <a:buSzPts val="2000"/>
              <a:buFont typeface="Calibri"/>
              <a:buNone/>
            </a:pPr>
            <a:endParaRPr sz="20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CREATE TABLE </a:t>
            </a:r>
            <a:r>
              <a:rPr lang="en-US" sz="2000" b="0" i="1" u="none" dirty="0" err="1">
                <a:solidFill>
                  <a:srgbClr val="C00000"/>
                </a:solidFill>
                <a:latin typeface="Calibri"/>
                <a:ea typeface="Calibri"/>
                <a:cs typeface="Calibri"/>
                <a:sym typeface="Calibri"/>
              </a:rPr>
              <a:t>familiasprof</a:t>
            </a:r>
            <a:r>
              <a:rPr lang="en-US" sz="2000" b="0" i="1" u="none" dirty="0">
                <a:solidFill>
                  <a:srgbClr val="C00000"/>
                </a:solidFill>
                <a:latin typeface="Calibri"/>
                <a:ea typeface="Calibri"/>
                <a:cs typeface="Calibri"/>
                <a:sym typeface="Calibri"/>
              </a:rPr>
              <a:t> (</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codfamilia</a:t>
            </a:r>
            <a:r>
              <a:rPr lang="en-US" sz="2000" b="0" i="1" u="none" dirty="0">
                <a:solidFill>
                  <a:srgbClr val="C00000"/>
                </a:solidFill>
                <a:latin typeface="Calibri"/>
                <a:ea typeface="Calibri"/>
                <a:cs typeface="Calibri"/>
                <a:sym typeface="Calibri"/>
              </a:rPr>
              <a:t> CHAR(3)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nomfamilia</a:t>
            </a:r>
            <a:r>
              <a:rPr lang="en-US" sz="2000" b="0" i="1" u="none" dirty="0">
                <a:solidFill>
                  <a:srgbClr val="C00000"/>
                </a:solidFill>
                <a:latin typeface="Calibri"/>
                <a:ea typeface="Calibri"/>
                <a:cs typeface="Calibri"/>
                <a:sym typeface="Calibri"/>
              </a:rPr>
              <a:t> VARCHAR(50)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PRIMARY KEY(</a:t>
            </a:r>
            <a:r>
              <a:rPr lang="en-US" sz="2000" b="0" i="1" u="none" dirty="0" err="1">
                <a:solidFill>
                  <a:srgbClr val="C00000"/>
                </a:solidFill>
                <a:latin typeface="Calibri"/>
                <a:ea typeface="Calibri"/>
                <a:cs typeface="Calibri"/>
                <a:sym typeface="Calibri"/>
              </a:rPr>
              <a:t>codfamilia</a:t>
            </a:r>
            <a:r>
              <a:rPr lang="en-US" sz="2000" b="0" i="1" u="none" dirty="0">
                <a:solidFill>
                  <a:srgbClr val="C00000"/>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UNIQUE(</a:t>
            </a:r>
            <a:r>
              <a:rPr lang="en-US" sz="2000" b="0" i="1" u="none" dirty="0" err="1">
                <a:solidFill>
                  <a:srgbClr val="C00000"/>
                </a:solidFill>
                <a:latin typeface="Calibri"/>
                <a:ea typeface="Calibri"/>
                <a:cs typeface="Calibri"/>
                <a:sym typeface="Calibri"/>
              </a:rPr>
              <a:t>nomfamilia</a:t>
            </a:r>
            <a:r>
              <a:rPr lang="en-US" sz="2000" b="0" i="1" u="none" dirty="0">
                <a:solidFill>
                  <a:srgbClr val="C00000"/>
                </a:solidFill>
                <a:latin typeface="Calibri"/>
                <a:ea typeface="Calibri"/>
                <a:cs typeface="Calibri"/>
                <a:sym typeface="Calibri"/>
              </a:rPr>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6.1.2  Ejemplos de</a:t>
            </a:r>
            <a:r>
              <a:rPr lang="en-US" sz="1600" b="1" i="0" u="none">
                <a:solidFill>
                  <a:schemeClr val="dk1"/>
                </a:solidFill>
                <a:latin typeface="Arial"/>
                <a:ea typeface="Arial"/>
                <a:cs typeface="Arial"/>
                <a:sym typeface="Arial"/>
              </a:rPr>
              <a:t> instrucción CREATE TABLE</a:t>
            </a:r>
            <a:endParaRPr/>
          </a:p>
        </p:txBody>
      </p:sp>
      <p:sp>
        <p:nvSpPr>
          <p:cNvPr id="202" name="Google Shape;202;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12</a:t>
            </a:fld>
            <a:endParaRPr/>
          </a:p>
        </p:txBody>
      </p:sp>
      <p:sp>
        <p:nvSpPr>
          <p:cNvPr id="203" name="Google Shape;203;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4" name="Google Shape;204;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26"/>
          <p:cNvSpPr txBox="1"/>
          <p:nvPr/>
        </p:nvSpPr>
        <p:spPr>
          <a:xfrm>
            <a:off x="371475" y="1027112"/>
            <a:ext cx="8143875" cy="544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 3:</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1" u="none" dirty="0">
                <a:solidFill>
                  <a:schemeClr val="dk1"/>
                </a:solidFill>
                <a:latin typeface="Calibri"/>
                <a:ea typeface="Calibri"/>
                <a:cs typeface="Calibri"/>
                <a:sym typeface="Calibri"/>
              </a:rPr>
              <a:t>Crear una tabla </a:t>
            </a:r>
            <a:r>
              <a:rPr lang="es-ES" sz="2000" b="1" i="1" u="none" dirty="0">
                <a:solidFill>
                  <a:schemeClr val="dk1"/>
                </a:solidFill>
                <a:latin typeface="Calibri"/>
                <a:ea typeface="Calibri"/>
                <a:cs typeface="Calibri"/>
                <a:sym typeface="Calibri"/>
              </a:rPr>
              <a:t>centros </a:t>
            </a:r>
            <a:r>
              <a:rPr lang="es-ES" sz="2000" b="0" i="1" u="none" dirty="0">
                <a:solidFill>
                  <a:schemeClr val="dk1"/>
                </a:solidFill>
                <a:latin typeface="Calibri"/>
                <a:ea typeface="Calibri"/>
                <a:cs typeface="Calibri"/>
                <a:sym typeface="Calibri"/>
              </a:rPr>
              <a:t>que tiene las columnas código del centro, nombre del centro, localidad y unidades que tiene el centro. El código de centro es un entero sin signo que se genera automáticamente por autoincremento. El nombre de centro no admite valores repetidos en la tabla  En unidades se carga por defecto 1. Ninguna columna admite nulos.</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CREATE TABLE </a:t>
            </a:r>
            <a:r>
              <a:rPr lang="en-US" sz="2000" b="0" i="1" u="none" dirty="0" err="1">
                <a:solidFill>
                  <a:srgbClr val="C00000"/>
                </a:solidFill>
                <a:latin typeface="Calibri"/>
                <a:ea typeface="Calibri"/>
                <a:cs typeface="Calibri"/>
                <a:sym typeface="Calibri"/>
              </a:rPr>
              <a:t>centros</a:t>
            </a:r>
            <a:r>
              <a:rPr lang="en-US" sz="2000" b="0" i="1" u="none" dirty="0">
                <a:solidFill>
                  <a:srgbClr val="C00000"/>
                </a:solidFill>
                <a:latin typeface="Calibri"/>
                <a:ea typeface="Calibri"/>
                <a:cs typeface="Calibri"/>
                <a:sym typeface="Calibri"/>
              </a:rPr>
              <a:t> (</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codcentro</a:t>
            </a:r>
            <a:r>
              <a:rPr lang="en-US" sz="2000" b="0" i="1" u="none" dirty="0">
                <a:solidFill>
                  <a:srgbClr val="C00000"/>
                </a:solidFill>
                <a:latin typeface="Calibri"/>
                <a:ea typeface="Calibri"/>
                <a:cs typeface="Calibri"/>
                <a:sym typeface="Calibri"/>
              </a:rPr>
              <a:t> INT UNSIGNED NOT NULL AUTO_INCREMENT,</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nomcentro</a:t>
            </a:r>
            <a:r>
              <a:rPr lang="en-US" sz="2000" b="0" i="1" u="none" dirty="0">
                <a:solidFill>
                  <a:srgbClr val="C00000"/>
                </a:solidFill>
                <a:latin typeface="Calibri"/>
                <a:ea typeface="Calibri"/>
                <a:cs typeface="Calibri"/>
                <a:sym typeface="Calibri"/>
              </a:rPr>
              <a:t> VARCHAR(45)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localidad</a:t>
            </a:r>
            <a:r>
              <a:rPr lang="en-US" sz="2000" b="0" i="1" u="none" dirty="0">
                <a:solidFill>
                  <a:srgbClr val="C00000"/>
                </a:solidFill>
                <a:latin typeface="Calibri"/>
                <a:ea typeface="Calibri"/>
                <a:cs typeface="Calibri"/>
                <a:sym typeface="Calibri"/>
              </a:rPr>
              <a:t> VARCHAR(30)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unidades</a:t>
            </a:r>
            <a:r>
              <a:rPr lang="en-US" sz="2000" b="0" i="1" u="none" dirty="0">
                <a:solidFill>
                  <a:srgbClr val="C00000"/>
                </a:solidFill>
                <a:latin typeface="Calibri"/>
                <a:ea typeface="Calibri"/>
                <a:cs typeface="Calibri"/>
                <a:sym typeface="Calibri"/>
              </a:rPr>
              <a:t> TINYINT NOT NULL DEFAULT 1,</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PRIMARY KEY (</a:t>
            </a:r>
            <a:r>
              <a:rPr lang="en-US" sz="2000" b="0" i="1" u="none" dirty="0" err="1">
                <a:solidFill>
                  <a:srgbClr val="C00000"/>
                </a:solidFill>
                <a:latin typeface="Calibri"/>
                <a:ea typeface="Calibri"/>
                <a:cs typeface="Calibri"/>
                <a:sym typeface="Calibri"/>
              </a:rPr>
              <a:t>codcentro</a:t>
            </a:r>
            <a:r>
              <a:rPr lang="en-US" sz="2000" b="0" i="1" u="none" dirty="0">
                <a:solidFill>
                  <a:srgbClr val="C00000"/>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UNIQUE </a:t>
            </a:r>
            <a:r>
              <a:rPr lang="en-US" sz="2000" b="0" i="1" u="none" dirty="0" err="1">
                <a:solidFill>
                  <a:srgbClr val="C00000"/>
                </a:solidFill>
                <a:latin typeface="Calibri"/>
                <a:ea typeface="Calibri"/>
                <a:cs typeface="Calibri"/>
                <a:sym typeface="Calibri"/>
              </a:rPr>
              <a:t>uk_nomcentro</a:t>
            </a: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nomcentro</a:t>
            </a:r>
            <a:r>
              <a:rPr lang="en-US" sz="2000" b="0" i="1" u="none" dirty="0">
                <a:solidFill>
                  <a:srgbClr val="C00000"/>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6.1.2  Ejemplos de</a:t>
            </a:r>
            <a:r>
              <a:rPr lang="en-US" sz="1600" b="1" i="0" u="none">
                <a:solidFill>
                  <a:schemeClr val="dk1"/>
                </a:solidFill>
                <a:latin typeface="Arial"/>
                <a:ea typeface="Arial"/>
                <a:cs typeface="Arial"/>
                <a:sym typeface="Arial"/>
              </a:rPr>
              <a:t> instrucción CREATE TABLE</a:t>
            </a:r>
            <a:endParaRPr/>
          </a:p>
        </p:txBody>
      </p:sp>
      <p:sp>
        <p:nvSpPr>
          <p:cNvPr id="211" name="Google Shape;211;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13</a:t>
            </a:fld>
            <a:endParaRPr/>
          </a:p>
        </p:txBody>
      </p:sp>
      <p:sp>
        <p:nvSpPr>
          <p:cNvPr id="212" name="Google Shape;212;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p27"/>
          <p:cNvSpPr txBox="1"/>
          <p:nvPr/>
        </p:nvSpPr>
        <p:spPr>
          <a:xfrm>
            <a:off x="382145" y="966788"/>
            <a:ext cx="8143875" cy="57546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 4:</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1" u="none" dirty="0">
                <a:solidFill>
                  <a:schemeClr val="dk1"/>
                </a:solidFill>
                <a:latin typeface="Calibri"/>
                <a:ea typeface="Calibri"/>
                <a:cs typeface="Calibri"/>
                <a:sym typeface="Calibri"/>
              </a:rPr>
              <a:t>Crear una tabla </a:t>
            </a:r>
            <a:r>
              <a:rPr lang="es-ES" sz="2000" b="1" i="1" u="none" dirty="0">
                <a:solidFill>
                  <a:schemeClr val="dk1"/>
                </a:solidFill>
                <a:latin typeface="Calibri"/>
                <a:ea typeface="Calibri"/>
                <a:cs typeface="Calibri"/>
                <a:sym typeface="Calibri"/>
              </a:rPr>
              <a:t>ciclos </a:t>
            </a:r>
            <a:r>
              <a:rPr lang="es-ES" sz="2000" b="0" i="1" u="none" dirty="0">
                <a:solidFill>
                  <a:schemeClr val="dk1"/>
                </a:solidFill>
                <a:latin typeface="Calibri"/>
                <a:ea typeface="Calibri"/>
                <a:cs typeface="Calibri"/>
                <a:sym typeface="Calibri"/>
              </a:rPr>
              <a:t>con información de todos los ciclos formativos de FP. Cada ciclo tiene un código que es clave primaria formada por  el código de la familia a la que pertenece y un número de tres cifras que se rellena con ceros por la izquierda. Un ciclo tiene un nombre de hasta 100 caracteres y con una letra se indica si es de grado superior, medio o de FP básica. El grado de ciclo admite nulos, el resto de columnas no. Cuando se modifique el código de una familia deben modificarse </a:t>
            </a:r>
            <a:r>
              <a:rPr lang="es-ES" sz="2000" b="0" i="1" u="none" dirty="0" err="1">
                <a:solidFill>
                  <a:schemeClr val="dk1"/>
                </a:solidFill>
                <a:latin typeface="Calibri"/>
                <a:ea typeface="Calibri"/>
                <a:cs typeface="Calibri"/>
                <a:sym typeface="Calibri"/>
              </a:rPr>
              <a:t>automáticanente</a:t>
            </a:r>
            <a:r>
              <a:rPr lang="es-ES" sz="2000" b="0" i="1" u="none" dirty="0">
                <a:solidFill>
                  <a:schemeClr val="dk1"/>
                </a:solidFill>
                <a:latin typeface="Calibri"/>
                <a:ea typeface="Calibri"/>
                <a:cs typeface="Calibri"/>
                <a:sym typeface="Calibri"/>
              </a:rPr>
              <a:t> los códigos en sus ciclos.</a:t>
            </a:r>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CREATE TABLE </a:t>
            </a:r>
            <a:r>
              <a:rPr lang="en-US" sz="2000" b="0" i="1" u="none" dirty="0" err="1">
                <a:solidFill>
                  <a:srgbClr val="C00000"/>
                </a:solidFill>
                <a:latin typeface="Calibri"/>
                <a:ea typeface="Calibri"/>
                <a:cs typeface="Calibri"/>
                <a:sym typeface="Calibri"/>
              </a:rPr>
              <a:t>ciclos</a:t>
            </a:r>
            <a:r>
              <a:rPr lang="en-US" sz="2000" b="0" i="1" u="none" dirty="0">
                <a:solidFill>
                  <a:srgbClr val="C00000"/>
                </a:solidFill>
                <a:latin typeface="Calibri"/>
                <a:ea typeface="Calibri"/>
                <a:cs typeface="Calibri"/>
                <a:sym typeface="Calibri"/>
              </a:rPr>
              <a:t> (</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familia</a:t>
            </a:r>
            <a:r>
              <a:rPr lang="en-US" sz="2000" b="0" i="1" u="none" dirty="0">
                <a:solidFill>
                  <a:srgbClr val="C00000"/>
                </a:solidFill>
                <a:latin typeface="Calibri"/>
                <a:ea typeface="Calibri"/>
                <a:cs typeface="Calibri"/>
                <a:sym typeface="Calibri"/>
              </a:rPr>
              <a:t> CHAR(3)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numero</a:t>
            </a:r>
            <a:r>
              <a:rPr lang="en-US" sz="2000" b="0" i="1" u="none" dirty="0">
                <a:solidFill>
                  <a:srgbClr val="C00000"/>
                </a:solidFill>
                <a:latin typeface="Calibri"/>
                <a:ea typeface="Calibri"/>
                <a:cs typeface="Calibri"/>
                <a:sym typeface="Calibri"/>
              </a:rPr>
              <a:t> int UNSIGNED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nombreciclo</a:t>
            </a:r>
            <a:r>
              <a:rPr lang="en-US" sz="2000" b="0" i="1" u="none" dirty="0">
                <a:solidFill>
                  <a:srgbClr val="C00000"/>
                </a:solidFill>
                <a:latin typeface="Calibri"/>
                <a:ea typeface="Calibri"/>
                <a:cs typeface="Calibri"/>
                <a:sym typeface="Calibri"/>
              </a:rPr>
              <a:t> VARCHAR(100) NOT NULL,</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grado</a:t>
            </a:r>
            <a:r>
              <a:rPr lang="en-US" sz="2000" b="0" i="1" u="none" dirty="0">
                <a:solidFill>
                  <a:srgbClr val="C00000"/>
                </a:solidFill>
                <a:latin typeface="Calibri"/>
                <a:ea typeface="Calibri"/>
                <a:cs typeface="Calibri"/>
                <a:sym typeface="Calibri"/>
              </a:rPr>
              <a:t> CHAR(1),</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PRIMARY KEY (</a:t>
            </a:r>
            <a:r>
              <a:rPr lang="en-US" sz="2000" b="0" i="1" u="none" dirty="0" err="1">
                <a:solidFill>
                  <a:srgbClr val="C00000"/>
                </a:solidFill>
                <a:latin typeface="Calibri"/>
                <a:ea typeface="Calibri"/>
                <a:cs typeface="Calibri"/>
                <a:sym typeface="Calibri"/>
              </a:rPr>
              <a:t>familia,numero</a:t>
            </a:r>
            <a:r>
              <a:rPr lang="en-US" sz="2000" b="0" i="1" u="none" dirty="0">
                <a:solidFill>
                  <a:srgbClr val="C00000"/>
                </a:solidFill>
                <a:latin typeface="Calibri"/>
                <a:ea typeface="Calibri"/>
                <a:cs typeface="Calibri"/>
                <a:sym typeface="Calibri"/>
              </a:rPr>
              <a:t>),</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CONSTRAINT </a:t>
            </a:r>
            <a:r>
              <a:rPr lang="en-US" sz="2000" b="0" i="1" u="none" dirty="0" err="1">
                <a:solidFill>
                  <a:srgbClr val="C00000"/>
                </a:solidFill>
                <a:latin typeface="Calibri"/>
                <a:ea typeface="Calibri"/>
                <a:cs typeface="Calibri"/>
                <a:sym typeface="Calibri"/>
              </a:rPr>
              <a:t>fk_ciclos_familias</a:t>
            </a:r>
            <a:r>
              <a:rPr lang="en-US" sz="2000" b="0" i="1" u="none" dirty="0">
                <a:solidFill>
                  <a:srgbClr val="C00000"/>
                </a:solidFill>
                <a:latin typeface="Calibri"/>
                <a:ea typeface="Calibri"/>
                <a:cs typeface="Calibri"/>
                <a:sym typeface="Calibri"/>
              </a:rPr>
              <a:t> FOREIGN KEY (</a:t>
            </a:r>
            <a:r>
              <a:rPr lang="en-US" sz="2000" b="0" i="1" u="none" dirty="0" err="1">
                <a:solidFill>
                  <a:srgbClr val="C00000"/>
                </a:solidFill>
                <a:latin typeface="Calibri"/>
                <a:ea typeface="Calibri"/>
                <a:cs typeface="Calibri"/>
                <a:sym typeface="Calibri"/>
              </a:rPr>
              <a:t>familia</a:t>
            </a:r>
            <a:r>
              <a:rPr lang="en-US" sz="2000" b="0" i="1" u="none" dirty="0">
                <a:solidFill>
                  <a:srgbClr val="C00000"/>
                </a:solidFill>
                <a:latin typeface="Calibri"/>
                <a:ea typeface="Calibri"/>
                <a:cs typeface="Calibri"/>
                <a:sym typeface="Calibri"/>
              </a:rPr>
              <a:t>) REFERENCES </a:t>
            </a:r>
            <a:r>
              <a:rPr lang="en-US" sz="2000" b="0" i="1" u="none" dirty="0" err="1">
                <a:solidFill>
                  <a:srgbClr val="C00000"/>
                </a:solidFill>
                <a:latin typeface="Calibri"/>
                <a:ea typeface="Calibri"/>
                <a:cs typeface="Calibri"/>
                <a:sym typeface="Calibri"/>
              </a:rPr>
              <a:t>familiasprof</a:t>
            </a: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codfamilia</a:t>
            </a:r>
            <a:r>
              <a:rPr lang="en-US" sz="2000" b="0" i="1" u="none" dirty="0">
                <a:solidFill>
                  <a:srgbClr val="C00000"/>
                </a:solidFill>
                <a:latin typeface="Calibri"/>
                <a:ea typeface="Calibri"/>
                <a:cs typeface="Calibri"/>
                <a:sym typeface="Calibri"/>
              </a:rPr>
              <a:t>) ON UPDATE CASCADE</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6.2  </a:t>
            </a:r>
            <a:r>
              <a:rPr lang="en-US" sz="1600" b="1" i="0" u="none">
                <a:solidFill>
                  <a:schemeClr val="dk1"/>
                </a:solidFill>
                <a:latin typeface="Arial"/>
                <a:ea typeface="Arial"/>
                <a:cs typeface="Arial"/>
                <a:sym typeface="Arial"/>
              </a:rPr>
              <a:t>Opciones de tabla</a:t>
            </a:r>
            <a:endParaRPr/>
          </a:p>
        </p:txBody>
      </p:sp>
      <p:sp>
        <p:nvSpPr>
          <p:cNvPr id="220" name="Google Shape;220;p2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14</a:t>
            </a:fld>
            <a:endParaRPr/>
          </a:p>
        </p:txBody>
      </p:sp>
      <p:sp>
        <p:nvSpPr>
          <p:cNvPr id="221" name="Google Shape;221;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28"/>
          <p:cNvSpPr txBox="1"/>
          <p:nvPr/>
        </p:nvSpPr>
        <p:spPr>
          <a:xfrm>
            <a:off x="371475" y="1027112"/>
            <a:ext cx="8143875" cy="544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Opciones o propiedades de table (I)</a:t>
            </a:r>
            <a:r>
              <a:rPr lang="es-ES" sz="2400" b="0"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Como hemos visto en la sintaxis de CREATE TABLE, después de la definición de columnas y restricciones, podemos establecer las opciones o propiedades de tabla:</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CREATE  [TEMPORARY] TABLE  [IF NOT EXISTS] </a:t>
            </a:r>
            <a:r>
              <a:rPr lang="es-ES" sz="2000" b="1" i="0" u="none" dirty="0" err="1">
                <a:solidFill>
                  <a:srgbClr val="C00000"/>
                </a:solidFill>
                <a:latin typeface="Calibri"/>
                <a:ea typeface="Calibri"/>
                <a:cs typeface="Calibri"/>
                <a:sym typeface="Calibri"/>
              </a:rPr>
              <a:t>nombre_tabla</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nombre_columna1	tipo restricciones_tipo_1,</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nombre_columna2	tipo restricciones_tipo_1,</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restricción_tipo_2		</a:t>
            </a:r>
            <a:r>
              <a:rPr lang="es-ES" sz="2000" b="1" i="0" u="none" dirty="0" err="1">
                <a:solidFill>
                  <a:srgbClr val="C00000"/>
                </a:solidFill>
                <a:latin typeface="Calibri"/>
                <a:ea typeface="Calibri"/>
                <a:cs typeface="Calibri"/>
                <a:sym typeface="Calibri"/>
              </a:rPr>
              <a:t>columnas_a_las_que_se_aplica</a:t>
            </a:r>
            <a:r>
              <a:rPr lang="es-ES" sz="2000" b="1" i="0" u="none" dirty="0">
                <a:solidFill>
                  <a:srgbClr val="C00000"/>
                </a:solidFill>
                <a:latin typeface="Calibri"/>
                <a:ea typeface="Calibri"/>
                <a:cs typeface="Calibri"/>
                <a:sym typeface="Calibri"/>
              </a:rPr>
              <a:t>,</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restricción_tipo_2		</a:t>
            </a:r>
            <a:r>
              <a:rPr lang="es-ES" sz="2000" b="1" i="0" u="none" dirty="0" err="1">
                <a:solidFill>
                  <a:srgbClr val="C00000"/>
                </a:solidFill>
                <a:latin typeface="Calibri"/>
                <a:ea typeface="Calibri"/>
                <a:cs typeface="Calibri"/>
                <a:sym typeface="Calibri"/>
              </a:rPr>
              <a:t>columnas_a_las_que_se_aplica</a:t>
            </a:r>
            <a:r>
              <a:rPr lang="es-ES" sz="2000" b="1" i="0" u="none" dirty="0">
                <a:solidFill>
                  <a:srgbClr val="C00000"/>
                </a:solidFill>
                <a:latin typeface="Calibri"/>
                <a:ea typeface="Calibri"/>
                <a:cs typeface="Calibri"/>
                <a:sym typeface="Calibri"/>
              </a:rPr>
              <a:t>,</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a:t>
            </a:r>
            <a:endParaRPr lang="es-ES" sz="20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1" i="0" u="none" dirty="0">
                <a:solidFill>
                  <a:srgbClr val="C00000"/>
                </a:solidFill>
                <a:latin typeface="Calibri"/>
                <a:ea typeface="Calibri"/>
                <a:cs typeface="Calibri"/>
                <a:sym typeface="Calibri"/>
              </a:rPr>
              <a:t>)  </a:t>
            </a:r>
            <a:r>
              <a:rPr lang="es-ES" sz="2000" b="1" i="0" u="none" dirty="0">
                <a:solidFill>
                  <a:schemeClr val="tx1"/>
                </a:solidFill>
                <a:latin typeface="Calibri"/>
                <a:ea typeface="Calibri"/>
                <a:cs typeface="Calibri"/>
                <a:sym typeface="Calibri"/>
              </a:rPr>
              <a:t>[</a:t>
            </a:r>
            <a:r>
              <a:rPr lang="es-ES" sz="2000" b="1" i="0" u="none" dirty="0" err="1">
                <a:solidFill>
                  <a:schemeClr val="tx1"/>
                </a:solidFill>
                <a:latin typeface="Calibri"/>
                <a:ea typeface="Calibri"/>
                <a:cs typeface="Calibri"/>
                <a:sym typeface="Calibri"/>
              </a:rPr>
              <a:t>opciones_tabla</a:t>
            </a:r>
            <a:r>
              <a:rPr lang="es-ES" sz="2000" b="1" i="0" u="none" dirty="0">
                <a:solidFill>
                  <a:schemeClr val="tx1"/>
                </a:solidFill>
                <a:latin typeface="Calibri"/>
                <a:ea typeface="Calibri"/>
                <a:cs typeface="Calibri"/>
                <a:sym typeface="Calibri"/>
              </a:rPr>
              <a:t>];</a:t>
            </a:r>
            <a:endParaRPr lang="es-ES" dirty="0">
              <a:solidFill>
                <a:schemeClr val="tx1"/>
              </a:solidFill>
            </a:endParaRPr>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Si se establecen varias opciones, éstas se separan con espacio.</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6.2  </a:t>
            </a:r>
            <a:r>
              <a:rPr lang="en-US" sz="1600" b="1" i="0" u="none">
                <a:solidFill>
                  <a:schemeClr val="dk1"/>
                </a:solidFill>
                <a:latin typeface="Arial"/>
                <a:ea typeface="Arial"/>
                <a:cs typeface="Arial"/>
                <a:sym typeface="Arial"/>
              </a:rPr>
              <a:t>Opciones de tabla</a:t>
            </a:r>
            <a:endParaRPr/>
          </a:p>
        </p:txBody>
      </p:sp>
      <p:sp>
        <p:nvSpPr>
          <p:cNvPr id="229" name="Google Shape;229;p2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15</a:t>
            </a:fld>
            <a:endParaRPr/>
          </a:p>
        </p:txBody>
      </p:sp>
      <p:sp>
        <p:nvSpPr>
          <p:cNvPr id="230" name="Google Shape;230;p2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2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29"/>
          <p:cNvSpPr txBox="1"/>
          <p:nvPr/>
        </p:nvSpPr>
        <p:spPr>
          <a:xfrm>
            <a:off x="371475" y="1027112"/>
            <a:ext cx="8521700" cy="5540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Opciones o propiedades de tabla (II) :</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ENGINE = {BDB | HEAP | ISAM | </a:t>
            </a:r>
            <a:r>
              <a:rPr lang="es-ES" sz="2000" b="1" i="0" u="none" dirty="0" err="1">
                <a:solidFill>
                  <a:schemeClr val="dk1"/>
                </a:solidFill>
                <a:latin typeface="Calibri"/>
                <a:ea typeface="Calibri"/>
                <a:cs typeface="Calibri"/>
                <a:sym typeface="Calibri"/>
              </a:rPr>
              <a:t>InnoDB</a:t>
            </a:r>
            <a:r>
              <a:rPr lang="es-ES" sz="2000" b="1" i="0" u="none" dirty="0">
                <a:solidFill>
                  <a:schemeClr val="dk1"/>
                </a:solidFill>
                <a:latin typeface="Calibri"/>
                <a:ea typeface="Calibri"/>
                <a:cs typeface="Calibri"/>
                <a:sym typeface="Calibri"/>
              </a:rPr>
              <a:t> | MERGE UNION=| MRG_MYISAM | MYISAM }</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Sirve para indicar el motor de almacenamiento de la tabla. Si no se indica será de tipo </a:t>
            </a:r>
            <a:r>
              <a:rPr lang="es-ES" sz="2000" b="0" i="0" u="none" dirty="0" err="1">
                <a:solidFill>
                  <a:schemeClr val="dk1"/>
                </a:solidFill>
                <a:latin typeface="Calibri"/>
                <a:ea typeface="Calibri"/>
                <a:cs typeface="Calibri"/>
                <a:sym typeface="Calibri"/>
              </a:rPr>
              <a:t>InnoDB</a:t>
            </a:r>
            <a:r>
              <a:rPr lang="es-ES" sz="2000" b="0"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0" u="sng" dirty="0">
                <a:solidFill>
                  <a:schemeClr val="dk1"/>
                </a:solidFill>
                <a:latin typeface="Calibri"/>
                <a:ea typeface="Calibri"/>
                <a:cs typeface="Calibri"/>
                <a:sym typeface="Calibri"/>
              </a:rPr>
              <a:t>Tablas </a:t>
            </a:r>
            <a:r>
              <a:rPr lang="es-ES" sz="1800" b="1" i="0" u="sng" dirty="0" err="1">
                <a:solidFill>
                  <a:schemeClr val="dk1"/>
                </a:solidFill>
                <a:latin typeface="Calibri"/>
                <a:ea typeface="Calibri"/>
                <a:cs typeface="Calibri"/>
                <a:sym typeface="Calibri"/>
              </a:rPr>
              <a:t>InnoDB</a:t>
            </a:r>
            <a:r>
              <a:rPr lang="es-ES" sz="1800" b="1" i="0" u="sng"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Son tablas de transacción segura, es decir, sobre ellas se pueden usar las sentencias COMMIT o ROLLBACK. Admiten control de integridad referencial.</a:t>
            </a:r>
          </a:p>
          <a:p>
            <a:pPr marL="0" marR="0" lvl="0" indent="0" algn="l" rtl="0">
              <a:lnSpc>
                <a:spcPct val="100000"/>
              </a:lnSpc>
              <a:spcBef>
                <a:spcPts val="0"/>
              </a:spcBef>
              <a:spcAft>
                <a:spcPts val="0"/>
              </a:spcAft>
              <a:buClr>
                <a:schemeClr val="dk1"/>
              </a:buClr>
              <a:buSzPts val="1800"/>
              <a:buFont typeface="Calibri"/>
              <a:buNone/>
            </a:pPr>
            <a:endParaRPr lang="es-ES" sz="1800" dirty="0"/>
          </a:p>
          <a:p>
            <a:pPr marL="0" marR="0" lvl="0" indent="0" algn="l" rtl="0">
              <a:lnSpc>
                <a:spcPct val="100000"/>
              </a:lnSpc>
              <a:spcBef>
                <a:spcPts val="0"/>
              </a:spcBef>
              <a:spcAft>
                <a:spcPts val="0"/>
              </a:spcAft>
              <a:buClr>
                <a:schemeClr val="dk1"/>
              </a:buClr>
              <a:buSzPts val="2000"/>
              <a:buFont typeface="Calibri"/>
              <a:buNone/>
            </a:pPr>
            <a:r>
              <a:rPr lang="es-ES" sz="1800" b="1" i="0" u="sng" dirty="0">
                <a:solidFill>
                  <a:schemeClr val="dk1"/>
                </a:solidFill>
                <a:latin typeface="Calibri"/>
                <a:ea typeface="Calibri"/>
                <a:cs typeface="Calibri"/>
                <a:sym typeface="Calibri"/>
              </a:rPr>
              <a:t>Tablas </a:t>
            </a:r>
            <a:r>
              <a:rPr lang="es-ES" sz="1800" b="1" i="0" u="sng" dirty="0" err="1">
                <a:solidFill>
                  <a:schemeClr val="dk1"/>
                </a:solidFill>
                <a:latin typeface="Calibri"/>
                <a:ea typeface="Calibri"/>
                <a:cs typeface="Calibri"/>
                <a:sym typeface="Calibri"/>
              </a:rPr>
              <a:t>MyISAM</a:t>
            </a:r>
            <a:r>
              <a:rPr lang="es-ES" sz="1800" b="1" i="0" u="sng" dirty="0">
                <a:solidFill>
                  <a:schemeClr val="dk1"/>
                </a:solidFill>
                <a:latin typeface="Calibri"/>
                <a:ea typeface="Calibri"/>
                <a:cs typeface="Calibri"/>
                <a:sym typeface="Calibri"/>
              </a:rPr>
              <a:t>: </a:t>
            </a:r>
            <a:r>
              <a:rPr lang="es-ES" sz="1800" b="0" i="0" u="none" dirty="0">
                <a:solidFill>
                  <a:schemeClr val="dk1"/>
                </a:solidFill>
                <a:latin typeface="Calibri"/>
                <a:ea typeface="Calibri"/>
                <a:cs typeface="Calibri"/>
                <a:sym typeface="Calibri"/>
              </a:rPr>
              <a:t>Son tablas que usan pocos recursos para el almacenamiento. Los procesos son más rápidos. No admiten  transacciones seguras ni integridad referencial</a:t>
            </a:r>
            <a:r>
              <a:rPr lang="es-ES" sz="1800" dirty="0">
                <a:solidFill>
                  <a:schemeClr val="dk1"/>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ts val="2000"/>
              <a:buFont typeface="Calibri"/>
              <a:buNone/>
            </a:pPr>
            <a:endParaRPr lang="es-ES" sz="1800" dirty="0"/>
          </a:p>
          <a:p>
            <a:pPr marL="0" marR="0" lvl="0" indent="0" algn="l" rtl="0">
              <a:lnSpc>
                <a:spcPct val="100000"/>
              </a:lnSpc>
              <a:spcBef>
                <a:spcPts val="0"/>
              </a:spcBef>
              <a:spcAft>
                <a:spcPts val="0"/>
              </a:spcAft>
              <a:buClr>
                <a:schemeClr val="dk1"/>
              </a:buClr>
              <a:buSzPts val="1800"/>
              <a:buFont typeface="Calibri"/>
              <a:buNone/>
            </a:pPr>
            <a:r>
              <a:rPr lang="es-ES" sz="1800" b="1" i="0" u="sng" dirty="0">
                <a:solidFill>
                  <a:schemeClr val="dk1"/>
                </a:solidFill>
                <a:latin typeface="Calibri"/>
                <a:ea typeface="Calibri"/>
                <a:cs typeface="Calibri"/>
                <a:sym typeface="Calibri"/>
              </a:rPr>
              <a:t>Tablas MERGE:</a:t>
            </a:r>
            <a:r>
              <a:rPr lang="es-ES" sz="1800" b="0" i="0" u="none" dirty="0">
                <a:solidFill>
                  <a:schemeClr val="dk1"/>
                </a:solidFill>
                <a:latin typeface="Calibri"/>
                <a:ea typeface="Calibri"/>
                <a:cs typeface="Calibri"/>
                <a:sym typeface="Calibri"/>
              </a:rPr>
              <a:t> Son tablas que se definen como resultado de una unión entre dos tablas.</a:t>
            </a:r>
          </a:p>
          <a:p>
            <a:pPr marL="0" marR="0" lvl="0" indent="0" algn="l" rtl="0">
              <a:lnSpc>
                <a:spcPct val="100000"/>
              </a:lnSpc>
              <a:spcBef>
                <a:spcPts val="0"/>
              </a:spcBef>
              <a:spcAft>
                <a:spcPts val="0"/>
              </a:spcAft>
              <a:buClr>
                <a:schemeClr val="dk1"/>
              </a:buClr>
              <a:buSzPts val="1800"/>
              <a:buFont typeface="Calibri"/>
              <a:buNone/>
            </a:pPr>
            <a:endParaRPr lang="es-ES" sz="1800" dirty="0"/>
          </a:p>
          <a:p>
            <a:pPr marL="0" marR="0" lvl="0" indent="0" algn="l" rtl="0">
              <a:lnSpc>
                <a:spcPct val="100000"/>
              </a:lnSpc>
              <a:spcBef>
                <a:spcPts val="0"/>
              </a:spcBef>
              <a:spcAft>
                <a:spcPts val="0"/>
              </a:spcAft>
              <a:buClr>
                <a:schemeClr val="dk1"/>
              </a:buClr>
              <a:buSzPts val="1800"/>
              <a:buFont typeface="Calibri"/>
              <a:buNone/>
            </a:pPr>
            <a:r>
              <a:rPr lang="es-ES" sz="1800" b="1" i="0" u="sng" dirty="0">
                <a:solidFill>
                  <a:schemeClr val="dk1"/>
                </a:solidFill>
                <a:latin typeface="Calibri"/>
                <a:ea typeface="Calibri"/>
                <a:cs typeface="Calibri"/>
                <a:sym typeface="Calibri"/>
              </a:rPr>
              <a:t>Tablas HEAP:</a:t>
            </a:r>
            <a:r>
              <a:rPr lang="es-ES" sz="1800" b="0" i="0" u="none" dirty="0">
                <a:solidFill>
                  <a:schemeClr val="dk1"/>
                </a:solidFill>
                <a:latin typeface="Calibri"/>
                <a:ea typeface="Calibri"/>
                <a:cs typeface="Calibri"/>
                <a:sym typeface="Calibri"/>
              </a:rPr>
              <a:t> Son tablas temporales que quedan almacenadas en memoria, cuando se crean y que, por tanto, dejan de existir cuando se cierra la sesión. Son muy eficientes cuando se desea acceder de forma muy rápida a los datos que contienen.</a:t>
            </a:r>
            <a:endParaRPr lang="es-E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6.2  </a:t>
            </a:r>
            <a:r>
              <a:rPr lang="en-US" sz="1600" b="1" i="0" u="none">
                <a:solidFill>
                  <a:schemeClr val="dk1"/>
                </a:solidFill>
                <a:latin typeface="Arial"/>
                <a:ea typeface="Arial"/>
                <a:cs typeface="Arial"/>
                <a:sym typeface="Arial"/>
              </a:rPr>
              <a:t>Opciones de tabla</a:t>
            </a:r>
            <a:endParaRPr/>
          </a:p>
        </p:txBody>
      </p:sp>
      <p:sp>
        <p:nvSpPr>
          <p:cNvPr id="238" name="Google Shape;238;p3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16</a:t>
            </a:fld>
            <a:endParaRPr/>
          </a:p>
        </p:txBody>
      </p:sp>
      <p:sp>
        <p:nvSpPr>
          <p:cNvPr id="239" name="Google Shape;239;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0" name="Google Shape;240;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30"/>
          <p:cNvSpPr txBox="1"/>
          <p:nvPr/>
        </p:nvSpPr>
        <p:spPr>
          <a:xfrm>
            <a:off x="371475" y="1027112"/>
            <a:ext cx="8521700" cy="5140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Opciones o propiedades de tabla (III):</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AUTO_INCREMENT = valor	</a:t>
            </a:r>
            <a:r>
              <a:rPr lang="es-ES" sz="2000" b="0" i="0" u="none" dirty="0">
                <a:solidFill>
                  <a:schemeClr val="dk1"/>
                </a:solidFill>
                <a:latin typeface="Calibri"/>
                <a:ea typeface="Calibri"/>
                <a:cs typeface="Calibri"/>
                <a:sym typeface="Calibri"/>
              </a:rPr>
              <a:t>Indicaría el primer valor que recibiría la columna tipo autoincremento de la tabla.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COMMENT = '</a:t>
            </a:r>
            <a:r>
              <a:rPr lang="es-ES" sz="2000" b="1" i="0" u="none" dirty="0" err="1">
                <a:solidFill>
                  <a:schemeClr val="dk1"/>
                </a:solidFill>
                <a:latin typeface="Calibri"/>
                <a:ea typeface="Calibri"/>
                <a:cs typeface="Calibri"/>
                <a:sym typeface="Calibri"/>
              </a:rPr>
              <a:t>string</a:t>
            </a:r>
            <a:r>
              <a:rPr lang="es-ES" sz="2000" b="1" i="0" u="none" dirty="0">
                <a:solidFill>
                  <a:schemeClr val="dk1"/>
                </a:solidFill>
                <a:latin typeface="Calibri"/>
                <a:ea typeface="Calibri"/>
                <a:cs typeface="Calibri"/>
                <a:sym typeface="Calibri"/>
              </a:rPr>
              <a:t>‘	</a:t>
            </a:r>
            <a:r>
              <a:rPr lang="es-ES" sz="2000" b="0" i="0" u="none" dirty="0">
                <a:solidFill>
                  <a:schemeClr val="dk1"/>
                </a:solidFill>
                <a:latin typeface="Calibri"/>
                <a:ea typeface="Calibri"/>
                <a:cs typeface="Calibri"/>
                <a:sym typeface="Calibri"/>
              </a:rPr>
              <a:t>Un comentario que se va a mostrar cuando se muestre la estructura de la tabla.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MAX_ROWS = </a:t>
            </a:r>
            <a:r>
              <a:rPr lang="es-ES" sz="2000" b="1" i="0" u="none" dirty="0" err="1">
                <a:solidFill>
                  <a:schemeClr val="dk1"/>
                </a:solidFill>
                <a:latin typeface="Calibri"/>
                <a:ea typeface="Calibri"/>
                <a:cs typeface="Calibri"/>
                <a:sym typeface="Calibri"/>
              </a:rPr>
              <a:t>num</a:t>
            </a:r>
            <a:r>
              <a:rPr lang="es-ES" sz="2000" b="1" i="0" u="none" dirty="0">
                <a:solidFill>
                  <a:schemeClr val="dk1"/>
                </a:solidFill>
                <a:latin typeface="Calibri"/>
                <a:ea typeface="Calibri"/>
                <a:cs typeface="Calibri"/>
                <a:sym typeface="Calibri"/>
              </a:rPr>
              <a:t>	</a:t>
            </a:r>
            <a:r>
              <a:rPr lang="es-ES" sz="2000" b="0" i="0" u="none" dirty="0">
                <a:solidFill>
                  <a:schemeClr val="dk1"/>
                </a:solidFill>
                <a:latin typeface="Calibri"/>
                <a:ea typeface="Calibri"/>
                <a:cs typeface="Calibri"/>
                <a:sym typeface="Calibri"/>
              </a:rPr>
              <a:t>Indicaría el máximo número de filas que puede llegar a tener la tabla.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SELECT ... 	I</a:t>
            </a:r>
            <a:r>
              <a:rPr lang="es-ES" sz="2000" b="0" i="0" u="none" dirty="0">
                <a:solidFill>
                  <a:schemeClr val="dk1"/>
                </a:solidFill>
                <a:latin typeface="Calibri"/>
                <a:ea typeface="Calibri"/>
                <a:cs typeface="Calibri"/>
                <a:sym typeface="Calibri"/>
              </a:rPr>
              <a:t>ndica que la tabla va a recibir inicialmente en sus columnas los datos resultado de la consulta SELECT indicada sobre otras tablas ya creadas y con datos. </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DATA DIRECTORY = '</a:t>
            </a:r>
            <a:r>
              <a:rPr lang="es-ES" sz="2000" b="1" i="0" u="none" dirty="0" err="1">
                <a:solidFill>
                  <a:schemeClr val="dk1"/>
                </a:solidFill>
                <a:latin typeface="Calibri"/>
                <a:ea typeface="Calibri"/>
                <a:cs typeface="Calibri"/>
                <a:sym typeface="Calibri"/>
              </a:rPr>
              <a:t>path</a:t>
            </a:r>
            <a:r>
              <a:rPr lang="es-ES" sz="2000" b="1" i="0" u="none" dirty="0">
                <a:solidFill>
                  <a:schemeClr val="dk1"/>
                </a:solidFill>
                <a:latin typeface="Calibri"/>
                <a:ea typeface="Calibri"/>
                <a:cs typeface="Calibri"/>
                <a:sym typeface="Calibri"/>
              </a:rPr>
              <a:t> absoluto para tabla de datos‘     I</a:t>
            </a:r>
            <a:r>
              <a:rPr lang="es-ES" sz="2000" b="0" i="0" u="none" dirty="0">
                <a:solidFill>
                  <a:schemeClr val="dk1"/>
                </a:solidFill>
                <a:latin typeface="Calibri"/>
                <a:ea typeface="Calibri"/>
                <a:cs typeface="Calibri"/>
                <a:sym typeface="Calibri"/>
              </a:rPr>
              <a:t>ndica la carpeta donde se almacenará el archivo de contenido de la tabla.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CHARACTER SET </a:t>
            </a:r>
            <a:r>
              <a:rPr lang="es-ES" sz="2000" b="1" i="0" u="none" dirty="0" err="1">
                <a:solidFill>
                  <a:schemeClr val="dk1"/>
                </a:solidFill>
                <a:latin typeface="Calibri"/>
                <a:ea typeface="Calibri"/>
                <a:cs typeface="Calibri"/>
                <a:sym typeface="Calibri"/>
              </a:rPr>
              <a:t>character_set_name</a:t>
            </a:r>
            <a:r>
              <a:rPr lang="es-ES" sz="2000" b="1" i="0" u="none" dirty="0">
                <a:solidFill>
                  <a:schemeClr val="dk1"/>
                </a:solidFill>
                <a:latin typeface="Calibri"/>
                <a:ea typeface="Calibri"/>
                <a:cs typeface="Calibri"/>
                <a:sym typeface="Calibri"/>
              </a:rPr>
              <a:t> [COLLATE </a:t>
            </a:r>
            <a:r>
              <a:rPr lang="es-ES" sz="2000" b="1" i="0" u="none" dirty="0" err="1">
                <a:solidFill>
                  <a:schemeClr val="dk1"/>
                </a:solidFill>
                <a:latin typeface="Calibri"/>
                <a:ea typeface="Calibri"/>
                <a:cs typeface="Calibri"/>
                <a:sym typeface="Calibri"/>
              </a:rPr>
              <a:t>collation_name</a:t>
            </a:r>
            <a:r>
              <a:rPr lang="es-ES" sz="2000" b="1"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	Indica el sistema de codificación de los datos de tipo carácter en la tabla y la colación o criterios de comparación y ordenación alfabética.</a:t>
            </a:r>
            <a:endParaRPr lang="es-ES" dirty="0"/>
          </a:p>
        </p:txBody>
      </p:sp>
      <p:sp>
        <p:nvSpPr>
          <p:cNvPr id="242" name="Google Shape;242;p30"/>
          <p:cNvSpPr txBox="1"/>
          <p:nvPr/>
        </p:nvSpPr>
        <p:spPr>
          <a:xfrm>
            <a:off x="3672450" y="6167304"/>
            <a:ext cx="4842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dirty="0" err="1">
                <a:solidFill>
                  <a:srgbClr val="FF0000"/>
                </a:solidFill>
              </a:rPr>
              <a:t>Hoja</a:t>
            </a:r>
            <a:r>
              <a:rPr lang="en-US" sz="1700" b="1" dirty="0">
                <a:solidFill>
                  <a:srgbClr val="FF0000"/>
                </a:solidFill>
              </a:rPr>
              <a:t> 5-2</a:t>
            </a:r>
            <a:endParaRPr sz="1700"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  </a:t>
            </a:r>
            <a:r>
              <a:rPr lang="en-US" sz="1600" b="1" i="0" u="none">
                <a:solidFill>
                  <a:schemeClr val="dk1"/>
                </a:solidFill>
                <a:latin typeface="Arial"/>
                <a:ea typeface="Arial"/>
                <a:cs typeface="Arial"/>
                <a:sym typeface="Arial"/>
              </a:rPr>
              <a:t>Modificación de tablas</a:t>
            </a:r>
            <a:endParaRPr/>
          </a:p>
        </p:txBody>
      </p:sp>
      <p:sp>
        <p:nvSpPr>
          <p:cNvPr id="102" name="Google Shape;102;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17</a:t>
            </a:fld>
            <a:endParaRPr/>
          </a:p>
        </p:txBody>
      </p:sp>
      <p:sp>
        <p:nvSpPr>
          <p:cNvPr id="103" name="Google Shape;103;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5"/>
          <p:cNvSpPr txBox="1"/>
          <p:nvPr/>
        </p:nvSpPr>
        <p:spPr>
          <a:xfrm>
            <a:off x="371475" y="1027112"/>
            <a:ext cx="8521700" cy="5694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Para modificar la estructura o el nombre de una tabla, se dispone de las instrucciones:</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ALTER TABLE</a:t>
            </a:r>
            <a:endParaRPr lang="es-ES" dirty="0"/>
          </a:p>
          <a:p>
            <a:pPr marL="0" marR="0" lvl="0" indent="0" algn="l" rtl="0">
              <a:lnSpc>
                <a:spcPct val="100000"/>
              </a:lnSpc>
              <a:spcBef>
                <a:spcPts val="0"/>
              </a:spcBef>
              <a:spcAft>
                <a:spcPts val="0"/>
              </a:spcAft>
              <a:buClr>
                <a:schemeClr val="dk1"/>
              </a:buClr>
              <a:buSzPts val="2000"/>
              <a:buFont typeface="Noto Sans Symbols"/>
              <a:buNone/>
            </a:pPr>
            <a:endParaRPr lang="es-ES" sz="2000" b="1"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CREATE INDEX</a:t>
            </a:r>
            <a:endParaRPr lang="es-ES" dirty="0"/>
          </a:p>
          <a:p>
            <a:pPr marL="0" marR="0" lvl="0" indent="0" algn="l" rtl="0">
              <a:lnSpc>
                <a:spcPct val="100000"/>
              </a:lnSpc>
              <a:spcBef>
                <a:spcPts val="0"/>
              </a:spcBef>
              <a:spcAft>
                <a:spcPts val="0"/>
              </a:spcAft>
              <a:buClr>
                <a:schemeClr val="dk1"/>
              </a:buClr>
              <a:buSzPts val="2000"/>
              <a:buFont typeface="Noto Sans Symbols"/>
              <a:buNone/>
            </a:pPr>
            <a:endParaRPr lang="es-ES" sz="2000" b="1"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DROP INDEX</a:t>
            </a:r>
            <a:endParaRPr lang="es-ES" dirty="0"/>
          </a:p>
          <a:p>
            <a:pPr marL="0" marR="0" lvl="0" indent="0" algn="l" rtl="0">
              <a:lnSpc>
                <a:spcPct val="100000"/>
              </a:lnSpc>
              <a:spcBef>
                <a:spcPts val="0"/>
              </a:spcBef>
              <a:spcAft>
                <a:spcPts val="0"/>
              </a:spcAft>
              <a:buClr>
                <a:schemeClr val="dk1"/>
              </a:buClr>
              <a:buSzPts val="2000"/>
              <a:buFont typeface="Noto Sans Symbols"/>
              <a:buNone/>
            </a:pPr>
            <a:endParaRPr lang="es-ES" sz="2000" b="1"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RENAME TABLE</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La sintaxis de ALTER TABLE es:</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ALTER  TABLE  tabla     </a:t>
            </a:r>
            <a:r>
              <a:rPr lang="es-ES" sz="2000" b="1" i="0" u="none" dirty="0" err="1">
                <a:solidFill>
                  <a:schemeClr val="dk1"/>
                </a:solidFill>
                <a:latin typeface="Calibri"/>
                <a:ea typeface="Calibri"/>
                <a:cs typeface="Calibri"/>
                <a:sym typeface="Calibri"/>
              </a:rPr>
              <a:t>Especificacion_alter</a:t>
            </a:r>
            <a:r>
              <a:rPr lang="es-ES" sz="2000" b="1" i="0" u="none" dirty="0">
                <a:solidFill>
                  <a:schemeClr val="dk1"/>
                </a:solidFill>
                <a:latin typeface="Calibri"/>
                <a:ea typeface="Calibri"/>
                <a:cs typeface="Calibri"/>
                <a:sym typeface="Calibri"/>
              </a:rPr>
              <a:t> [,</a:t>
            </a:r>
            <a:r>
              <a:rPr lang="es-ES" sz="2000" b="1" i="0" u="none" dirty="0" err="1">
                <a:solidFill>
                  <a:schemeClr val="dk1"/>
                </a:solidFill>
                <a:latin typeface="Calibri"/>
                <a:ea typeface="Calibri"/>
                <a:cs typeface="Calibri"/>
                <a:sym typeface="Calibri"/>
              </a:rPr>
              <a:t>Especificacion_alter</a:t>
            </a:r>
            <a:r>
              <a:rPr lang="es-ES" sz="2000" b="1" i="0" u="none" dirty="0">
                <a:solidFill>
                  <a:schemeClr val="dk1"/>
                </a:solidFill>
                <a:latin typeface="Calibri"/>
                <a:ea typeface="Calibri"/>
                <a:cs typeface="Calibri"/>
                <a:sym typeface="Calibri"/>
              </a:rPr>
              <a:t>] ...</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A continuación vamos a ver cada una de las especificaciones ALTER</a:t>
            </a:r>
            <a:endParaRPr lang="es-ES" dirty="0"/>
          </a:p>
          <a:p>
            <a:pPr marL="0" marR="0" lvl="0" indent="0" algn="l" rtl="0">
              <a:lnSpc>
                <a:spcPct val="100000"/>
              </a:lnSpc>
              <a:spcBef>
                <a:spcPts val="0"/>
              </a:spcBef>
              <a:spcAft>
                <a:spcPts val="0"/>
              </a:spcAft>
              <a:buNone/>
            </a:pPr>
            <a:endParaRPr sz="2000" b="0" i="0" u="none"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6.3.1  </a:t>
            </a:r>
            <a:r>
              <a:rPr lang="en-US" sz="1600" b="1" i="0" u="none">
                <a:solidFill>
                  <a:schemeClr val="dk1"/>
                </a:solidFill>
                <a:latin typeface="Arial"/>
                <a:ea typeface="Arial"/>
                <a:cs typeface="Arial"/>
                <a:sym typeface="Arial"/>
              </a:rPr>
              <a:t>ALTER TABLE</a:t>
            </a:r>
            <a:endParaRPr/>
          </a:p>
        </p:txBody>
      </p:sp>
      <p:sp>
        <p:nvSpPr>
          <p:cNvPr id="111" name="Google Shape;111;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18</a:t>
            </a:fld>
            <a:endParaRPr/>
          </a:p>
        </p:txBody>
      </p:sp>
      <p:sp>
        <p:nvSpPr>
          <p:cNvPr id="112" name="Google Shape;112;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p:cNvSpPr txBox="1"/>
          <p:nvPr/>
        </p:nvSpPr>
        <p:spPr>
          <a:xfrm>
            <a:off x="371475" y="1027112"/>
            <a:ext cx="8521700"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000" b="1" i="0" u="none" dirty="0">
                <a:solidFill>
                  <a:schemeClr val="dk1"/>
                </a:solidFill>
                <a:latin typeface="Calibri"/>
                <a:ea typeface="Calibri"/>
                <a:cs typeface="Calibri"/>
                <a:sym typeface="Calibri"/>
              </a:rPr>
              <a:t>Especificaciones de ALTER TABLE (I):</a:t>
            </a:r>
            <a:endParaRPr lang="es-ES" sz="2000" b="1" dirty="0"/>
          </a:p>
          <a:p>
            <a:pPr marL="0" marR="0" lvl="0" indent="0" algn="l" rtl="0">
              <a:lnSpc>
                <a:spcPct val="100000"/>
              </a:lnSpc>
              <a:spcBef>
                <a:spcPts val="0"/>
              </a:spcBef>
              <a:spcAft>
                <a:spcPts val="0"/>
              </a:spcAft>
              <a:buClr>
                <a:schemeClr val="dk1"/>
              </a:buClr>
              <a:buSzPts val="24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ADD  </a:t>
            </a:r>
            <a:r>
              <a:rPr lang="es-ES" sz="2000" b="1" i="0" u="none" dirty="0" err="1">
                <a:solidFill>
                  <a:schemeClr val="dk1"/>
                </a:solidFill>
                <a:latin typeface="Calibri"/>
                <a:ea typeface="Calibri"/>
                <a:cs typeface="Calibri"/>
                <a:sym typeface="Calibri"/>
              </a:rPr>
              <a:t>definicion_columna</a:t>
            </a:r>
            <a:r>
              <a:rPr lang="es-ES" sz="2000" b="1" i="0" u="none" dirty="0">
                <a:solidFill>
                  <a:schemeClr val="dk1"/>
                </a:solidFill>
                <a:latin typeface="Calibri"/>
                <a:ea typeface="Calibri"/>
                <a:cs typeface="Calibri"/>
                <a:sym typeface="Calibri"/>
              </a:rPr>
              <a:t> [AFTER </a:t>
            </a:r>
            <a:r>
              <a:rPr lang="es-ES" sz="2000" b="1" i="0" u="none" dirty="0" err="1">
                <a:solidFill>
                  <a:schemeClr val="dk1"/>
                </a:solidFill>
                <a:latin typeface="Calibri"/>
                <a:ea typeface="Calibri"/>
                <a:cs typeface="Calibri"/>
                <a:sym typeface="Calibri"/>
              </a:rPr>
              <a:t>col_name</a:t>
            </a:r>
            <a:r>
              <a:rPr lang="es-ES" sz="2000" b="1" i="0" u="none" dirty="0">
                <a:solidFill>
                  <a:schemeClr val="dk1"/>
                </a:solidFill>
                <a:latin typeface="Calibri"/>
                <a:ea typeface="Calibri"/>
                <a:cs typeface="Calibri"/>
                <a:sym typeface="Calibri"/>
              </a:rPr>
              <a:t> |  FIRST]</a:t>
            </a:r>
            <a:endParaRPr lang="es-ES" sz="2000"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añadir una columna a la table. Se indicará el nombre de la columna, el tipo y, si fuera necesario, las restricciones de columna. </a:t>
            </a:r>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ADD INDEX    [</a:t>
            </a:r>
            <a:r>
              <a:rPr lang="es-ES" sz="2000" b="1" i="0" u="none" dirty="0" err="1">
                <a:solidFill>
                  <a:schemeClr val="dk1"/>
                </a:solidFill>
                <a:latin typeface="Calibri"/>
                <a:ea typeface="Calibri"/>
                <a:cs typeface="Calibri"/>
                <a:sym typeface="Calibri"/>
              </a:rPr>
              <a:t>nombre_indice</a:t>
            </a:r>
            <a:r>
              <a:rPr lang="es-ES" sz="2000" b="1" i="0" u="none" dirty="0">
                <a:solidFill>
                  <a:schemeClr val="dk1"/>
                </a:solidFill>
                <a:latin typeface="Calibri"/>
                <a:ea typeface="Calibri"/>
                <a:cs typeface="Calibri"/>
                <a:sym typeface="Calibri"/>
              </a:rPr>
              <a:t>] (</a:t>
            </a:r>
            <a:r>
              <a:rPr lang="es-ES" sz="2000" b="1" i="0" u="none" dirty="0" err="1">
                <a:solidFill>
                  <a:schemeClr val="dk1"/>
                </a:solidFill>
                <a:latin typeface="Calibri"/>
                <a:ea typeface="Calibri"/>
                <a:cs typeface="Calibri"/>
                <a:sym typeface="Calibri"/>
              </a:rPr>
              <a:t>columna_indice</a:t>
            </a:r>
            <a:r>
              <a:rPr lang="es-ES" sz="2000" b="1" i="0" u="none" dirty="0">
                <a:solidFill>
                  <a:schemeClr val="dk1"/>
                </a:solidFill>
                <a:latin typeface="Calibri"/>
                <a:ea typeface="Calibri"/>
                <a:cs typeface="Calibri"/>
                <a:sym typeface="Calibri"/>
              </a:rPr>
              <a:t>,...)</a:t>
            </a:r>
            <a:endParaRPr lang="es-ES" sz="2000"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añadir un índice sobre las columnas indicadas entre paréntesis.</a:t>
            </a:r>
            <a:endParaRPr lang="es-ES" sz="2000" dirty="0"/>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ADD FULLTEXT [</a:t>
            </a:r>
            <a:r>
              <a:rPr lang="es-ES" sz="2000" b="1" i="0" u="none" dirty="0" err="1">
                <a:solidFill>
                  <a:schemeClr val="dk1"/>
                </a:solidFill>
                <a:latin typeface="Calibri"/>
                <a:ea typeface="Calibri"/>
                <a:cs typeface="Calibri"/>
                <a:sym typeface="Calibri"/>
              </a:rPr>
              <a:t>nombre_indice</a:t>
            </a:r>
            <a:r>
              <a:rPr lang="es-ES" sz="2000" b="1" i="0" u="none" dirty="0">
                <a:solidFill>
                  <a:schemeClr val="dk1"/>
                </a:solidFill>
                <a:latin typeface="Calibri"/>
                <a:ea typeface="Calibri"/>
                <a:cs typeface="Calibri"/>
                <a:sym typeface="Calibri"/>
              </a:rPr>
              <a:t>] (</a:t>
            </a:r>
            <a:r>
              <a:rPr lang="es-ES" sz="2000" b="1" i="0" u="none" dirty="0" err="1">
                <a:solidFill>
                  <a:schemeClr val="dk1"/>
                </a:solidFill>
                <a:latin typeface="Calibri"/>
                <a:ea typeface="Calibri"/>
                <a:cs typeface="Calibri"/>
                <a:sym typeface="Calibri"/>
              </a:rPr>
              <a:t>columna_indice</a:t>
            </a:r>
            <a:r>
              <a:rPr lang="es-ES" sz="2000" b="1" i="0" u="none" dirty="0">
                <a:solidFill>
                  <a:schemeClr val="dk1"/>
                </a:solidFill>
                <a:latin typeface="Calibri"/>
                <a:ea typeface="Calibri"/>
                <a:cs typeface="Calibri"/>
                <a:sym typeface="Calibri"/>
              </a:rPr>
              <a:t>,...)</a:t>
            </a:r>
            <a:endParaRPr lang="es-ES" sz="2000"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añadir un índice de tipo búsqueda de texto.</a:t>
            </a:r>
            <a:endParaRPr lang="es-ES" sz="2000" dirty="0"/>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ADD UNIQUE [</a:t>
            </a:r>
            <a:r>
              <a:rPr lang="es-ES" sz="2000" b="1" i="0" u="none" dirty="0" err="1">
                <a:solidFill>
                  <a:schemeClr val="dk1"/>
                </a:solidFill>
                <a:latin typeface="Calibri"/>
                <a:ea typeface="Calibri"/>
                <a:cs typeface="Calibri"/>
                <a:sym typeface="Calibri"/>
              </a:rPr>
              <a:t>nombre_indice</a:t>
            </a:r>
            <a:r>
              <a:rPr lang="es-ES" sz="2000" b="1" i="0" u="none" dirty="0">
                <a:solidFill>
                  <a:schemeClr val="dk1"/>
                </a:solidFill>
                <a:latin typeface="Calibri"/>
                <a:ea typeface="Calibri"/>
                <a:cs typeface="Calibri"/>
                <a:sym typeface="Calibri"/>
              </a:rPr>
              <a:t>] (</a:t>
            </a:r>
            <a:r>
              <a:rPr lang="es-ES" sz="2000" b="1" i="0" u="none" dirty="0" err="1">
                <a:solidFill>
                  <a:schemeClr val="dk1"/>
                </a:solidFill>
                <a:latin typeface="Calibri"/>
                <a:ea typeface="Calibri"/>
                <a:cs typeface="Calibri"/>
                <a:sym typeface="Calibri"/>
              </a:rPr>
              <a:t>columna_indice</a:t>
            </a:r>
            <a:r>
              <a:rPr lang="es-ES" sz="2000" b="1" i="0" u="none" dirty="0">
                <a:solidFill>
                  <a:schemeClr val="dk1"/>
                </a:solidFill>
                <a:latin typeface="Calibri"/>
                <a:ea typeface="Calibri"/>
                <a:cs typeface="Calibri"/>
                <a:sym typeface="Calibri"/>
              </a:rPr>
              <a:t>,...)</a:t>
            </a:r>
            <a:endParaRPr lang="es-ES" sz="2000"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añadir un índice de tipo clave alternativa.</a:t>
            </a:r>
            <a:endParaRPr lang="es-E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6.3.1  </a:t>
            </a:r>
            <a:r>
              <a:rPr lang="en-US" sz="1600" b="1" i="0" u="none">
                <a:solidFill>
                  <a:schemeClr val="dk1"/>
                </a:solidFill>
                <a:latin typeface="Arial"/>
                <a:ea typeface="Arial"/>
                <a:cs typeface="Arial"/>
                <a:sym typeface="Arial"/>
              </a:rPr>
              <a:t>ALTER TABLE</a:t>
            </a:r>
            <a:endParaRPr/>
          </a:p>
        </p:txBody>
      </p:sp>
      <p:sp>
        <p:nvSpPr>
          <p:cNvPr id="129" name="Google Shape;129;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19</a:t>
            </a:fld>
            <a:endParaRPr/>
          </a:p>
        </p:txBody>
      </p:sp>
      <p:sp>
        <p:nvSpPr>
          <p:cNvPr id="130" name="Google Shape;130;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2" name="Google Shape;132;p18"/>
          <p:cNvSpPr txBox="1"/>
          <p:nvPr/>
        </p:nvSpPr>
        <p:spPr>
          <a:xfrm>
            <a:off x="371475" y="1027112"/>
            <a:ext cx="8521700"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Especificaciones de ALTER TABLE (II):</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ADD PRIMARY KEY  (columna1,...)</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 </a:t>
            </a:r>
            <a:r>
              <a:rPr lang="es-ES" sz="2000" b="0" i="0" u="none" dirty="0">
                <a:solidFill>
                  <a:schemeClr val="dk1"/>
                </a:solidFill>
                <a:latin typeface="Calibri"/>
                <a:ea typeface="Calibri"/>
                <a:cs typeface="Calibri"/>
                <a:sym typeface="Calibri"/>
              </a:rPr>
              <a:t>Permite crear una clave primaria. </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ADD [CONSTRAINT [</a:t>
            </a:r>
            <a:r>
              <a:rPr lang="es-ES" sz="2000" b="1" i="0" u="none" dirty="0" err="1">
                <a:solidFill>
                  <a:schemeClr val="dk1"/>
                </a:solidFill>
                <a:latin typeface="Calibri"/>
                <a:ea typeface="Calibri"/>
                <a:cs typeface="Calibri"/>
                <a:sym typeface="Calibri"/>
              </a:rPr>
              <a:t>nombre_constraint</a:t>
            </a:r>
            <a:r>
              <a:rPr lang="es-ES" sz="2000" b="1"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        FOREIGN KEY [</a:t>
            </a:r>
            <a:r>
              <a:rPr lang="es-ES" sz="2000" b="1" i="0" u="none" dirty="0" err="1">
                <a:solidFill>
                  <a:schemeClr val="dk1"/>
                </a:solidFill>
                <a:latin typeface="Calibri"/>
                <a:ea typeface="Calibri"/>
                <a:cs typeface="Calibri"/>
                <a:sym typeface="Calibri"/>
              </a:rPr>
              <a:t>nombre_foreign</a:t>
            </a:r>
            <a:r>
              <a:rPr lang="es-ES" sz="2000" b="1" i="0" u="none" dirty="0">
                <a:solidFill>
                  <a:schemeClr val="dk1"/>
                </a:solidFill>
                <a:latin typeface="Calibri"/>
                <a:ea typeface="Calibri"/>
                <a:cs typeface="Calibri"/>
                <a:sym typeface="Calibri"/>
              </a:rPr>
              <a:t>] (</a:t>
            </a:r>
            <a:r>
              <a:rPr lang="es-ES" sz="2000" b="1" i="0" u="none" dirty="0" err="1">
                <a:solidFill>
                  <a:schemeClr val="dk1"/>
                </a:solidFill>
                <a:latin typeface="Calibri"/>
                <a:ea typeface="Calibri"/>
                <a:cs typeface="Calibri"/>
                <a:sym typeface="Calibri"/>
              </a:rPr>
              <a:t>col_clave_ajena</a:t>
            </a:r>
            <a:r>
              <a:rPr lang="es-ES" sz="2000" b="1"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        REFERENCES </a:t>
            </a:r>
            <a:r>
              <a:rPr lang="es-ES" sz="2000" b="1" i="0" u="none" dirty="0" err="1">
                <a:solidFill>
                  <a:schemeClr val="dk1"/>
                </a:solidFill>
                <a:latin typeface="Calibri"/>
                <a:ea typeface="Calibri"/>
                <a:cs typeface="Calibri"/>
                <a:sym typeface="Calibri"/>
              </a:rPr>
              <a:t>tabla_origen</a:t>
            </a:r>
            <a:r>
              <a:rPr lang="es-ES" sz="2000" b="1" i="0" u="none" dirty="0">
                <a:solidFill>
                  <a:schemeClr val="dk1"/>
                </a:solidFill>
                <a:latin typeface="Calibri"/>
                <a:ea typeface="Calibri"/>
                <a:cs typeface="Calibri"/>
                <a:sym typeface="Calibri"/>
              </a:rPr>
              <a:t> (col1,..) [condiciones referencia]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añadir una clave ajena. </a:t>
            </a:r>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ALTER columna {SET DEFAULT literal | DROP DEFAULT}</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  </a:t>
            </a:r>
            <a:r>
              <a:rPr lang="es-ES" sz="2000" b="0" i="0" u="none" dirty="0">
                <a:solidFill>
                  <a:schemeClr val="dk1"/>
                </a:solidFill>
                <a:latin typeface="Calibri"/>
                <a:ea typeface="Calibri"/>
                <a:cs typeface="Calibri"/>
                <a:sym typeface="Calibri"/>
              </a:rPr>
              <a:t>Permite hacer que una columna reciba un valor por defecto (SET DEFAULT) o, al contrario, que se elimine la condición de que una columna tome valor por defecto (DROP DEFAULT).</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a:t>
            </a:fld>
            <a:endParaRPr/>
          </a:p>
        </p:txBody>
      </p:sp>
      <p:sp>
        <p:nvSpPr>
          <p:cNvPr id="96" name="Google Shape;96;p14"/>
          <p:cNvSpPr txBox="1"/>
          <p:nvPr/>
        </p:nvSpPr>
        <p:spPr>
          <a:xfrm>
            <a:off x="339750" y="645462"/>
            <a:ext cx="8464500" cy="4494300"/>
          </a:xfrm>
          <a:prstGeom prst="rect">
            <a:avLst/>
          </a:prstGeom>
          <a:noFill/>
          <a:ln>
            <a:noFill/>
          </a:ln>
        </p:spPr>
        <p:txBody>
          <a:bodyPr spcFirstLastPara="1" wrap="square" lIns="91425" tIns="45700" rIns="91425" bIns="45700" anchor="t" anchorCtr="0">
            <a:noAutofit/>
          </a:bodyPr>
          <a:lstStyle/>
          <a:p>
            <a:pPr marL="0" marR="0" lvl="0" indent="323850" algn="l" rtl="0">
              <a:lnSpc>
                <a:spcPct val="100000"/>
              </a:lnSpc>
              <a:spcBef>
                <a:spcPts val="0"/>
              </a:spcBef>
              <a:spcAft>
                <a:spcPts val="0"/>
              </a:spcAft>
              <a:buClr>
                <a:srgbClr val="C00000"/>
              </a:buClr>
              <a:buSzPts val="1800"/>
              <a:buFont typeface="Times New Roman"/>
              <a:buNone/>
            </a:pPr>
            <a:r>
              <a:rPr lang="en-US" sz="1800" b="1" i="0" u="none">
                <a:solidFill>
                  <a:srgbClr val="C00000"/>
                </a:solidFill>
                <a:latin typeface="Times New Roman"/>
                <a:ea typeface="Times New Roman"/>
                <a:cs typeface="Times New Roman"/>
                <a:sym typeface="Times New Roman"/>
              </a:rPr>
              <a:t>UNIDAD 4: </a:t>
            </a:r>
            <a:r>
              <a:rPr lang="en-US" sz="1800" b="1" i="0" u="none" dirty="0">
                <a:solidFill>
                  <a:srgbClr val="C00000"/>
                </a:solidFill>
                <a:latin typeface="Times New Roman"/>
                <a:ea typeface="Times New Roman"/>
                <a:cs typeface="Times New Roman"/>
                <a:sym typeface="Times New Roman"/>
              </a:rPr>
              <a:t>CREACIÓN DE BASES DE DATOS RELACIONALES</a:t>
            </a:r>
            <a:endParaRPr dirty="0"/>
          </a:p>
          <a:p>
            <a:pPr marL="0" marR="0" lvl="0" indent="323850" algn="l" rtl="0">
              <a:lnSpc>
                <a:spcPct val="100000"/>
              </a:lnSpc>
              <a:spcBef>
                <a:spcPts val="0"/>
              </a:spcBef>
              <a:spcAft>
                <a:spcPts val="0"/>
              </a:spcAft>
              <a:buClr>
                <a:schemeClr val="dk1"/>
              </a:buClr>
              <a:buSzPts val="1800"/>
              <a:buFont typeface="Calibri"/>
              <a:buNone/>
            </a:pPr>
            <a:endParaRPr sz="1800" b="1" i="0" u="none" dirty="0">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dirty="0">
              <a:solidFill>
                <a:srgbClr val="000000"/>
              </a:solidFill>
              <a:latin typeface="Times New Roman"/>
              <a:ea typeface="Times New Roman"/>
              <a:cs typeface="Times New Roman"/>
              <a:sym typeface="Times New Roman"/>
            </a:endParaRP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Características físicas del almacenamiento de la base de datos</a:t>
            </a: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Herramientas gráficas para la implementación de la base de datos.</a:t>
            </a: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El lenguaje de definición de datos (DDL).</a:t>
            </a:r>
          </a:p>
          <a:p>
            <a:pPr marL="323850" marR="0" lvl="0" indent="-323850" algn="l" rtl="0">
              <a:lnSpc>
                <a:spcPct val="100000"/>
              </a:lnSpc>
              <a:spcBef>
                <a:spcPts val="0"/>
              </a:spcBef>
              <a:spcAft>
                <a:spcPts val="0"/>
              </a:spcAft>
              <a:buClr>
                <a:schemeClr val="dk1"/>
              </a:buClr>
              <a:buSzPts val="1800"/>
              <a:buFont typeface="Calibri"/>
              <a:buAutoNum type="arabicPeriod"/>
            </a:pPr>
            <a:r>
              <a:rPr lang="es-ES" sz="1800" dirty="0">
                <a:solidFill>
                  <a:schemeClr val="dk1"/>
                </a:solidFill>
                <a:latin typeface="Calibri"/>
                <a:cs typeface="Calibri"/>
                <a:sym typeface="Calibri"/>
              </a:rPr>
              <a:t>Creación modificación y eliminación de bases de datos.</a:t>
            </a:r>
            <a:endParaRPr lang="es-ES" sz="1800" dirty="0">
              <a:solidFill>
                <a:schemeClr val="dk1"/>
              </a:solidFill>
              <a:latin typeface="Calibri"/>
              <a:cs typeface="Calibri"/>
            </a:endParaRPr>
          </a:p>
          <a:p>
            <a:pPr marL="323850" marR="0" lvl="0" indent="-323850" algn="l" rtl="0">
              <a:lnSpc>
                <a:spcPct val="100000"/>
              </a:lnSpc>
              <a:spcBef>
                <a:spcPts val="0"/>
              </a:spcBef>
              <a:spcAft>
                <a:spcPts val="0"/>
              </a:spcAft>
              <a:buClr>
                <a:schemeClr val="dk1"/>
              </a:buClr>
              <a:buSzPts val="1800"/>
              <a:buFont typeface="Calibri"/>
              <a:buAutoNum type="arabicPeriod"/>
            </a:pPr>
            <a:r>
              <a:rPr lang="es-ES" sz="1800" i="0" u="none" dirty="0">
                <a:solidFill>
                  <a:schemeClr val="dk1"/>
                </a:solidFill>
                <a:latin typeface="Calibri"/>
                <a:ea typeface="Calibri"/>
                <a:cs typeface="Calibri"/>
                <a:sym typeface="Calibri"/>
              </a:rPr>
              <a:t>Tipos de datos. Valores. Operadores</a:t>
            </a:r>
            <a:endParaRPr lang="es-ES" dirty="0"/>
          </a:p>
          <a:p>
            <a:pPr marL="323850" marR="0" lvl="0" indent="-323850" algn="l" rtl="0">
              <a:lnSpc>
                <a:spcPct val="100000"/>
              </a:lnSpc>
              <a:spcBef>
                <a:spcPts val="0"/>
              </a:spcBef>
              <a:spcAft>
                <a:spcPts val="0"/>
              </a:spcAft>
              <a:buClr>
                <a:schemeClr val="dk1"/>
              </a:buClr>
              <a:buSzPts val="1800"/>
              <a:buFont typeface="Calibri"/>
              <a:buAutoNum type="arabicPeriod"/>
            </a:pPr>
            <a:r>
              <a:rPr lang="es-ES" sz="1800" b="1" i="0" u="none" dirty="0">
                <a:solidFill>
                  <a:schemeClr val="dk1"/>
                </a:solidFill>
                <a:latin typeface="Calibri"/>
                <a:ea typeface="Calibri"/>
                <a:cs typeface="Calibri"/>
                <a:sym typeface="Calibri"/>
              </a:rPr>
              <a:t>Administración de tablas</a:t>
            </a:r>
            <a:endParaRPr lang="es-ES" b="1" dirty="0"/>
          </a:p>
          <a:p>
            <a:pPr marL="0" marR="0" lvl="0" indent="32385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	6.1 Sintaxis de la instrucción CREATE TABLE</a:t>
            </a:r>
            <a:endParaRPr lang="es-ES" b="1" dirty="0"/>
          </a:p>
          <a:p>
            <a:pPr marL="0" marR="0" lvl="0" indent="32385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	6.2 Propiedades de tablas</a:t>
            </a:r>
            <a:endParaRPr lang="es-ES" b="1" dirty="0"/>
          </a:p>
          <a:p>
            <a:pPr marL="0" marR="0" lvl="0" indent="32385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	6.3 Modificación de tablas</a:t>
            </a:r>
            <a:endParaRPr lang="es-ES" b="1" dirty="0"/>
          </a:p>
          <a:p>
            <a:pPr marL="0" marR="0" lvl="0" indent="32385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	6.4 Eliminación de tablas</a:t>
            </a:r>
            <a:endParaRPr lang="es-ES" b="1" dirty="0"/>
          </a:p>
          <a:p>
            <a:pPr marL="323850" indent="-323850">
              <a:buClr>
                <a:schemeClr val="dk1"/>
              </a:buClr>
              <a:buSzPts val="1800"/>
              <a:buFont typeface="Calibri"/>
              <a:buAutoNum type="arabicPeriod" startAt="7"/>
            </a:pPr>
            <a:r>
              <a:rPr lang="es-ES" sz="1800" b="0" i="0" u="none" dirty="0">
                <a:solidFill>
                  <a:schemeClr val="dk1"/>
                </a:solidFill>
                <a:latin typeface="Calibri"/>
                <a:ea typeface="Calibri"/>
                <a:cs typeface="Calibri"/>
                <a:sym typeface="Calibri"/>
              </a:rPr>
              <a:t>Vistas</a:t>
            </a:r>
            <a:endParaRPr lang="es-ES" sz="1800" dirty="0"/>
          </a:p>
          <a:p>
            <a:pPr marL="323850" marR="0" lvl="0" indent="-323850" algn="l" rtl="0">
              <a:lnSpc>
                <a:spcPct val="100000"/>
              </a:lnSpc>
              <a:spcBef>
                <a:spcPts val="0"/>
              </a:spcBef>
              <a:spcAft>
                <a:spcPts val="0"/>
              </a:spcAft>
              <a:buClr>
                <a:schemeClr val="dk1"/>
              </a:buClr>
              <a:buSzPts val="1800"/>
              <a:buFont typeface="Calibri"/>
              <a:buAutoNum type="arabicPeriod" startAt="7"/>
            </a:pPr>
            <a:r>
              <a:rPr lang="es-ES" sz="1800" b="0" i="0" u="none" dirty="0">
                <a:solidFill>
                  <a:schemeClr val="dk1"/>
                </a:solidFill>
                <a:latin typeface="Calibri"/>
                <a:ea typeface="Calibri"/>
                <a:cs typeface="Calibri"/>
                <a:sym typeface="Calibri"/>
              </a:rPr>
              <a:t>El lenguaje de control de datos.</a:t>
            </a:r>
            <a:endParaRPr lang="es-ES" dirty="0"/>
          </a:p>
          <a:p>
            <a:pPr marL="323850" marR="0" lvl="0" indent="-323850" algn="l" rtl="0">
              <a:lnSpc>
                <a:spcPct val="100000"/>
              </a:lnSpc>
              <a:spcBef>
                <a:spcPts val="0"/>
              </a:spcBef>
              <a:spcAft>
                <a:spcPts val="0"/>
              </a:spcAft>
              <a:buClr>
                <a:schemeClr val="dk1"/>
              </a:buClr>
              <a:buSzPts val="1800"/>
              <a:buFont typeface="Calibri"/>
              <a:buAutoNum type="arabicPeriod" startAt="7"/>
            </a:pPr>
            <a:r>
              <a:rPr lang="es-ES" sz="1800" b="0" i="0" u="none" dirty="0">
                <a:solidFill>
                  <a:schemeClr val="dk1"/>
                </a:solidFill>
                <a:latin typeface="Calibri"/>
                <a:ea typeface="Calibri"/>
                <a:cs typeface="Calibri"/>
                <a:sym typeface="Calibri"/>
              </a:rPr>
              <a:t>Usuarios y privilegios</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6.3.1  </a:t>
            </a:r>
            <a:r>
              <a:rPr lang="en-US" sz="1600" b="1" i="0" u="none">
                <a:solidFill>
                  <a:schemeClr val="dk1"/>
                </a:solidFill>
                <a:latin typeface="Arial"/>
                <a:ea typeface="Arial"/>
                <a:cs typeface="Arial"/>
                <a:sym typeface="Arial"/>
              </a:rPr>
              <a:t>ALTER TABLE</a:t>
            </a:r>
            <a:endParaRPr/>
          </a:p>
        </p:txBody>
      </p:sp>
      <p:sp>
        <p:nvSpPr>
          <p:cNvPr id="138" name="Google Shape;138;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20</a:t>
            </a:fld>
            <a:endParaRPr/>
          </a:p>
        </p:txBody>
      </p:sp>
      <p:sp>
        <p:nvSpPr>
          <p:cNvPr id="139" name="Google Shape;139;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1" name="Google Shape;141;p19"/>
          <p:cNvSpPr txBox="1"/>
          <p:nvPr/>
        </p:nvSpPr>
        <p:spPr>
          <a:xfrm>
            <a:off x="371475" y="1027112"/>
            <a:ext cx="8521700"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Especificaciones de ALTER TABLE (III):</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CHANGE columna   </a:t>
            </a:r>
            <a:r>
              <a:rPr lang="es-ES" sz="2000" b="1" i="0" u="none" dirty="0" err="1">
                <a:solidFill>
                  <a:schemeClr val="dk1"/>
                </a:solidFill>
                <a:latin typeface="Calibri"/>
                <a:ea typeface="Calibri"/>
                <a:cs typeface="Calibri"/>
                <a:sym typeface="Calibri"/>
              </a:rPr>
              <a:t>definicion_nueva_columna</a:t>
            </a:r>
            <a:r>
              <a:rPr lang="es-ES" sz="2000" b="1" i="0" u="none" dirty="0">
                <a:solidFill>
                  <a:schemeClr val="dk1"/>
                </a:solidFill>
                <a:latin typeface="Calibri"/>
                <a:ea typeface="Calibri"/>
                <a:cs typeface="Calibri"/>
                <a:sym typeface="Calibri"/>
              </a:rPr>
              <a:t> [FIRST|AFTER col]</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modificar el nombre de columna, su tipo y las restricciones mediante lo indicado en </a:t>
            </a:r>
            <a:r>
              <a:rPr lang="es-ES" sz="2000" b="1" i="0" u="none" dirty="0" err="1">
                <a:solidFill>
                  <a:schemeClr val="dk1"/>
                </a:solidFill>
                <a:latin typeface="Calibri"/>
                <a:ea typeface="Calibri"/>
                <a:cs typeface="Calibri"/>
                <a:sym typeface="Calibri"/>
              </a:rPr>
              <a:t>definición_nueva_columna</a:t>
            </a:r>
            <a:r>
              <a:rPr lang="es-ES" sz="2000" b="0" i="0" u="none" dirty="0">
                <a:solidFill>
                  <a:schemeClr val="dk1"/>
                </a:solidFill>
                <a:latin typeface="Calibri"/>
                <a:ea typeface="Calibri"/>
                <a:cs typeface="Calibri"/>
                <a:sym typeface="Calibri"/>
              </a:rPr>
              <a:t>. </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MODIFY  </a:t>
            </a:r>
            <a:r>
              <a:rPr lang="es-ES" sz="2000" b="1" i="0" u="none" dirty="0" err="1">
                <a:solidFill>
                  <a:schemeClr val="dk1"/>
                </a:solidFill>
                <a:latin typeface="Calibri"/>
                <a:ea typeface="Calibri"/>
                <a:cs typeface="Calibri"/>
                <a:sym typeface="Calibri"/>
              </a:rPr>
              <a:t>definicion_columna</a:t>
            </a:r>
            <a:r>
              <a:rPr lang="es-ES" sz="2000" b="1" i="0" u="none" dirty="0">
                <a:solidFill>
                  <a:schemeClr val="dk1"/>
                </a:solidFill>
                <a:latin typeface="Calibri"/>
                <a:ea typeface="Calibri"/>
                <a:cs typeface="Calibri"/>
                <a:sym typeface="Calibri"/>
              </a:rPr>
              <a:t> [FIRST | AFTER columna]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modificar el tipo y las restricciones de la columna indicada en </a:t>
            </a:r>
            <a:r>
              <a:rPr lang="es-ES" sz="2000" b="0" i="0" u="none" dirty="0" err="1">
                <a:solidFill>
                  <a:schemeClr val="dk1"/>
                </a:solidFill>
                <a:latin typeface="Calibri"/>
                <a:ea typeface="Calibri"/>
                <a:cs typeface="Calibri"/>
                <a:sym typeface="Calibri"/>
              </a:rPr>
              <a:t>definición_columna</a:t>
            </a:r>
            <a:r>
              <a:rPr lang="es-ES" sz="2000" b="0" i="0" u="none" dirty="0">
                <a:solidFill>
                  <a:schemeClr val="dk1"/>
                </a:solidFill>
                <a:latin typeface="Calibri"/>
                <a:ea typeface="Calibri"/>
                <a:cs typeface="Calibri"/>
                <a:sym typeface="Calibri"/>
              </a:rPr>
              <a:t> por lo indicado en esa definición. </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DROP  columna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eliminar una columna.</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DROP PRIMARY KEY</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eliminar una clave primaria (la restricción de clave primaria y no las columnas que forman la clave primaria).</a:t>
            </a:r>
            <a:endParaRPr lang="es-ES" dirty="0"/>
          </a:p>
          <a:p>
            <a:pPr marL="0" marR="0" lvl="0" indent="0" algn="l" rtl="0">
              <a:lnSpc>
                <a:spcPct val="100000"/>
              </a:lnSpc>
              <a:spcBef>
                <a:spcPts val="0"/>
              </a:spcBef>
              <a:spcAft>
                <a:spcPts val="0"/>
              </a:spcAft>
              <a:buNone/>
            </a:pPr>
            <a:endParaRPr sz="2000" b="0" i="0" u="none"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6.3.1  </a:t>
            </a:r>
            <a:r>
              <a:rPr lang="en-US" sz="1600" b="1" i="0" u="none">
                <a:solidFill>
                  <a:schemeClr val="dk1"/>
                </a:solidFill>
                <a:latin typeface="Arial"/>
                <a:ea typeface="Arial"/>
                <a:cs typeface="Arial"/>
                <a:sym typeface="Arial"/>
              </a:rPr>
              <a:t>ALTER TABLE</a:t>
            </a:r>
            <a:endParaRPr/>
          </a:p>
        </p:txBody>
      </p:sp>
      <p:sp>
        <p:nvSpPr>
          <p:cNvPr id="147" name="Google Shape;147;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21</a:t>
            </a:fld>
            <a:endParaRPr/>
          </a:p>
        </p:txBody>
      </p:sp>
      <p:sp>
        <p:nvSpPr>
          <p:cNvPr id="148" name="Google Shape;148;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20"/>
          <p:cNvSpPr txBox="1"/>
          <p:nvPr/>
        </p:nvSpPr>
        <p:spPr>
          <a:xfrm>
            <a:off x="371475" y="1027112"/>
            <a:ext cx="8521700"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Especificaciones de ALTER TABLE (IV):</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DROP INDEX </a:t>
            </a:r>
            <a:r>
              <a:rPr lang="es-ES" sz="2000" b="1" i="0" u="none" dirty="0" err="1">
                <a:solidFill>
                  <a:schemeClr val="dk1"/>
                </a:solidFill>
                <a:latin typeface="Calibri"/>
                <a:ea typeface="Calibri"/>
                <a:cs typeface="Calibri"/>
                <a:sym typeface="Calibri"/>
              </a:rPr>
              <a:t>nombre_índice</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Sirve para eliminar los índices INDEX, UNIQUE y FULLTEXT.</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DROP FOREIGN KEY </a:t>
            </a:r>
            <a:r>
              <a:rPr lang="es-ES" sz="2000" b="1" i="0" u="none" dirty="0" err="1">
                <a:solidFill>
                  <a:schemeClr val="dk1"/>
                </a:solidFill>
                <a:latin typeface="Calibri"/>
                <a:ea typeface="Calibri"/>
                <a:cs typeface="Calibri"/>
                <a:sym typeface="Calibri"/>
              </a:rPr>
              <a:t>nombre_constraint</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eliminar una restricción de clave ajena. Cuando se elimine una clave ajena, puede necesitarse eliminar el índice correspondiente.</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RENAME  </a:t>
            </a:r>
            <a:r>
              <a:rPr lang="es-ES" sz="2000" b="1" i="0" u="none" dirty="0" err="1">
                <a:solidFill>
                  <a:schemeClr val="dk1"/>
                </a:solidFill>
                <a:latin typeface="Calibri"/>
                <a:ea typeface="Calibri"/>
                <a:cs typeface="Calibri"/>
                <a:sym typeface="Calibri"/>
              </a:rPr>
              <a:t>nuevo_nombre_tabla</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Permite renombrar la tabla.</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1" i="0" u="none" dirty="0">
                <a:solidFill>
                  <a:schemeClr val="dk1"/>
                </a:solidFill>
                <a:latin typeface="Calibri"/>
                <a:ea typeface="Calibri"/>
                <a:cs typeface="Calibri"/>
                <a:sym typeface="Calibri"/>
              </a:rPr>
              <a:t>AUTO_INCREMENT=valor</a:t>
            </a:r>
            <a:endParaRPr lang="es-ES" dirty="0"/>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Hace que en la columna </a:t>
            </a:r>
            <a:r>
              <a:rPr lang="es-ES" sz="2000" b="0" i="0" u="none" dirty="0" err="1">
                <a:solidFill>
                  <a:schemeClr val="dk1"/>
                </a:solidFill>
                <a:latin typeface="Calibri"/>
                <a:ea typeface="Calibri"/>
                <a:cs typeface="Calibri"/>
                <a:sym typeface="Calibri"/>
              </a:rPr>
              <a:t>autoincremental</a:t>
            </a:r>
            <a:r>
              <a:rPr lang="es-ES" sz="2000" b="0" i="0" u="none" dirty="0">
                <a:solidFill>
                  <a:schemeClr val="dk1"/>
                </a:solidFill>
                <a:latin typeface="Calibri"/>
                <a:ea typeface="Calibri"/>
                <a:cs typeface="Calibri"/>
                <a:sym typeface="Calibri"/>
              </a:rPr>
              <a:t> de esa tabla se inserte la próxima vez el valor indicado</a:t>
            </a:r>
            <a:r>
              <a:rPr lang="es-ES" sz="2000" b="1"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None/>
            </a:pPr>
            <a:endParaRPr sz="2000" b="1" i="0" u="none"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6.3.1  </a:t>
            </a:r>
            <a:r>
              <a:rPr lang="en-US" sz="1600" b="1" i="0" u="none">
                <a:solidFill>
                  <a:schemeClr val="dk1"/>
                </a:solidFill>
                <a:latin typeface="Arial"/>
                <a:ea typeface="Arial"/>
                <a:cs typeface="Arial"/>
                <a:sym typeface="Arial"/>
              </a:rPr>
              <a:t>ALTER TABLE</a:t>
            </a:r>
            <a:endParaRPr/>
          </a:p>
        </p:txBody>
      </p:sp>
      <p:sp>
        <p:nvSpPr>
          <p:cNvPr id="156" name="Google Shape;156;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22</a:t>
            </a:fld>
            <a:endParaRPr/>
          </a:p>
        </p:txBody>
      </p:sp>
      <p:sp>
        <p:nvSpPr>
          <p:cNvPr id="157" name="Google Shape;157;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9" name="Google Shape;159;p21"/>
          <p:cNvSpPr txBox="1"/>
          <p:nvPr/>
        </p:nvSpPr>
        <p:spPr>
          <a:xfrm>
            <a:off x="357187" y="1071562"/>
            <a:ext cx="8429625" cy="5448300"/>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Ejemplos de uso de ALTER TABLE:</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Ejemplo 1: Añadir a una tabla </a:t>
            </a:r>
            <a:r>
              <a:rPr lang="es-ES" sz="1800" b="1" i="0" u="none" dirty="0" err="1">
                <a:solidFill>
                  <a:schemeClr val="dk1"/>
                </a:solidFill>
                <a:latin typeface="Calibri"/>
                <a:ea typeface="Calibri"/>
                <a:cs typeface="Calibri"/>
                <a:sym typeface="Calibri"/>
              </a:rPr>
              <a:t>automoviles</a:t>
            </a:r>
            <a:r>
              <a:rPr lang="es-ES" sz="1800" b="1" i="0" u="none" dirty="0">
                <a:solidFill>
                  <a:schemeClr val="dk1"/>
                </a:solidFill>
                <a:latin typeface="Calibri"/>
                <a:ea typeface="Calibri"/>
                <a:cs typeface="Calibri"/>
                <a:sym typeface="Calibri"/>
              </a:rPr>
              <a:t> una columna que indique el concesionario donde se compró el coche. Esta columna no admitirá nulos y será un índice:</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1800"/>
              <a:buFont typeface="Calibri"/>
              <a:buNone/>
            </a:pPr>
            <a:r>
              <a:rPr lang="es-ES" sz="1800" b="1" i="0" u="none" dirty="0">
                <a:solidFill>
                  <a:srgbClr val="FF0000"/>
                </a:solidFill>
                <a:latin typeface="Calibri"/>
                <a:ea typeface="Calibri"/>
                <a:cs typeface="Calibri"/>
                <a:sym typeface="Calibri"/>
              </a:rPr>
              <a:t>ALTER TABLE </a:t>
            </a:r>
            <a:r>
              <a:rPr lang="es-ES" sz="1800" b="1" i="0" u="none" dirty="0" err="1">
                <a:solidFill>
                  <a:srgbClr val="FF0000"/>
                </a:solidFill>
                <a:latin typeface="Calibri"/>
                <a:ea typeface="Calibri"/>
                <a:cs typeface="Calibri"/>
                <a:sym typeface="Calibri"/>
              </a:rPr>
              <a:t>automoviles</a:t>
            </a:r>
            <a:r>
              <a:rPr lang="es-ES" sz="1800" b="1" i="0" u="none" dirty="0">
                <a:solidFill>
                  <a:srgbClr val="FF0000"/>
                </a:solidFill>
                <a:latin typeface="Calibri"/>
                <a:ea typeface="Calibri"/>
                <a:cs typeface="Calibri"/>
                <a:sym typeface="Calibri"/>
              </a:rPr>
              <a:t>  ADD concesionario VARCHAR(25) NOT NULL INDEX;</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Ejemplo 2: Establecer que la columna localidad de la tabla clientes sea un índice con nombre IND_LOC:</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1800"/>
              <a:buFont typeface="Calibri"/>
              <a:buNone/>
            </a:pPr>
            <a:r>
              <a:rPr lang="es-ES" sz="1800" b="1" i="0" u="none" dirty="0">
                <a:solidFill>
                  <a:srgbClr val="FF0000"/>
                </a:solidFill>
                <a:latin typeface="Calibri"/>
                <a:ea typeface="Calibri"/>
                <a:cs typeface="Calibri"/>
                <a:sym typeface="Calibri"/>
              </a:rPr>
              <a:t>ALTER TABLE clientes  ADD  INDEX IND_LOC (localidad);</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Ejemplo 3:  Establecer que la columna matr</a:t>
            </a:r>
            <a:r>
              <a:rPr lang="es-ES" sz="1800" b="1" dirty="0">
                <a:solidFill>
                  <a:schemeClr val="dk1"/>
                </a:solidFill>
                <a:latin typeface="Calibri"/>
                <a:ea typeface="Calibri"/>
                <a:cs typeface="Calibri"/>
                <a:sym typeface="Calibri"/>
              </a:rPr>
              <a:t>í</a:t>
            </a:r>
            <a:r>
              <a:rPr lang="es-ES" sz="1800" b="1" i="0" u="none" dirty="0">
                <a:solidFill>
                  <a:schemeClr val="dk1"/>
                </a:solidFill>
                <a:latin typeface="Calibri"/>
                <a:ea typeface="Calibri"/>
                <a:cs typeface="Calibri"/>
                <a:sym typeface="Calibri"/>
              </a:rPr>
              <a:t>cula de la tabla contratos es clave ajena  (relacionada con la columna matr</a:t>
            </a:r>
            <a:r>
              <a:rPr lang="es-ES" sz="1800" b="1" dirty="0">
                <a:solidFill>
                  <a:schemeClr val="dk1"/>
                </a:solidFill>
                <a:latin typeface="Calibri"/>
                <a:ea typeface="Calibri"/>
                <a:cs typeface="Calibri"/>
                <a:sym typeface="Calibri"/>
              </a:rPr>
              <a:t>í</a:t>
            </a:r>
            <a:r>
              <a:rPr lang="es-ES" sz="1800" b="1" i="0" u="none" dirty="0">
                <a:solidFill>
                  <a:schemeClr val="dk1"/>
                </a:solidFill>
                <a:latin typeface="Calibri"/>
                <a:ea typeface="Calibri"/>
                <a:cs typeface="Calibri"/>
                <a:sym typeface="Calibri"/>
              </a:rPr>
              <a:t>cula de la tabla </a:t>
            </a:r>
            <a:r>
              <a:rPr lang="es-ES" sz="1800" b="1" i="0" u="none" dirty="0" err="1">
                <a:solidFill>
                  <a:schemeClr val="dk1"/>
                </a:solidFill>
                <a:latin typeface="Calibri"/>
                <a:ea typeface="Calibri"/>
                <a:cs typeface="Calibri"/>
                <a:sym typeface="Calibri"/>
              </a:rPr>
              <a:t>automoviles</a:t>
            </a:r>
            <a:r>
              <a:rPr lang="es-ES" sz="1800" b="1" i="0" u="none" dirty="0">
                <a:solidFill>
                  <a:schemeClr val="dk1"/>
                </a:solidFill>
                <a:latin typeface="Calibri"/>
                <a:ea typeface="Calibri"/>
                <a:cs typeface="Calibri"/>
                <a:sym typeface="Calibri"/>
              </a:rPr>
              <a:t>) con borrado restringido y modificación en cascada. Hay que dar un nombre a la restricción:</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1800"/>
              <a:buFont typeface="Calibri"/>
              <a:buNone/>
            </a:pPr>
            <a:r>
              <a:rPr lang="es-ES" sz="1800" b="1" i="0" u="none" dirty="0">
                <a:solidFill>
                  <a:srgbClr val="FF0000"/>
                </a:solidFill>
                <a:latin typeface="Calibri"/>
                <a:ea typeface="Calibri"/>
                <a:cs typeface="Calibri"/>
                <a:sym typeface="Calibri"/>
              </a:rPr>
              <a:t>ALTER TABLE contratos ADD  CONSTRAINT </a:t>
            </a:r>
            <a:r>
              <a:rPr lang="es-ES" sz="1800" b="1" i="0" u="none" dirty="0" err="1">
                <a:solidFill>
                  <a:srgbClr val="FF0000"/>
                </a:solidFill>
                <a:latin typeface="Calibri"/>
                <a:ea typeface="Calibri"/>
                <a:cs typeface="Calibri"/>
                <a:sym typeface="Calibri"/>
              </a:rPr>
              <a:t>fk_matri</a:t>
            </a:r>
            <a:r>
              <a:rPr lang="es-ES" sz="1800" b="1" i="0" u="none" dirty="0">
                <a:solidFill>
                  <a:srgbClr val="FF0000"/>
                </a:solidFill>
                <a:latin typeface="Calibri"/>
                <a:ea typeface="Calibri"/>
                <a:cs typeface="Calibri"/>
                <a:sym typeface="Calibri"/>
              </a:rPr>
              <a:t> FOREIGN KEY(matricula) REFERENCES </a:t>
            </a:r>
            <a:r>
              <a:rPr lang="es-ES" sz="1800" b="1" i="0" u="none" dirty="0" err="1">
                <a:solidFill>
                  <a:srgbClr val="FF0000"/>
                </a:solidFill>
                <a:latin typeface="Calibri"/>
                <a:ea typeface="Calibri"/>
                <a:cs typeface="Calibri"/>
                <a:sym typeface="Calibri"/>
              </a:rPr>
              <a:t>automoviles</a:t>
            </a:r>
            <a:r>
              <a:rPr lang="es-ES" sz="1800" b="1" i="0" u="none" dirty="0">
                <a:solidFill>
                  <a:srgbClr val="FF0000"/>
                </a:solidFill>
                <a:latin typeface="Calibri"/>
                <a:ea typeface="Calibri"/>
                <a:cs typeface="Calibri"/>
                <a:sym typeface="Calibri"/>
              </a:rPr>
              <a:t> (matricula) ON DELETE RESTRICT ON UPDATE CASCADE;</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6.3.1  </a:t>
            </a:r>
            <a:r>
              <a:rPr lang="en-US" sz="1600" b="1" i="0" u="none">
                <a:solidFill>
                  <a:schemeClr val="dk1"/>
                </a:solidFill>
                <a:latin typeface="Arial"/>
                <a:ea typeface="Arial"/>
                <a:cs typeface="Arial"/>
                <a:sym typeface="Arial"/>
              </a:rPr>
              <a:t>ALTER TABLE</a:t>
            </a:r>
            <a:endParaRPr/>
          </a:p>
        </p:txBody>
      </p:sp>
      <p:sp>
        <p:nvSpPr>
          <p:cNvPr id="165" name="Google Shape;165;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23</a:t>
            </a:fld>
            <a:endParaRPr/>
          </a:p>
        </p:txBody>
      </p:sp>
      <p:sp>
        <p:nvSpPr>
          <p:cNvPr id="166" name="Google Shape;166;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7" name="Google Shape;167;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p22"/>
          <p:cNvSpPr txBox="1"/>
          <p:nvPr/>
        </p:nvSpPr>
        <p:spPr>
          <a:xfrm>
            <a:off x="357187" y="1071562"/>
            <a:ext cx="8429625" cy="3786187"/>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lang="es-ES"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Ejemplos de uso de ALTER TABLE:</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Ejemplo 4:  Eliminar la clave ajena establecida antes sobre la matricula en contratos:</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1800"/>
              <a:buFont typeface="Calibri"/>
              <a:buNone/>
            </a:pPr>
            <a:r>
              <a:rPr lang="es-ES" sz="1800" b="1" i="0" u="none" dirty="0">
                <a:solidFill>
                  <a:srgbClr val="FF0000"/>
                </a:solidFill>
                <a:latin typeface="Calibri"/>
                <a:ea typeface="Calibri"/>
                <a:cs typeface="Calibri"/>
                <a:sym typeface="Calibri"/>
              </a:rPr>
              <a:t>ALTER TABLE contratos DROP FOREIGN KEY  </a:t>
            </a:r>
            <a:r>
              <a:rPr lang="es-ES" sz="1800" b="1" i="0" u="none" dirty="0" err="1">
                <a:solidFill>
                  <a:srgbClr val="FF0000"/>
                </a:solidFill>
                <a:latin typeface="Calibri"/>
                <a:ea typeface="Calibri"/>
                <a:cs typeface="Calibri"/>
                <a:sym typeface="Calibri"/>
              </a:rPr>
              <a:t>fk_matri</a:t>
            </a:r>
            <a:r>
              <a:rPr lang="es-ES" sz="1800" b="1" i="0" u="none" dirty="0">
                <a:solidFill>
                  <a:srgbClr val="FF0000"/>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1800" b="1" i="0" u="none" dirty="0">
                <a:solidFill>
                  <a:schemeClr val="dk1"/>
                </a:solidFill>
                <a:latin typeface="Calibri"/>
                <a:ea typeface="Calibri"/>
                <a:cs typeface="Calibri"/>
                <a:sym typeface="Calibri"/>
              </a:rPr>
              <a:t>Ejemplo 5: Eliminar la clave alternativa o índice UNIQUE correspondiente al </a:t>
            </a:r>
            <a:r>
              <a:rPr lang="es-ES" sz="1800" b="1" i="0" u="none" dirty="0" err="1">
                <a:solidFill>
                  <a:schemeClr val="dk1"/>
                </a:solidFill>
                <a:latin typeface="Calibri"/>
                <a:ea typeface="Calibri"/>
                <a:cs typeface="Calibri"/>
                <a:sym typeface="Calibri"/>
              </a:rPr>
              <a:t>dni</a:t>
            </a:r>
            <a:r>
              <a:rPr lang="es-ES" sz="1800" b="1" i="0" u="none" dirty="0">
                <a:solidFill>
                  <a:schemeClr val="dk1"/>
                </a:solidFill>
                <a:latin typeface="Calibri"/>
                <a:ea typeface="Calibri"/>
                <a:cs typeface="Calibri"/>
                <a:sym typeface="Calibri"/>
              </a:rPr>
              <a:t> de la tabla ALUMNOS al que se supone que se dio el nombre IND_DNI_ALU.</a:t>
            </a:r>
            <a:endParaRPr lang="es-ES" dirty="0"/>
          </a:p>
          <a:p>
            <a:pPr marL="0" marR="0" lvl="0" indent="0" algn="l" rtl="0">
              <a:lnSpc>
                <a:spcPct val="100000"/>
              </a:lnSpc>
              <a:spcBef>
                <a:spcPts val="0"/>
              </a:spcBef>
              <a:spcAft>
                <a:spcPts val="0"/>
              </a:spcAft>
              <a:buClr>
                <a:schemeClr val="dk1"/>
              </a:buClr>
              <a:buSzPts val="1800"/>
              <a:buFont typeface="Calibri"/>
              <a:buNone/>
            </a:pPr>
            <a:endParaRPr lang="es-ES" sz="1800" b="1" i="0" u="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1800"/>
              <a:buFont typeface="Calibri"/>
              <a:buNone/>
            </a:pPr>
            <a:r>
              <a:rPr lang="es-ES" sz="1800" b="1" i="0" u="none" dirty="0">
                <a:solidFill>
                  <a:srgbClr val="FF0000"/>
                </a:solidFill>
                <a:latin typeface="Calibri"/>
                <a:ea typeface="Calibri"/>
                <a:cs typeface="Calibri"/>
                <a:sym typeface="Calibri"/>
              </a:rPr>
              <a:t>ALTER TABLE alumnos DROP INDEX IND_DNI_ALU;</a:t>
            </a:r>
            <a:endParaRPr lang="es-ES" dirty="0"/>
          </a:p>
          <a:p>
            <a:pPr marL="0" marR="0" lvl="0" indent="0" algn="l" rtl="0">
              <a:lnSpc>
                <a:spcPct val="100000"/>
              </a:lnSpc>
              <a:spcBef>
                <a:spcPts val="0"/>
              </a:spcBef>
              <a:spcAft>
                <a:spcPts val="0"/>
              </a:spcAft>
              <a:buClr>
                <a:schemeClr val="dk1"/>
              </a:buClr>
              <a:buSzPts val="1800"/>
              <a:buFont typeface="Calibri"/>
              <a:buNone/>
            </a:pPr>
            <a:endParaRPr sz="1800" b="1" i="0" u="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dirty="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6.3.2  CREATE INDEX</a:t>
            </a:r>
            <a:endParaRPr/>
          </a:p>
        </p:txBody>
      </p:sp>
      <p:sp>
        <p:nvSpPr>
          <p:cNvPr id="174" name="Google Shape;174;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24</a:t>
            </a:fld>
            <a:endParaRPr/>
          </a:p>
        </p:txBody>
      </p:sp>
      <p:sp>
        <p:nvSpPr>
          <p:cNvPr id="175" name="Google Shape;175;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6" name="Google Shape;17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23"/>
          <p:cNvSpPr txBox="1"/>
          <p:nvPr/>
        </p:nvSpPr>
        <p:spPr>
          <a:xfrm>
            <a:off x="371475" y="1027112"/>
            <a:ext cx="8521700" cy="4524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CREATE INDEX permite crear  o añadir índices. Hemos visto que mediante una especificación de ALTER TABLE también se podían añadir índices.</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La sintaxis de CREATE INDEX es:</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400"/>
              <a:buFont typeface="Calibri"/>
              <a:buNone/>
            </a:pPr>
            <a:r>
              <a:rPr lang="en-US" sz="2400" b="1" i="0" u="none">
                <a:solidFill>
                  <a:srgbClr val="C00000"/>
                </a:solidFill>
                <a:latin typeface="Calibri"/>
                <a:ea typeface="Calibri"/>
                <a:cs typeface="Calibri"/>
                <a:sym typeface="Calibri"/>
              </a:rPr>
              <a:t>CREATE [UNIQUE|FULLTEXT] INDEX </a:t>
            </a:r>
            <a:r>
              <a:rPr lang="en-US" sz="2400" b="1" i="1" u="none">
                <a:solidFill>
                  <a:srgbClr val="C00000"/>
                </a:solidFill>
                <a:latin typeface="Calibri"/>
                <a:ea typeface="Calibri"/>
                <a:cs typeface="Calibri"/>
                <a:sym typeface="Calibri"/>
              </a:rPr>
              <a:t>nombre_indic</a:t>
            </a:r>
            <a:r>
              <a:rPr lang="en-US" sz="2400" b="1" i="0" u="none">
                <a:solidFill>
                  <a:srgbClr val="C00000"/>
                </a:solidFill>
                <a:latin typeface="Calibri"/>
                <a:ea typeface="Calibri"/>
                <a:cs typeface="Calibri"/>
                <a:sym typeface="Calibri"/>
              </a:rPr>
              <a:t>e       ON </a:t>
            </a:r>
            <a:r>
              <a:rPr lang="en-US" sz="2400" b="1" i="1" u="none">
                <a:solidFill>
                  <a:srgbClr val="C00000"/>
                </a:solidFill>
                <a:latin typeface="Calibri"/>
                <a:ea typeface="Calibri"/>
                <a:cs typeface="Calibri"/>
                <a:sym typeface="Calibri"/>
              </a:rPr>
              <a:t>nombre_tabla (columna,.</a:t>
            </a:r>
            <a:r>
              <a:rPr lang="en-US" sz="2400" b="1" i="0" u="none">
                <a:solidFill>
                  <a:srgbClr val="C00000"/>
                </a:solidFill>
                <a:latin typeface="Calibri"/>
                <a:ea typeface="Calibri"/>
                <a:cs typeface="Calibri"/>
                <a:sym typeface="Calibri"/>
              </a:rPr>
              <a:t>..)</a:t>
            </a:r>
            <a:r>
              <a:rPr lang="en-US" sz="2400" b="0" i="0" u="none">
                <a:solidFill>
                  <a:srgbClr val="C00000"/>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Si no se especifica UNIQUE o FULLTEXT, el índice es un índice normal.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6.3.2  CREATE INDEX</a:t>
            </a:r>
            <a:endParaRPr/>
          </a:p>
        </p:txBody>
      </p:sp>
      <p:sp>
        <p:nvSpPr>
          <p:cNvPr id="183" name="Google Shape;183;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25</a:t>
            </a:fld>
            <a:endParaRPr/>
          </a:p>
        </p:txBody>
      </p:sp>
      <p:sp>
        <p:nvSpPr>
          <p:cNvPr id="184" name="Google Shape;184;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24"/>
          <p:cNvSpPr txBox="1"/>
          <p:nvPr/>
        </p:nvSpPr>
        <p:spPr>
          <a:xfrm>
            <a:off x="285750" y="1500187"/>
            <a:ext cx="8521700" cy="41361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400" b="1" i="0" u="none" dirty="0">
                <a:solidFill>
                  <a:schemeClr val="dk1"/>
                </a:solidFill>
                <a:latin typeface="Calibri"/>
                <a:ea typeface="Calibri"/>
                <a:cs typeface="Calibri"/>
                <a:sym typeface="Calibri"/>
              </a:rPr>
              <a:t>Ejemplo 1</a:t>
            </a:r>
            <a:r>
              <a:rPr lang="es-ES" sz="2400" b="0" i="0" u="none" dirty="0">
                <a:solidFill>
                  <a:schemeClr val="dk1"/>
                </a:solidFill>
                <a:latin typeface="Calibri"/>
                <a:ea typeface="Calibri"/>
                <a:cs typeface="Calibri"/>
                <a:sym typeface="Calibri"/>
              </a:rPr>
              <a:t>: Crear un índice sin repeticiones para las columnas apellidos y nombre de la tabla alumnos:</a:t>
            </a:r>
            <a:endParaRPr lang="es-ES" sz="1600" dirty="0"/>
          </a:p>
          <a:p>
            <a:pPr marL="0" marR="0" lvl="0" indent="0" algn="l" rtl="0">
              <a:lnSpc>
                <a:spcPct val="100000"/>
              </a:lnSpc>
              <a:spcBef>
                <a:spcPts val="0"/>
              </a:spcBef>
              <a:spcAft>
                <a:spcPts val="0"/>
              </a:spcAft>
              <a:buClr>
                <a:schemeClr val="dk1"/>
              </a:buClr>
              <a:buSzPts val="2000"/>
              <a:buFont typeface="Calibri"/>
              <a:buNone/>
            </a:pPr>
            <a:r>
              <a:rPr lang="es-ES" sz="2400" b="0" i="0" u="none" dirty="0">
                <a:solidFill>
                  <a:schemeClr val="dk1"/>
                </a:solidFill>
                <a:latin typeface="Calibri"/>
                <a:ea typeface="Calibri"/>
                <a:cs typeface="Calibri"/>
                <a:sym typeface="Calibri"/>
              </a:rPr>
              <a:t> </a:t>
            </a:r>
            <a:endParaRPr lang="es-ES" sz="1600" dirty="0"/>
          </a:p>
          <a:p>
            <a:pPr marL="0" marR="0" lvl="0" indent="0" algn="l" rtl="0">
              <a:lnSpc>
                <a:spcPct val="100000"/>
              </a:lnSpc>
              <a:spcBef>
                <a:spcPts val="0"/>
              </a:spcBef>
              <a:spcAft>
                <a:spcPts val="0"/>
              </a:spcAft>
              <a:buClr>
                <a:schemeClr val="dk1"/>
              </a:buClr>
              <a:buSzPts val="2000"/>
              <a:buFont typeface="Calibri"/>
              <a:buNone/>
            </a:pPr>
            <a:r>
              <a:rPr lang="es-ES" sz="2400" b="1" i="1" u="none" dirty="0">
                <a:solidFill>
                  <a:schemeClr val="dk1"/>
                </a:solidFill>
                <a:latin typeface="Calibri"/>
                <a:ea typeface="Calibri"/>
                <a:cs typeface="Calibri"/>
                <a:sym typeface="Calibri"/>
              </a:rPr>
              <a:t>CREATE UNIQUE INDEX  </a:t>
            </a:r>
            <a:r>
              <a:rPr lang="es-ES" sz="2400" b="1" i="1" u="none" dirty="0" err="1">
                <a:solidFill>
                  <a:schemeClr val="dk1"/>
                </a:solidFill>
                <a:latin typeface="Calibri"/>
                <a:ea typeface="Calibri"/>
                <a:cs typeface="Calibri"/>
                <a:sym typeface="Calibri"/>
              </a:rPr>
              <a:t>indNomApe</a:t>
            </a:r>
            <a:r>
              <a:rPr lang="es-ES" sz="2400" b="1" i="1" u="none" dirty="0">
                <a:solidFill>
                  <a:schemeClr val="dk1"/>
                </a:solidFill>
                <a:latin typeface="Calibri"/>
                <a:ea typeface="Calibri"/>
                <a:cs typeface="Calibri"/>
                <a:sym typeface="Calibri"/>
              </a:rPr>
              <a:t> ON alumnos (</a:t>
            </a:r>
            <a:r>
              <a:rPr lang="es-ES" sz="2400" b="1" i="1" u="none" dirty="0" err="1">
                <a:solidFill>
                  <a:schemeClr val="dk1"/>
                </a:solidFill>
                <a:latin typeface="Calibri"/>
                <a:ea typeface="Calibri"/>
                <a:cs typeface="Calibri"/>
                <a:sym typeface="Calibri"/>
              </a:rPr>
              <a:t>apellidos,nombre</a:t>
            </a:r>
            <a:r>
              <a:rPr lang="es-ES" sz="2400" b="1" i="1" u="none" dirty="0">
                <a:solidFill>
                  <a:schemeClr val="dk1"/>
                </a:solidFill>
                <a:latin typeface="Calibri"/>
                <a:ea typeface="Calibri"/>
                <a:cs typeface="Calibri"/>
                <a:sym typeface="Calibri"/>
              </a:rPr>
              <a:t>);</a:t>
            </a:r>
            <a:endParaRPr lang="es-ES" sz="1600" dirty="0"/>
          </a:p>
          <a:p>
            <a:pPr marL="0" marR="0" lvl="0" indent="0" algn="l" rtl="0">
              <a:lnSpc>
                <a:spcPct val="100000"/>
              </a:lnSpc>
              <a:spcBef>
                <a:spcPts val="0"/>
              </a:spcBef>
              <a:spcAft>
                <a:spcPts val="0"/>
              </a:spcAft>
              <a:buClr>
                <a:schemeClr val="dk1"/>
              </a:buClr>
              <a:buSzPts val="2000"/>
              <a:buFont typeface="Calibri"/>
              <a:buNone/>
            </a:pPr>
            <a:r>
              <a:rPr lang="es-ES" sz="2400" b="0" i="0" u="none" dirty="0">
                <a:solidFill>
                  <a:schemeClr val="dk1"/>
                </a:solidFill>
                <a:latin typeface="Calibri"/>
                <a:ea typeface="Calibri"/>
                <a:cs typeface="Calibri"/>
                <a:sym typeface="Calibri"/>
              </a:rPr>
              <a:t> </a:t>
            </a:r>
            <a:endParaRPr lang="es-ES" sz="1600" dirty="0"/>
          </a:p>
          <a:p>
            <a:pPr marL="0" marR="0" lvl="0" indent="0" algn="l" rtl="0">
              <a:lnSpc>
                <a:spcPct val="100000"/>
              </a:lnSpc>
              <a:spcBef>
                <a:spcPts val="0"/>
              </a:spcBef>
              <a:spcAft>
                <a:spcPts val="0"/>
              </a:spcAft>
              <a:buClr>
                <a:schemeClr val="dk1"/>
              </a:buClr>
              <a:buSzPts val="2000"/>
              <a:buFont typeface="Calibri"/>
              <a:buNone/>
            </a:pPr>
            <a:r>
              <a:rPr lang="es-ES" sz="2400" b="1" i="0" u="none" dirty="0">
                <a:solidFill>
                  <a:schemeClr val="dk1"/>
                </a:solidFill>
                <a:latin typeface="Calibri"/>
                <a:ea typeface="Calibri"/>
                <a:cs typeface="Calibri"/>
                <a:sym typeface="Calibri"/>
              </a:rPr>
              <a:t>Ejemplo 2:</a:t>
            </a:r>
            <a:r>
              <a:rPr lang="es-ES" sz="2400" b="0" i="0" u="none" dirty="0">
                <a:solidFill>
                  <a:schemeClr val="dk1"/>
                </a:solidFill>
                <a:latin typeface="Calibri"/>
                <a:ea typeface="Calibri"/>
                <a:cs typeface="Calibri"/>
                <a:sym typeface="Calibri"/>
              </a:rPr>
              <a:t> Crear un índice para los 10 primeros caracteres de la columna apellidos de la tabla profesores:</a:t>
            </a:r>
            <a:endParaRPr lang="es-ES" sz="1600" dirty="0"/>
          </a:p>
          <a:p>
            <a:pPr marL="0" marR="0" lvl="0" indent="0" algn="l" rtl="0">
              <a:lnSpc>
                <a:spcPct val="100000"/>
              </a:lnSpc>
              <a:spcBef>
                <a:spcPts val="0"/>
              </a:spcBef>
              <a:spcAft>
                <a:spcPts val="0"/>
              </a:spcAft>
              <a:buClr>
                <a:schemeClr val="dk1"/>
              </a:buClr>
              <a:buSzPts val="2000"/>
              <a:buFont typeface="Calibri"/>
              <a:buNone/>
            </a:pPr>
            <a:r>
              <a:rPr lang="es-ES" sz="2400" b="0" i="0" u="none" dirty="0">
                <a:solidFill>
                  <a:schemeClr val="dk1"/>
                </a:solidFill>
                <a:latin typeface="Calibri"/>
                <a:ea typeface="Calibri"/>
                <a:cs typeface="Calibri"/>
                <a:sym typeface="Calibri"/>
              </a:rPr>
              <a:t> </a:t>
            </a:r>
            <a:endParaRPr lang="es-ES" sz="1600" dirty="0"/>
          </a:p>
          <a:p>
            <a:pPr marL="0" marR="0" lvl="0" indent="0" algn="l" rtl="0">
              <a:lnSpc>
                <a:spcPct val="100000"/>
              </a:lnSpc>
              <a:spcBef>
                <a:spcPts val="0"/>
              </a:spcBef>
              <a:spcAft>
                <a:spcPts val="0"/>
              </a:spcAft>
              <a:buClr>
                <a:schemeClr val="dk1"/>
              </a:buClr>
              <a:buSzPts val="2000"/>
              <a:buFont typeface="Calibri"/>
              <a:buNone/>
            </a:pPr>
            <a:r>
              <a:rPr lang="es-ES" sz="2400" b="1" i="1" u="none" dirty="0">
                <a:solidFill>
                  <a:schemeClr val="dk1"/>
                </a:solidFill>
                <a:latin typeface="Calibri"/>
                <a:ea typeface="Calibri"/>
                <a:cs typeface="Calibri"/>
                <a:sym typeface="Calibri"/>
              </a:rPr>
              <a:t>CREATE INDEX  indApe10e ON profesores (apellidos(10));</a:t>
            </a:r>
            <a:endParaRPr lang="es-ES" sz="1600" dirty="0"/>
          </a:p>
          <a:p>
            <a:pPr marL="0" marR="0" lvl="0" indent="0" algn="l" rtl="0">
              <a:lnSpc>
                <a:spcPct val="100000"/>
              </a:lnSpc>
              <a:spcBef>
                <a:spcPts val="0"/>
              </a:spcBef>
              <a:spcAft>
                <a:spcPts val="0"/>
              </a:spcAft>
              <a:buClr>
                <a:schemeClr val="dk1"/>
              </a:buClr>
              <a:buSzPts val="2000"/>
              <a:buFont typeface="Calibri"/>
              <a:buNone/>
            </a:pPr>
            <a:r>
              <a:rPr lang="en-US" sz="2000" b="0" i="0" u="none" dirty="0">
                <a:solidFill>
                  <a:schemeClr val="dk1"/>
                </a:solidFill>
                <a:latin typeface="Calibri"/>
                <a:ea typeface="Calibri"/>
                <a:cs typeface="Calibri"/>
                <a:sym typeface="Calibri"/>
              </a:rPr>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6.3.2  DROP INDEX</a:t>
            </a:r>
            <a:endParaRPr/>
          </a:p>
        </p:txBody>
      </p:sp>
      <p:sp>
        <p:nvSpPr>
          <p:cNvPr id="192" name="Google Shape;192;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26</a:t>
            </a:fld>
            <a:endParaRPr/>
          </a:p>
        </p:txBody>
      </p:sp>
      <p:sp>
        <p:nvSpPr>
          <p:cNvPr id="193" name="Google Shape;193;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25"/>
          <p:cNvSpPr txBox="1"/>
          <p:nvPr/>
        </p:nvSpPr>
        <p:spPr>
          <a:xfrm>
            <a:off x="371475" y="1027112"/>
            <a:ext cx="8521700" cy="3478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DROP INDEX permite eliminar un índice normal, UNIQUE o FULLTEXT.</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Sintaxis:</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n-US" sz="2000" b="1" i="0" u="none">
                <a:solidFill>
                  <a:srgbClr val="C00000"/>
                </a:solidFill>
                <a:latin typeface="Calibri"/>
                <a:ea typeface="Calibri"/>
                <a:cs typeface="Calibri"/>
                <a:sym typeface="Calibri"/>
              </a:rPr>
              <a:t>DROP INDEX </a:t>
            </a:r>
            <a:r>
              <a:rPr lang="en-US" sz="2000" b="1" i="1" u="none">
                <a:solidFill>
                  <a:srgbClr val="C00000"/>
                </a:solidFill>
                <a:latin typeface="Calibri"/>
                <a:ea typeface="Calibri"/>
                <a:cs typeface="Calibri"/>
                <a:sym typeface="Calibri"/>
              </a:rPr>
              <a:t>nombre_indice </a:t>
            </a:r>
            <a:r>
              <a:rPr lang="en-US" sz="2000" b="1" i="0" u="none">
                <a:solidFill>
                  <a:srgbClr val="C00000"/>
                </a:solidFill>
                <a:latin typeface="Calibri"/>
                <a:ea typeface="Calibri"/>
                <a:cs typeface="Calibri"/>
                <a:sym typeface="Calibri"/>
              </a:rPr>
              <a:t>ON</a:t>
            </a:r>
            <a:r>
              <a:rPr lang="en-US" sz="2000" b="1" i="1" u="none">
                <a:solidFill>
                  <a:srgbClr val="C00000"/>
                </a:solidFill>
                <a:latin typeface="Calibri"/>
                <a:ea typeface="Calibri"/>
                <a:cs typeface="Calibri"/>
                <a:sym typeface="Calibri"/>
              </a:rPr>
              <a:t> nombre_tabla</a:t>
            </a:r>
            <a:r>
              <a:rPr lang="en-US" sz="2000" b="1" i="1" u="none">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000"/>
              <a:buFont typeface="Calibri"/>
              <a:buNone/>
            </a:pPr>
            <a:endParaRPr sz="2000" b="1" i="1"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Para mostrar las características de los índices de una tabla se usa la sentencia:</a:t>
            </a:r>
            <a:endParaRPr/>
          </a:p>
          <a:p>
            <a:pPr marL="0" marR="0" lvl="0" indent="0" algn="l"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rgbClr val="C00000"/>
              </a:buClr>
              <a:buSzPts val="2000"/>
              <a:buFont typeface="Calibri"/>
              <a:buNone/>
            </a:pPr>
            <a:r>
              <a:rPr lang="en-US" sz="2000" b="1" i="0" u="none">
                <a:solidFill>
                  <a:srgbClr val="C00000"/>
                </a:solidFill>
                <a:latin typeface="Calibri"/>
                <a:ea typeface="Calibri"/>
                <a:cs typeface="Calibri"/>
                <a:sym typeface="Calibri"/>
              </a:rPr>
              <a:t>SHOW  INDEX FROM </a:t>
            </a:r>
            <a:r>
              <a:rPr lang="en-US" sz="2000" b="1" i="1" u="none">
                <a:solidFill>
                  <a:srgbClr val="C00000"/>
                </a:solidFill>
                <a:latin typeface="Calibri"/>
                <a:ea typeface="Calibri"/>
                <a:cs typeface="Calibri"/>
                <a:sym typeface="Calibri"/>
              </a:rPr>
              <a:t>nombre_tabla</a:t>
            </a:r>
            <a:r>
              <a:rPr lang="en-US" sz="2000" b="1" i="1" u="none">
                <a:solidFill>
                  <a:schemeClr val="dk1"/>
                </a:solidFill>
                <a:latin typeface="Calibri"/>
                <a:ea typeface="Calibri"/>
                <a:cs typeface="Calibri"/>
                <a:sym typeface="Calibri"/>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6.3.2  RENAME  TABLE</a:t>
            </a:r>
            <a:endParaRPr/>
          </a:p>
        </p:txBody>
      </p:sp>
      <p:sp>
        <p:nvSpPr>
          <p:cNvPr id="201" name="Google Shape;201;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27</a:t>
            </a:fld>
            <a:endParaRPr/>
          </a:p>
        </p:txBody>
      </p:sp>
      <p:sp>
        <p:nvSpPr>
          <p:cNvPr id="202" name="Google Shape;202;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3" name="Google Shape;203;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4" name="Google Shape;204;p26"/>
          <p:cNvSpPr txBox="1"/>
          <p:nvPr/>
        </p:nvSpPr>
        <p:spPr>
          <a:xfrm>
            <a:off x="371475" y="1027112"/>
            <a:ext cx="8521700" cy="4708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RENAME TABLE permite renombrar una tabla.</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Sintaxis:</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400"/>
              <a:buFont typeface="Calibri"/>
              <a:buNone/>
            </a:pPr>
            <a:r>
              <a:rPr lang="en-US" sz="2400" b="1" i="0" u="none">
                <a:solidFill>
                  <a:srgbClr val="C00000"/>
                </a:solidFill>
                <a:latin typeface="Calibri"/>
                <a:ea typeface="Calibri"/>
                <a:cs typeface="Calibri"/>
                <a:sym typeface="Calibri"/>
              </a:rPr>
              <a:t>RENAME TABLE </a:t>
            </a:r>
            <a:r>
              <a:rPr lang="en-US" sz="2400" b="1" i="1" u="none">
                <a:solidFill>
                  <a:srgbClr val="C00000"/>
                </a:solidFill>
                <a:latin typeface="Calibri"/>
                <a:ea typeface="Calibri"/>
                <a:cs typeface="Calibri"/>
                <a:sym typeface="Calibri"/>
              </a:rPr>
              <a:t>nombre_actual</a:t>
            </a:r>
            <a:r>
              <a:rPr lang="en-US" sz="2400" b="1" i="0" u="none">
                <a:solidFill>
                  <a:srgbClr val="C00000"/>
                </a:solidFill>
                <a:latin typeface="Calibri"/>
                <a:ea typeface="Calibri"/>
                <a:cs typeface="Calibri"/>
                <a:sym typeface="Calibri"/>
              </a:rPr>
              <a:t> TO </a:t>
            </a:r>
            <a:r>
              <a:rPr lang="en-US" sz="2400" b="1" i="1" u="none">
                <a:solidFill>
                  <a:srgbClr val="C00000"/>
                </a:solidFill>
                <a:latin typeface="Calibri"/>
                <a:ea typeface="Calibri"/>
                <a:cs typeface="Calibri"/>
                <a:sym typeface="Calibri"/>
              </a:rPr>
              <a:t>nombre_nuevo</a:t>
            </a:r>
            <a:r>
              <a:rPr lang="en-US" sz="2400" b="1" i="0" u="none">
                <a:solidFill>
                  <a:srgbClr val="C00000"/>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Ejemplo: </a:t>
            </a:r>
            <a:r>
              <a:rPr lang="en-US" sz="2000" b="0" i="0" u="none">
                <a:solidFill>
                  <a:schemeClr val="dk1"/>
                </a:solidFill>
                <a:latin typeface="Calibri"/>
                <a:ea typeface="Calibri"/>
                <a:cs typeface="Calibri"/>
                <a:sym typeface="Calibri"/>
              </a:rPr>
              <a:t>Renombrar la tabla </a:t>
            </a:r>
            <a:r>
              <a:rPr lang="en-US" sz="2000" b="1" i="0" u="none">
                <a:solidFill>
                  <a:schemeClr val="dk1"/>
                </a:solidFill>
                <a:latin typeface="Calibri"/>
                <a:ea typeface="Calibri"/>
                <a:cs typeface="Calibri"/>
                <a:sym typeface="Calibri"/>
              </a:rPr>
              <a:t>Alumn</a:t>
            </a:r>
            <a:r>
              <a:rPr lang="en-US" sz="2000" b="0" i="0" u="none">
                <a:solidFill>
                  <a:schemeClr val="dk1"/>
                </a:solidFill>
                <a:latin typeface="Calibri"/>
                <a:ea typeface="Calibri"/>
                <a:cs typeface="Calibri"/>
                <a:sym typeface="Calibri"/>
              </a:rPr>
              <a:t> para que se llame </a:t>
            </a:r>
            <a:r>
              <a:rPr lang="en-US" sz="2000" b="1" i="0" u="none">
                <a:solidFill>
                  <a:schemeClr val="dk1"/>
                </a:solidFill>
                <a:latin typeface="Calibri"/>
                <a:ea typeface="Calibri"/>
                <a:cs typeface="Calibri"/>
                <a:sym typeface="Calibri"/>
              </a:rPr>
              <a:t>Alumnos</a:t>
            </a:r>
            <a:r>
              <a:rPr lang="en-US" sz="2000" b="0" i="0" u="none">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n-US" sz="2000" b="1" i="0" u="none">
                <a:solidFill>
                  <a:srgbClr val="C00000"/>
                </a:solidFill>
                <a:latin typeface="Calibri"/>
                <a:ea typeface="Calibri"/>
                <a:cs typeface="Calibri"/>
                <a:sym typeface="Calibri"/>
              </a:rPr>
              <a:t>RENAME TABLE </a:t>
            </a:r>
            <a:r>
              <a:rPr lang="en-US" sz="2000" b="1" i="1" u="none">
                <a:solidFill>
                  <a:srgbClr val="C00000"/>
                </a:solidFill>
                <a:latin typeface="Calibri"/>
                <a:ea typeface="Calibri"/>
                <a:cs typeface="Calibri"/>
                <a:sym typeface="Calibri"/>
              </a:rPr>
              <a:t>alumn</a:t>
            </a:r>
            <a:r>
              <a:rPr lang="en-US" sz="2000" b="1" i="0" u="none">
                <a:solidFill>
                  <a:srgbClr val="C00000"/>
                </a:solidFill>
                <a:latin typeface="Calibri"/>
                <a:ea typeface="Calibri"/>
                <a:cs typeface="Calibri"/>
                <a:sym typeface="Calibri"/>
              </a:rPr>
              <a:t> TO </a:t>
            </a:r>
            <a:r>
              <a:rPr lang="en-US" sz="2000" b="1" i="1" u="none">
                <a:solidFill>
                  <a:srgbClr val="C00000"/>
                </a:solidFill>
                <a:latin typeface="Calibri"/>
                <a:ea typeface="Calibri"/>
                <a:cs typeface="Calibri"/>
                <a:sym typeface="Calibri"/>
              </a:rPr>
              <a:t>alumnos</a:t>
            </a:r>
            <a:r>
              <a:rPr lang="en-US" sz="2000" b="1" i="0" u="none">
                <a:solidFill>
                  <a:srgbClr val="C00000"/>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Recuerda que esto se podría hacer también con</a:t>
            </a:r>
            <a:r>
              <a:rPr lang="en-US" sz="2000" b="1" i="0" u="none">
                <a:solidFill>
                  <a:schemeClr val="dk1"/>
                </a:solidFill>
                <a:latin typeface="Calibri"/>
                <a:ea typeface="Calibri"/>
                <a:cs typeface="Calibri"/>
                <a:sym typeface="Calibri"/>
              </a:rPr>
              <a:t> ALTER TABLE</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n-US" sz="2000" b="1" i="0" u="none">
                <a:solidFill>
                  <a:srgbClr val="C00000"/>
                </a:solidFill>
                <a:latin typeface="Calibri"/>
                <a:ea typeface="Calibri"/>
                <a:cs typeface="Calibri"/>
                <a:sym typeface="Calibri"/>
              </a:rPr>
              <a:t>ALTER TABLE </a:t>
            </a:r>
            <a:r>
              <a:rPr lang="en-US" sz="2000" b="1" i="1" u="none">
                <a:solidFill>
                  <a:srgbClr val="C00000"/>
                </a:solidFill>
                <a:latin typeface="Calibri"/>
                <a:ea typeface="Calibri"/>
                <a:cs typeface="Calibri"/>
                <a:sym typeface="Calibri"/>
              </a:rPr>
              <a:t>alumn</a:t>
            </a:r>
            <a:r>
              <a:rPr lang="en-US" sz="2000" b="1" i="0" u="none">
                <a:solidFill>
                  <a:srgbClr val="C00000"/>
                </a:solidFill>
                <a:latin typeface="Calibri"/>
                <a:ea typeface="Calibri"/>
                <a:cs typeface="Calibri"/>
                <a:sym typeface="Calibri"/>
              </a:rPr>
              <a:t> RENAME </a:t>
            </a:r>
            <a:r>
              <a:rPr lang="en-US" sz="2000" b="1" i="1" u="none">
                <a:solidFill>
                  <a:srgbClr val="C00000"/>
                </a:solidFill>
                <a:latin typeface="Calibri"/>
                <a:ea typeface="Calibri"/>
                <a:cs typeface="Calibri"/>
                <a:sym typeface="Calibri"/>
              </a:rPr>
              <a:t>alumnos</a:t>
            </a:r>
            <a:r>
              <a:rPr lang="en-US" sz="2000" b="1" i="0" u="none">
                <a:solidFill>
                  <a:srgbClr val="C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2000" b="1" i="0" u="none">
              <a:solidFill>
                <a:srgbClr val="C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6.4  Eliminación de tablas</a:t>
            </a:r>
            <a:endParaRPr/>
          </a:p>
        </p:txBody>
      </p:sp>
      <p:sp>
        <p:nvSpPr>
          <p:cNvPr id="210" name="Google Shape;210;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28</a:t>
            </a:fld>
            <a:endParaRPr/>
          </a:p>
        </p:txBody>
      </p:sp>
      <p:sp>
        <p:nvSpPr>
          <p:cNvPr id="211" name="Google Shape;211;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2" name="Google Shape;212;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3" name="Google Shape;213;p27"/>
          <p:cNvSpPr txBox="1"/>
          <p:nvPr/>
        </p:nvSpPr>
        <p:spPr>
          <a:xfrm>
            <a:off x="371475" y="1027112"/>
            <a:ext cx="8521700" cy="5294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La sentencia </a:t>
            </a:r>
            <a:r>
              <a:rPr lang="es-ES" sz="2400" b="1" i="0" u="none" dirty="0">
                <a:solidFill>
                  <a:schemeClr val="dk1"/>
                </a:solidFill>
                <a:latin typeface="Calibri"/>
                <a:ea typeface="Calibri"/>
                <a:cs typeface="Calibri"/>
                <a:sym typeface="Calibri"/>
              </a:rPr>
              <a:t>SQL </a:t>
            </a:r>
            <a:r>
              <a:rPr lang="es-ES" sz="2400" b="0" i="0" u="none" dirty="0">
                <a:solidFill>
                  <a:schemeClr val="dk1"/>
                </a:solidFill>
                <a:latin typeface="Calibri"/>
                <a:ea typeface="Calibri"/>
                <a:cs typeface="Calibri"/>
                <a:sym typeface="Calibri"/>
              </a:rPr>
              <a:t>para eliminar tablas es </a:t>
            </a:r>
            <a:r>
              <a:rPr lang="es-ES" sz="2400" b="1" i="0" u="none" dirty="0">
                <a:solidFill>
                  <a:schemeClr val="dk1"/>
                </a:solidFill>
                <a:latin typeface="Calibri"/>
                <a:ea typeface="Calibri"/>
                <a:cs typeface="Calibri"/>
                <a:sym typeface="Calibri"/>
              </a:rPr>
              <a:t>DROP TABLE </a:t>
            </a:r>
            <a:r>
              <a:rPr lang="es-ES" sz="2400" b="0" i="0" u="none" dirty="0">
                <a:solidFill>
                  <a:schemeClr val="dk1"/>
                </a:solidFill>
                <a:latin typeface="Calibri"/>
                <a:ea typeface="Calibri"/>
                <a:cs typeface="Calibri"/>
                <a:sym typeface="Calibri"/>
              </a:rPr>
              <a:t>y tiene la sintaxis:</a:t>
            </a:r>
            <a:endParaRPr lang="es-ES" dirty="0"/>
          </a:p>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 </a:t>
            </a:r>
            <a:endParaRPr lang="es-ES" dirty="0"/>
          </a:p>
          <a:p>
            <a:pPr marL="0" marR="0" lvl="0" indent="0" algn="l" rtl="0">
              <a:lnSpc>
                <a:spcPct val="100000"/>
              </a:lnSpc>
              <a:spcBef>
                <a:spcPts val="0"/>
              </a:spcBef>
              <a:spcAft>
                <a:spcPts val="0"/>
              </a:spcAft>
              <a:buClr>
                <a:srgbClr val="C00000"/>
              </a:buClr>
              <a:buSzPts val="2400"/>
              <a:buFont typeface="Calibri"/>
              <a:buNone/>
            </a:pPr>
            <a:r>
              <a:rPr lang="es-ES" sz="2400" b="1" i="1" u="none" dirty="0">
                <a:solidFill>
                  <a:srgbClr val="C00000"/>
                </a:solidFill>
                <a:latin typeface="Calibri"/>
                <a:ea typeface="Calibri"/>
                <a:cs typeface="Calibri"/>
                <a:sym typeface="Calibri"/>
              </a:rPr>
              <a:t>DROP TABLE [IF EXISTS] tabla1  [, tabla2,…];</a:t>
            </a:r>
            <a:endParaRPr lang="es-ES" sz="24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lvl="0">
              <a:buClr>
                <a:schemeClr val="dk1"/>
              </a:buClr>
              <a:buSzPts val="1800"/>
            </a:pPr>
            <a:r>
              <a:rPr lang="es-ES" sz="2000" b="0" i="0" u="none" dirty="0">
                <a:solidFill>
                  <a:schemeClr val="dk1"/>
                </a:solidFill>
                <a:latin typeface="Calibri"/>
                <a:ea typeface="Calibri"/>
                <a:cs typeface="Calibri"/>
                <a:sym typeface="Calibri"/>
              </a:rPr>
              <a:t>La cláusula </a:t>
            </a:r>
            <a:r>
              <a:rPr lang="es-ES" sz="2000" b="1" i="0" u="none" dirty="0">
                <a:solidFill>
                  <a:schemeClr val="dk1"/>
                </a:solidFill>
                <a:latin typeface="Calibri"/>
                <a:ea typeface="Calibri"/>
                <a:cs typeface="Calibri"/>
                <a:sym typeface="Calibri"/>
              </a:rPr>
              <a:t>IF EXISTS </a:t>
            </a:r>
            <a:r>
              <a:rPr lang="es-ES" sz="2000" b="0" i="0" u="none" dirty="0">
                <a:solidFill>
                  <a:schemeClr val="dk1"/>
                </a:solidFill>
                <a:latin typeface="Calibri"/>
                <a:ea typeface="Calibri"/>
                <a:cs typeface="Calibri"/>
                <a:sym typeface="Calibri"/>
              </a:rPr>
              <a:t>hace que si la tabla no </a:t>
            </a:r>
            <a:r>
              <a:rPr lang="es-ES" sz="2000" b="0" i="0" u="none" dirty="0" err="1">
                <a:solidFill>
                  <a:schemeClr val="dk1"/>
                </a:solidFill>
                <a:latin typeface="Calibri"/>
                <a:ea typeface="Calibri"/>
                <a:cs typeface="Calibri"/>
                <a:sym typeface="Calibri"/>
              </a:rPr>
              <a:t>no</a:t>
            </a:r>
            <a:r>
              <a:rPr lang="es-ES" sz="2000" b="0" i="0" u="none" dirty="0">
                <a:solidFill>
                  <a:schemeClr val="dk1"/>
                </a:solidFill>
                <a:latin typeface="Calibri"/>
                <a:ea typeface="Calibri"/>
                <a:cs typeface="Calibri"/>
                <a:sym typeface="Calibri"/>
              </a:rPr>
              <a:t> es recuperable </a:t>
            </a:r>
            <a:r>
              <a:rPr lang="es-ES" sz="2000" dirty="0" err="1">
                <a:solidFill>
                  <a:schemeClr val="dk1"/>
                </a:solidFill>
                <a:latin typeface="Calibri"/>
                <a:ea typeface="Calibri"/>
                <a:cs typeface="Calibri"/>
                <a:sym typeface="Calibri"/>
              </a:rPr>
              <a:t>yexiste</a:t>
            </a:r>
            <a:r>
              <a:rPr lang="es-ES" sz="2000" dirty="0">
                <a:solidFill>
                  <a:schemeClr val="dk1"/>
                </a:solidFill>
                <a:latin typeface="Calibri"/>
                <a:ea typeface="Calibri"/>
                <a:cs typeface="Calibri"/>
                <a:sym typeface="Calibri"/>
              </a:rPr>
              <a:t>, la sentencia no devuelva un mensaje y código de error. Cuando se realiza un DROP TABLE se produce automáticamente un COMMIT con lo cual la table.</a:t>
            </a:r>
            <a:endParaRPr lang="es-ES" sz="1600" dirty="0"/>
          </a:p>
          <a:p>
            <a:pPr marL="0" marR="0" lvl="0" indent="0" algn="l" rtl="0">
              <a:lnSpc>
                <a:spcPct val="100000"/>
              </a:lnSpc>
              <a:spcBef>
                <a:spcPts val="0"/>
              </a:spcBef>
              <a:spcAft>
                <a:spcPts val="0"/>
              </a:spcAft>
              <a:buClr>
                <a:schemeClr val="dk1"/>
              </a:buClr>
              <a:buSzPts val="18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s-ES" sz="2000" b="0" i="0" u="none" dirty="0">
                <a:solidFill>
                  <a:schemeClr val="dk1"/>
                </a:solidFill>
                <a:latin typeface="Calibri"/>
                <a:ea typeface="Calibri"/>
                <a:cs typeface="Calibri"/>
                <a:sym typeface="Calibri"/>
              </a:rPr>
              <a:t>Si se va a eliminar una tabla que tiene tablas relacionadas por clave ajena, se tienen en cuenta las restricciones de integridad referencial establecidas.</a:t>
            </a:r>
          </a:p>
          <a:p>
            <a:pPr marL="0" marR="0" lvl="0" indent="0" algn="l" rtl="0">
              <a:lnSpc>
                <a:spcPct val="100000"/>
              </a:lnSpc>
              <a:spcBef>
                <a:spcPts val="0"/>
              </a:spcBef>
              <a:spcAft>
                <a:spcPts val="0"/>
              </a:spcAft>
              <a:buClr>
                <a:schemeClr val="dk1"/>
              </a:buClr>
              <a:buSzPts val="1800"/>
              <a:buFont typeface="Calibri"/>
              <a:buNone/>
            </a:pPr>
            <a:endParaRPr lang="es-ES" sz="1600" dirty="0"/>
          </a:p>
          <a:p>
            <a:pPr marL="0" marR="0" lvl="0" indent="0" algn="l" rtl="0">
              <a:lnSpc>
                <a:spcPct val="100000"/>
              </a:lnSpc>
              <a:spcBef>
                <a:spcPts val="0"/>
              </a:spcBef>
              <a:spcAft>
                <a:spcPts val="0"/>
              </a:spcAft>
              <a:buClr>
                <a:schemeClr val="dk1"/>
              </a:buClr>
              <a:buSzPts val="1800"/>
              <a:buFont typeface="Calibri"/>
              <a:buNone/>
            </a:pPr>
            <a:r>
              <a:rPr lang="es-ES" sz="2000" b="1" i="0" u="none" dirty="0">
                <a:solidFill>
                  <a:schemeClr val="dk1"/>
                </a:solidFill>
                <a:latin typeface="Calibri"/>
                <a:ea typeface="Calibri"/>
                <a:cs typeface="Calibri"/>
                <a:sym typeface="Calibri"/>
              </a:rPr>
              <a:t>Si hay alguna tabla relacionada por clave ajena  con restricción NO ACTION o sin establecer, se rechaza la eliminación de la tabla.</a:t>
            </a:r>
            <a:endParaRPr lang="es-ES" sz="1600" dirty="0"/>
          </a:p>
          <a:p>
            <a:pPr marL="0" marR="0" lvl="0" indent="0" algn="l" rtl="0">
              <a:lnSpc>
                <a:spcPct val="100000"/>
              </a:lnSpc>
              <a:spcBef>
                <a:spcPts val="0"/>
              </a:spcBef>
              <a:spcAft>
                <a:spcPts val="0"/>
              </a:spcAft>
              <a:buNone/>
            </a:pPr>
            <a:endParaRPr sz="1800" b="1" i="0" u="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6.1  </a:t>
            </a:r>
            <a:r>
              <a:rPr lang="en-US" sz="1600" b="1" i="0" u="none" dirty="0">
                <a:solidFill>
                  <a:schemeClr val="dk1"/>
                </a:solidFill>
                <a:latin typeface="Arial"/>
                <a:ea typeface="Arial"/>
                <a:cs typeface="Arial"/>
                <a:sym typeface="Arial"/>
              </a:rPr>
              <a:t>Sintaxis de la </a:t>
            </a:r>
            <a:r>
              <a:rPr lang="es-ES" sz="1600" b="1" i="0" u="none" dirty="0">
                <a:solidFill>
                  <a:schemeClr val="dk1"/>
                </a:solidFill>
                <a:latin typeface="Arial"/>
                <a:ea typeface="Arial"/>
                <a:cs typeface="Arial"/>
                <a:sym typeface="Arial"/>
              </a:rPr>
              <a:t>instrucción</a:t>
            </a:r>
            <a:r>
              <a:rPr lang="en-US" sz="1600" b="1" i="0" u="none" dirty="0">
                <a:solidFill>
                  <a:schemeClr val="dk1"/>
                </a:solidFill>
                <a:latin typeface="Arial"/>
                <a:ea typeface="Arial"/>
                <a:cs typeface="Arial"/>
                <a:sym typeface="Arial"/>
              </a:rPr>
              <a:t> CREATE TABLE</a:t>
            </a:r>
            <a:endParaRPr dirty="0"/>
          </a:p>
        </p:txBody>
      </p:sp>
      <p:sp>
        <p:nvSpPr>
          <p:cNvPr id="112" name="Google Shape;112;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a:t>
            </a:fld>
            <a:endParaRPr/>
          </a:p>
        </p:txBody>
      </p:sp>
      <p:sp>
        <p:nvSpPr>
          <p:cNvPr id="113" name="Google Shape;113;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6"/>
          <p:cNvSpPr txBox="1"/>
          <p:nvPr/>
        </p:nvSpPr>
        <p:spPr>
          <a:xfrm>
            <a:off x="371475" y="1027112"/>
            <a:ext cx="8143875" cy="581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La instrucción SQL para crear una tabla es </a:t>
            </a:r>
            <a:r>
              <a:rPr lang="es-ES" sz="2400" b="1" i="0" u="none" dirty="0">
                <a:solidFill>
                  <a:schemeClr val="dk1"/>
                </a:solidFill>
                <a:latin typeface="Calibri"/>
                <a:ea typeface="Calibri"/>
                <a:cs typeface="Calibri"/>
                <a:sym typeface="Calibri"/>
              </a:rPr>
              <a:t>CREATE TABLE</a:t>
            </a:r>
            <a:r>
              <a:rPr lang="es-ES" sz="2400" b="0" i="0" u="none" dirty="0">
                <a:solidFill>
                  <a:schemeClr val="dk1"/>
                </a:solidFill>
                <a:latin typeface="Calibri"/>
                <a:ea typeface="Calibri"/>
                <a:cs typeface="Calibri"/>
                <a:sym typeface="Calibri"/>
              </a:rPr>
              <a:t>. La sintaxis completa de esta instrucción es bastante compleja. La puedes ver dentro de la documentación oficial de MySQL.</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0" i="0" u="sng" dirty="0">
                <a:solidFill>
                  <a:schemeClr val="hlink"/>
                </a:solidFill>
                <a:latin typeface="Calibri"/>
                <a:ea typeface="Calibri"/>
                <a:cs typeface="Calibri"/>
                <a:sym typeface="Calibri"/>
              </a:rPr>
              <a:t>https://dev.mysql.com/doc/</a:t>
            </a:r>
            <a:r>
              <a:rPr lang="es-ES" sz="2400" b="0" i="0" u="sng" dirty="0">
                <a:solidFill>
                  <a:schemeClr val="hlink"/>
                </a:solidFill>
                <a:latin typeface="Calibri"/>
                <a:ea typeface="Calibri"/>
                <a:cs typeface="Calibri"/>
                <a:sym typeface="Calibri"/>
                <a:hlinkClick r:id="rId3"/>
              </a:rPr>
              <a:t>refman</a:t>
            </a:r>
            <a:r>
              <a:rPr lang="es-ES" sz="2400" b="0" i="0" u="sng" dirty="0">
                <a:solidFill>
                  <a:schemeClr val="hlink"/>
                </a:solidFill>
                <a:latin typeface="Calibri"/>
                <a:ea typeface="Calibri"/>
                <a:cs typeface="Calibri"/>
                <a:sym typeface="Calibri"/>
              </a:rPr>
              <a:t>/8.0/en/sql-data-definition-statements.html</a:t>
            </a: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Vamos a explicar la sintaxis de una forma más simple:</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CREATE  [TEMPORARY] TABLE  [IF NOT EXISTS] </a:t>
            </a:r>
            <a:r>
              <a:rPr lang="es-ES" sz="1800" b="1" i="0" u="none" dirty="0" err="1">
                <a:solidFill>
                  <a:srgbClr val="C00000"/>
                </a:solidFill>
                <a:latin typeface="Calibri"/>
                <a:ea typeface="Calibri"/>
                <a:cs typeface="Calibri"/>
                <a:sym typeface="Calibri"/>
              </a:rPr>
              <a:t>nombre_tabla</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nombre_columna1   tipo   [restricciones_tipo_1],</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nombre_columna2	   tipo   [restricciones_tipo_1],</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[restricción_tipo_2	],</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[restricción_tipo_2	],</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1800"/>
              <a:buFont typeface="Calibri"/>
              <a:buNone/>
            </a:pPr>
            <a:r>
              <a:rPr lang="es-ES" sz="1800" b="1" i="0" u="none" dirty="0">
                <a:solidFill>
                  <a:srgbClr val="C00000"/>
                </a:solidFill>
                <a:latin typeface="Calibri"/>
                <a:ea typeface="Calibri"/>
                <a:cs typeface="Calibri"/>
                <a:sym typeface="Calibri"/>
              </a:rPr>
              <a:t>)  [</a:t>
            </a:r>
            <a:r>
              <a:rPr lang="es-ES" sz="1800" b="1" i="0" u="none" dirty="0" err="1">
                <a:solidFill>
                  <a:srgbClr val="C00000"/>
                </a:solidFill>
                <a:latin typeface="Calibri"/>
                <a:ea typeface="Calibri"/>
                <a:cs typeface="Calibri"/>
                <a:sym typeface="Calibri"/>
              </a:rPr>
              <a:t>opciones_tabla</a:t>
            </a:r>
            <a:r>
              <a:rPr lang="es-ES" sz="1800" b="1" i="0" u="none" dirty="0">
                <a:solidFill>
                  <a:srgbClr val="C00000"/>
                </a:solidFill>
                <a:latin typeface="Calibri"/>
                <a:ea typeface="Calibri"/>
                <a:cs typeface="Calibri"/>
                <a:sym typeface="Calibri"/>
              </a:rPr>
              <a:t>];</a:t>
            </a:r>
            <a:endParaRPr lang="es-ES" sz="1800" b="0" i="0"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None/>
            </a:pPr>
            <a:endParaRPr lang="es-ES" sz="1800" b="0" i="0" u="none" dirty="0">
              <a:solidFill>
                <a:srgbClr val="C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6.1  </a:t>
            </a:r>
            <a:r>
              <a:rPr lang="en-US" sz="1600" b="1" i="0" u="none" dirty="0">
                <a:solidFill>
                  <a:schemeClr val="dk1"/>
                </a:solidFill>
                <a:latin typeface="Arial"/>
                <a:ea typeface="Arial"/>
                <a:cs typeface="Arial"/>
                <a:sym typeface="Arial"/>
              </a:rPr>
              <a:t>Sintaxis de la </a:t>
            </a:r>
            <a:r>
              <a:rPr lang="en-US" sz="1600" b="1" i="0" u="none" dirty="0" err="1">
                <a:solidFill>
                  <a:schemeClr val="dk1"/>
                </a:solidFill>
                <a:latin typeface="Arial"/>
                <a:ea typeface="Arial"/>
                <a:cs typeface="Arial"/>
                <a:sym typeface="Arial"/>
              </a:rPr>
              <a:t>instrucción</a:t>
            </a:r>
            <a:r>
              <a:rPr lang="en-US" sz="1600" b="1" i="0" u="none" dirty="0">
                <a:solidFill>
                  <a:schemeClr val="dk1"/>
                </a:solidFill>
                <a:latin typeface="Arial"/>
                <a:ea typeface="Arial"/>
                <a:cs typeface="Arial"/>
                <a:sym typeface="Arial"/>
              </a:rPr>
              <a:t> CREATE TABLE</a:t>
            </a:r>
            <a:endParaRPr dirty="0"/>
          </a:p>
        </p:txBody>
      </p:sp>
      <p:sp>
        <p:nvSpPr>
          <p:cNvPr id="121" name="Google Shape;121;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4</a:t>
            </a:fld>
            <a:endParaRPr/>
          </a:p>
        </p:txBody>
      </p:sp>
      <p:sp>
        <p:nvSpPr>
          <p:cNvPr id="122" name="Google Shape;122;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371475" y="1027112"/>
            <a:ext cx="8143875" cy="5262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Interpretación de la sintaxis de </a:t>
            </a:r>
            <a:r>
              <a:rPr lang="es-ES" sz="2400" b="1" i="0" u="none" dirty="0">
                <a:solidFill>
                  <a:schemeClr val="dk1"/>
                </a:solidFill>
                <a:latin typeface="Calibri"/>
                <a:ea typeface="Calibri"/>
                <a:cs typeface="Calibri"/>
                <a:sym typeface="Calibri"/>
              </a:rPr>
              <a:t>CREATE TABLE</a:t>
            </a:r>
            <a:r>
              <a:rPr lang="es-ES" sz="2400" b="0" i="0" u="none" dirty="0">
                <a:solidFill>
                  <a:schemeClr val="dk1"/>
                </a:solidFill>
                <a:latin typeface="Calibri"/>
                <a:ea typeface="Calibri"/>
                <a:cs typeface="Calibri"/>
                <a:sym typeface="Calibri"/>
              </a:rPr>
              <a:t>:</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1.- La cláusula </a:t>
            </a:r>
            <a:r>
              <a:rPr lang="es-ES" sz="2400" b="1" i="0" u="none" dirty="0">
                <a:solidFill>
                  <a:schemeClr val="dk1"/>
                </a:solidFill>
                <a:latin typeface="Calibri"/>
                <a:ea typeface="Calibri"/>
                <a:cs typeface="Calibri"/>
                <a:sym typeface="Calibri"/>
              </a:rPr>
              <a:t>TEMPORARY</a:t>
            </a:r>
            <a:r>
              <a:rPr lang="es-ES" sz="2400" b="0" i="0" u="none" dirty="0">
                <a:solidFill>
                  <a:schemeClr val="dk1"/>
                </a:solidFill>
                <a:latin typeface="Calibri"/>
                <a:ea typeface="Calibri"/>
                <a:cs typeface="Calibri"/>
                <a:sym typeface="Calibri"/>
              </a:rPr>
              <a:t> hace que la tabla creada es temporal para la sesión cliente en ejecución. Al salir de la sesión la tabla se elimina automáticamente.</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2.- La cláusula </a:t>
            </a:r>
            <a:r>
              <a:rPr lang="es-ES" sz="2400" b="1" i="0" u="none" dirty="0">
                <a:solidFill>
                  <a:schemeClr val="dk1"/>
                </a:solidFill>
                <a:latin typeface="Calibri"/>
                <a:ea typeface="Calibri"/>
                <a:cs typeface="Calibri"/>
                <a:sym typeface="Calibri"/>
              </a:rPr>
              <a:t>IF NOT EXISTS </a:t>
            </a:r>
            <a:r>
              <a:rPr lang="es-ES" sz="2400" b="0" i="0" u="none" dirty="0">
                <a:solidFill>
                  <a:schemeClr val="dk1"/>
                </a:solidFill>
                <a:latin typeface="Calibri"/>
                <a:ea typeface="Calibri"/>
                <a:cs typeface="Calibri"/>
                <a:sym typeface="Calibri"/>
              </a:rPr>
              <a:t>hace que el servidor no devuelva un error cuando se intenta crear una tabla si ya existe.</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3.- Entre </a:t>
            </a:r>
            <a:r>
              <a:rPr lang="es-ES" sz="2400" dirty="0">
                <a:solidFill>
                  <a:schemeClr val="dk1"/>
                </a:solidFill>
                <a:latin typeface="Calibri"/>
                <a:ea typeface="Calibri"/>
                <a:cs typeface="Calibri"/>
                <a:sym typeface="Calibri"/>
              </a:rPr>
              <a:t>los</a:t>
            </a:r>
            <a:r>
              <a:rPr lang="es-ES" sz="2400" b="0" i="0" u="none" dirty="0">
                <a:solidFill>
                  <a:schemeClr val="dk1"/>
                </a:solidFill>
                <a:latin typeface="Calibri"/>
                <a:ea typeface="Calibri"/>
                <a:cs typeface="Calibri"/>
                <a:sym typeface="Calibri"/>
              </a:rPr>
              <a:t> paréntesis se escriben separadas por comas todas las </a:t>
            </a:r>
            <a:r>
              <a:rPr lang="es-ES" sz="2400" b="1" i="0" u="none" dirty="0">
                <a:solidFill>
                  <a:schemeClr val="dk1"/>
                </a:solidFill>
                <a:latin typeface="Calibri"/>
                <a:ea typeface="Calibri"/>
                <a:cs typeface="Calibri"/>
                <a:sym typeface="Calibri"/>
              </a:rPr>
              <a:t>definiciones de columnas</a:t>
            </a:r>
            <a:r>
              <a:rPr lang="es-ES" sz="2400" b="0" i="0" u="none" dirty="0">
                <a:solidFill>
                  <a:schemeClr val="dk1"/>
                </a:solidFill>
                <a:latin typeface="Calibri"/>
                <a:ea typeface="Calibri"/>
                <a:cs typeface="Calibri"/>
                <a:sym typeface="Calibri"/>
              </a:rPr>
              <a:t>. Después de las definiciones de las columnas se escriben separadas por comas, si las hay,  las </a:t>
            </a:r>
            <a:r>
              <a:rPr lang="es-ES" sz="2400" b="1" i="0" u="none" dirty="0">
                <a:solidFill>
                  <a:schemeClr val="dk1"/>
                </a:solidFill>
                <a:latin typeface="Calibri"/>
                <a:ea typeface="Calibri"/>
                <a:cs typeface="Calibri"/>
                <a:sym typeface="Calibri"/>
              </a:rPr>
              <a:t>definiciones de restricciones en la tabla</a:t>
            </a:r>
            <a:r>
              <a:rPr lang="es-ES" sz="2400" b="0" i="0" u="none" dirty="0">
                <a:solidFill>
                  <a:schemeClr val="dk1"/>
                </a:solidFill>
                <a:latin typeface="Calibri"/>
                <a:ea typeface="Calibri"/>
                <a:cs typeface="Calibri"/>
                <a:sym typeface="Calibri"/>
              </a:rPr>
              <a:t>.</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6.1  </a:t>
            </a:r>
            <a:r>
              <a:rPr lang="en-US" sz="1600" b="1" i="0" u="none" dirty="0">
                <a:solidFill>
                  <a:schemeClr val="dk1"/>
                </a:solidFill>
                <a:latin typeface="Arial"/>
                <a:ea typeface="Arial"/>
                <a:cs typeface="Arial"/>
                <a:sym typeface="Arial"/>
              </a:rPr>
              <a:t>Sintaxis de la </a:t>
            </a:r>
            <a:r>
              <a:rPr lang="en-US" sz="1600" b="1" i="0" u="none" dirty="0" err="1">
                <a:solidFill>
                  <a:schemeClr val="dk1"/>
                </a:solidFill>
                <a:latin typeface="Arial"/>
                <a:ea typeface="Arial"/>
                <a:cs typeface="Arial"/>
                <a:sym typeface="Arial"/>
              </a:rPr>
              <a:t>instrucción</a:t>
            </a:r>
            <a:r>
              <a:rPr lang="en-US" sz="1600" b="1" i="0" u="none" dirty="0">
                <a:solidFill>
                  <a:schemeClr val="dk1"/>
                </a:solidFill>
                <a:latin typeface="Arial"/>
                <a:ea typeface="Arial"/>
                <a:cs typeface="Arial"/>
                <a:sym typeface="Arial"/>
              </a:rPr>
              <a:t> CREATE TABLE</a:t>
            </a:r>
            <a:endParaRPr dirty="0"/>
          </a:p>
        </p:txBody>
      </p:sp>
      <p:sp>
        <p:nvSpPr>
          <p:cNvPr id="130" name="Google Shape;130;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5</a:t>
            </a:fld>
            <a:endParaRPr/>
          </a:p>
        </p:txBody>
      </p:sp>
      <p:sp>
        <p:nvSpPr>
          <p:cNvPr id="131" name="Google Shape;131;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2" name="Google Shape;132;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8"/>
          <p:cNvSpPr txBox="1"/>
          <p:nvPr/>
        </p:nvSpPr>
        <p:spPr>
          <a:xfrm>
            <a:off x="371475" y="1027112"/>
            <a:ext cx="8448675" cy="523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0" i="0" u="none" dirty="0">
                <a:solidFill>
                  <a:schemeClr val="dk1"/>
                </a:solidFill>
                <a:latin typeface="Calibri"/>
                <a:ea typeface="Calibri"/>
                <a:cs typeface="Calibri"/>
                <a:sym typeface="Calibri"/>
              </a:rPr>
              <a:t>Interpretación de la sintaxis:</a:t>
            </a:r>
            <a:endParaRPr lang="es-ES"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200"/>
              <a:buFont typeface="Calibri"/>
              <a:buNone/>
            </a:pPr>
            <a:r>
              <a:rPr lang="es-ES" sz="2200" b="0" i="0" u="none" dirty="0">
                <a:solidFill>
                  <a:schemeClr val="dk1"/>
                </a:solidFill>
                <a:latin typeface="Calibri"/>
                <a:ea typeface="Calibri"/>
                <a:cs typeface="Calibri"/>
                <a:sym typeface="Calibri"/>
              </a:rPr>
              <a:t>4.- Al finalizar la definición de columnas se escriben todas las </a:t>
            </a:r>
            <a:r>
              <a:rPr lang="es-ES" sz="2200" b="1" i="0" u="none" dirty="0">
                <a:solidFill>
                  <a:schemeClr val="dk1"/>
                </a:solidFill>
                <a:latin typeface="Calibri"/>
                <a:ea typeface="Calibri"/>
                <a:cs typeface="Calibri"/>
                <a:sym typeface="Calibri"/>
              </a:rPr>
              <a:t>opciones o propiedades de la tabla</a:t>
            </a:r>
            <a:r>
              <a:rPr lang="es-ES" sz="2200" b="0" i="0" u="none" dirty="0">
                <a:solidFill>
                  <a:schemeClr val="dk1"/>
                </a:solidFill>
                <a:latin typeface="Calibri"/>
                <a:ea typeface="Calibri"/>
                <a:cs typeface="Calibri"/>
                <a:sym typeface="Calibri"/>
              </a:rPr>
              <a:t>. Si no se usa, se establecen las propiedades por defecto.</a:t>
            </a:r>
            <a:endParaRPr lang="es-ES" dirty="0"/>
          </a:p>
          <a:p>
            <a:pPr marL="0" marR="0" lvl="0" indent="0" algn="l" rtl="0">
              <a:lnSpc>
                <a:spcPct val="100000"/>
              </a:lnSpc>
              <a:spcBef>
                <a:spcPts val="0"/>
              </a:spcBef>
              <a:spcAft>
                <a:spcPts val="0"/>
              </a:spcAft>
              <a:buClr>
                <a:schemeClr val="dk1"/>
              </a:buClr>
              <a:buSzPts val="2200"/>
              <a:buFont typeface="Calibri"/>
              <a:buNone/>
            </a:pPr>
            <a:endParaRPr lang="es-ES" sz="22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200"/>
              <a:buFont typeface="Calibri"/>
              <a:buNone/>
            </a:pPr>
            <a:r>
              <a:rPr lang="es-ES" sz="2200" b="0" i="0" u="none" dirty="0">
                <a:solidFill>
                  <a:schemeClr val="dk1"/>
                </a:solidFill>
                <a:latin typeface="Calibri"/>
                <a:ea typeface="Calibri"/>
                <a:cs typeface="Calibri"/>
                <a:sym typeface="Calibri"/>
              </a:rPr>
              <a:t>5.- En la definición de cada columna se indica su nombre, su tipo (con los modificadores) y algunas restricciones que se le aplican:</a:t>
            </a:r>
            <a:endParaRPr lang="es-ES" dirty="0"/>
          </a:p>
          <a:p>
            <a:pPr marL="0" marR="0" lvl="0" indent="0" algn="l" rtl="0">
              <a:lnSpc>
                <a:spcPct val="100000"/>
              </a:lnSpc>
              <a:spcBef>
                <a:spcPts val="0"/>
              </a:spcBef>
              <a:spcAft>
                <a:spcPts val="0"/>
              </a:spcAft>
              <a:buClr>
                <a:schemeClr val="dk1"/>
              </a:buClr>
              <a:buSzPts val="2200"/>
              <a:buFont typeface="Calibri"/>
              <a:buNone/>
            </a:pPr>
            <a:endParaRPr lang="es-ES" sz="2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200"/>
              <a:buFont typeface="Calibri"/>
              <a:buNone/>
            </a:pPr>
            <a:r>
              <a:rPr lang="es-ES" sz="2200" b="1" i="0" u="none" dirty="0">
                <a:solidFill>
                  <a:schemeClr val="dk1"/>
                </a:solidFill>
                <a:latin typeface="Calibri"/>
                <a:ea typeface="Calibri"/>
                <a:cs typeface="Calibri"/>
                <a:sym typeface="Calibri"/>
              </a:rPr>
              <a:t>PRIMARY KEY      </a:t>
            </a:r>
            <a:r>
              <a:rPr lang="es-ES" sz="2000" b="0" i="0" u="none" dirty="0">
                <a:solidFill>
                  <a:schemeClr val="dk1"/>
                </a:solidFill>
                <a:latin typeface="Calibri"/>
                <a:ea typeface="Calibri"/>
                <a:cs typeface="Calibri"/>
                <a:sym typeface="Calibri"/>
              </a:rPr>
              <a:t>no es recomendable usarla en la definición de columnas</a:t>
            </a:r>
            <a:endParaRPr lang="es-ES" dirty="0"/>
          </a:p>
          <a:p>
            <a:pPr marL="0" marR="0" lvl="0" indent="0" algn="l" rtl="0">
              <a:lnSpc>
                <a:spcPct val="100000"/>
              </a:lnSpc>
              <a:spcBef>
                <a:spcPts val="0"/>
              </a:spcBef>
              <a:spcAft>
                <a:spcPts val="0"/>
              </a:spcAft>
              <a:buClr>
                <a:schemeClr val="dk1"/>
              </a:buClr>
              <a:buSzPts val="2200"/>
              <a:buFont typeface="Calibri"/>
              <a:buNone/>
            </a:pPr>
            <a:r>
              <a:rPr lang="en-US" sz="2200" b="1" i="0" u="none" dirty="0">
                <a:solidFill>
                  <a:schemeClr val="dk1"/>
                </a:solidFill>
                <a:latin typeface="Calibri"/>
                <a:ea typeface="Calibri"/>
                <a:cs typeface="Calibri"/>
                <a:sym typeface="Calibri"/>
              </a:rPr>
              <a:t>UNIQUE</a:t>
            </a:r>
            <a:endParaRPr dirty="0"/>
          </a:p>
          <a:p>
            <a:pPr marL="0" marR="0" lvl="0" indent="0" algn="l" rtl="0">
              <a:lnSpc>
                <a:spcPct val="100000"/>
              </a:lnSpc>
              <a:spcBef>
                <a:spcPts val="0"/>
              </a:spcBef>
              <a:spcAft>
                <a:spcPts val="0"/>
              </a:spcAft>
              <a:buClr>
                <a:schemeClr val="dk1"/>
              </a:buClr>
              <a:buSzPts val="2200"/>
              <a:buFont typeface="Calibri"/>
              <a:buNone/>
            </a:pPr>
            <a:r>
              <a:rPr lang="en-US" sz="2200" b="1" i="0" u="none" dirty="0">
                <a:solidFill>
                  <a:schemeClr val="dk1"/>
                </a:solidFill>
                <a:latin typeface="Calibri"/>
                <a:ea typeface="Calibri"/>
                <a:cs typeface="Calibri"/>
                <a:sym typeface="Calibri"/>
              </a:rPr>
              <a:t>NOT NULL</a:t>
            </a:r>
            <a:endParaRPr dirty="0"/>
          </a:p>
          <a:p>
            <a:pPr marL="0" marR="0" lvl="0" indent="0" algn="l" rtl="0">
              <a:lnSpc>
                <a:spcPct val="100000"/>
              </a:lnSpc>
              <a:spcBef>
                <a:spcPts val="0"/>
              </a:spcBef>
              <a:spcAft>
                <a:spcPts val="0"/>
              </a:spcAft>
              <a:buClr>
                <a:schemeClr val="dk1"/>
              </a:buClr>
              <a:buSzPts val="2200"/>
              <a:buFont typeface="Calibri"/>
              <a:buNone/>
            </a:pPr>
            <a:r>
              <a:rPr lang="en-US" sz="2200" b="1" i="0" u="none" dirty="0">
                <a:solidFill>
                  <a:schemeClr val="dk1"/>
                </a:solidFill>
                <a:latin typeface="Calibri"/>
                <a:ea typeface="Calibri"/>
                <a:cs typeface="Calibri"/>
                <a:sym typeface="Calibri"/>
              </a:rPr>
              <a:t>DEFAULT valor</a:t>
            </a:r>
            <a:endParaRPr dirty="0"/>
          </a:p>
          <a:p>
            <a:pPr marL="0" marR="0" lvl="0" indent="0" algn="l" rtl="0">
              <a:lnSpc>
                <a:spcPct val="100000"/>
              </a:lnSpc>
              <a:spcBef>
                <a:spcPts val="0"/>
              </a:spcBef>
              <a:spcAft>
                <a:spcPts val="0"/>
              </a:spcAft>
              <a:buClr>
                <a:schemeClr val="dk1"/>
              </a:buClr>
              <a:buSzPts val="2200"/>
              <a:buFont typeface="Calibri"/>
              <a:buNone/>
            </a:pPr>
            <a:r>
              <a:rPr lang="en-US" sz="2200" b="1" i="0" u="none" dirty="0">
                <a:solidFill>
                  <a:schemeClr val="dk1"/>
                </a:solidFill>
                <a:latin typeface="Calibri"/>
                <a:ea typeface="Calibri"/>
                <a:cs typeface="Calibri"/>
                <a:sym typeface="Calibri"/>
              </a:rPr>
              <a:t>AUTO_INCREMENT</a:t>
            </a:r>
            <a:endParaRPr dirty="0"/>
          </a:p>
          <a:p>
            <a:pPr marL="0" marR="0" lvl="0" indent="0" algn="l" rtl="0">
              <a:lnSpc>
                <a:spcPct val="100000"/>
              </a:lnSpc>
              <a:spcBef>
                <a:spcPts val="0"/>
              </a:spcBef>
              <a:spcAft>
                <a:spcPts val="0"/>
              </a:spcAft>
              <a:buClr>
                <a:schemeClr val="dk1"/>
              </a:buClr>
              <a:buSzPts val="2200"/>
              <a:buFont typeface="Calibri"/>
              <a:buNone/>
            </a:pPr>
            <a:r>
              <a:rPr lang="en-US" sz="2200" b="1" i="0" u="none" dirty="0">
                <a:solidFill>
                  <a:schemeClr val="dk1"/>
                </a:solidFill>
                <a:latin typeface="Calibri"/>
                <a:ea typeface="Calibri"/>
                <a:cs typeface="Calibri"/>
                <a:sym typeface="Calibri"/>
              </a:rPr>
              <a:t>GENERATED ALWAYS AS (</a:t>
            </a:r>
            <a:r>
              <a:rPr lang="en-US" sz="2200" b="1" i="0" u="none" dirty="0" err="1">
                <a:solidFill>
                  <a:schemeClr val="dk1"/>
                </a:solidFill>
                <a:latin typeface="Calibri"/>
                <a:ea typeface="Calibri"/>
                <a:cs typeface="Calibri"/>
                <a:sym typeface="Calibri"/>
              </a:rPr>
              <a:t>expresión</a:t>
            </a:r>
            <a:r>
              <a:rPr lang="en-US" sz="2200" b="1" i="0" u="none" dirty="0">
                <a:solidFill>
                  <a:schemeClr val="dk1"/>
                </a:solidFill>
                <a:latin typeface="Calibri"/>
                <a:ea typeface="Calibri"/>
                <a:cs typeface="Calibri"/>
                <a:sym typeface="Calibri"/>
              </a:rPr>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p:nvPr/>
        </p:nvSpPr>
        <p:spPr>
          <a:xfrm>
            <a:off x="250825" y="207962"/>
            <a:ext cx="7107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6.1 </a:t>
            </a:r>
            <a:r>
              <a:rPr lang="en-US" sz="1600" b="1" i="0" u="none" dirty="0">
                <a:solidFill>
                  <a:schemeClr val="dk1"/>
                </a:solidFill>
                <a:latin typeface="Arial"/>
                <a:ea typeface="Arial"/>
                <a:cs typeface="Arial"/>
                <a:sym typeface="Arial"/>
              </a:rPr>
              <a:t>Sintaxis de la </a:t>
            </a:r>
            <a:r>
              <a:rPr lang="en-US" sz="1600" b="1" i="0" u="none" dirty="0" err="1">
                <a:solidFill>
                  <a:schemeClr val="dk1"/>
                </a:solidFill>
                <a:latin typeface="Arial"/>
                <a:ea typeface="Arial"/>
                <a:cs typeface="Arial"/>
                <a:sym typeface="Arial"/>
              </a:rPr>
              <a:t>instrucción</a:t>
            </a:r>
            <a:r>
              <a:rPr lang="en-US" sz="1600" b="1" i="0" u="none" dirty="0">
                <a:solidFill>
                  <a:schemeClr val="dk1"/>
                </a:solidFill>
                <a:latin typeface="Arial"/>
                <a:ea typeface="Arial"/>
                <a:cs typeface="Arial"/>
                <a:sym typeface="Arial"/>
              </a:rPr>
              <a:t> CREATE TABLE</a:t>
            </a:r>
            <a:endParaRPr dirty="0"/>
          </a:p>
        </p:txBody>
      </p:sp>
      <p:sp>
        <p:nvSpPr>
          <p:cNvPr id="139" name="Google Shape;139;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6</a:t>
            </a:fld>
            <a:endParaRPr/>
          </a:p>
        </p:txBody>
      </p:sp>
      <p:sp>
        <p:nvSpPr>
          <p:cNvPr id="140" name="Google Shape;140;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1" name="Google Shape;141;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9"/>
          <p:cNvSpPr txBox="1"/>
          <p:nvPr/>
        </p:nvSpPr>
        <p:spPr>
          <a:xfrm>
            <a:off x="315912" y="914400"/>
            <a:ext cx="8143875" cy="5756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Ejemplo 1:</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1" u="none" dirty="0">
                <a:solidFill>
                  <a:schemeClr val="dk1"/>
                </a:solidFill>
                <a:latin typeface="Calibri"/>
                <a:ea typeface="Calibri"/>
                <a:cs typeface="Calibri"/>
                <a:sym typeface="Calibri"/>
              </a:rPr>
              <a:t>Crear una tabla </a:t>
            </a:r>
            <a:r>
              <a:rPr lang="es-ES" sz="2000" b="1" i="1" u="none" dirty="0" err="1">
                <a:solidFill>
                  <a:schemeClr val="dk1"/>
                </a:solidFill>
                <a:latin typeface="Calibri"/>
                <a:ea typeface="Calibri"/>
                <a:cs typeface="Calibri"/>
                <a:sym typeface="Calibri"/>
              </a:rPr>
              <a:t>familiasprof</a:t>
            </a:r>
            <a:r>
              <a:rPr lang="es-ES" sz="2000" b="1" i="1" u="none" dirty="0">
                <a:solidFill>
                  <a:schemeClr val="dk1"/>
                </a:solidFill>
                <a:latin typeface="Calibri"/>
                <a:ea typeface="Calibri"/>
                <a:cs typeface="Calibri"/>
                <a:sym typeface="Calibri"/>
              </a:rPr>
              <a:t> </a:t>
            </a:r>
            <a:r>
              <a:rPr lang="es-ES" sz="2000" b="0" i="1" u="none" dirty="0">
                <a:solidFill>
                  <a:schemeClr val="dk1"/>
                </a:solidFill>
                <a:latin typeface="Calibri"/>
                <a:ea typeface="Calibri"/>
                <a:cs typeface="Calibri"/>
                <a:sym typeface="Calibri"/>
              </a:rPr>
              <a:t>que almacene las familias profesionales de FP. La tabla tiene una columna código de la familia que se representa con tres letras y un nombre de la familia profesional. Las columnas no admiten nulos.</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s-ES" sz="2000" b="0" i="1" u="none" dirty="0">
                <a:solidFill>
                  <a:srgbClr val="C00000"/>
                </a:solidFill>
                <a:latin typeface="Calibri"/>
                <a:ea typeface="Calibri"/>
                <a:cs typeface="Calibri"/>
                <a:sym typeface="Calibri"/>
              </a:rPr>
              <a:t>CREATE TABLE </a:t>
            </a:r>
            <a:r>
              <a:rPr lang="es-ES" sz="2000" b="0" i="1" u="none" dirty="0" err="1">
                <a:solidFill>
                  <a:srgbClr val="C00000"/>
                </a:solidFill>
                <a:latin typeface="Calibri"/>
                <a:ea typeface="Calibri"/>
                <a:cs typeface="Calibri"/>
                <a:sym typeface="Calibri"/>
              </a:rPr>
              <a:t>familiasprof</a:t>
            </a:r>
            <a:r>
              <a:rPr lang="es-ES" sz="2000" b="0" i="1" u="none" dirty="0">
                <a:solidFill>
                  <a:srgbClr val="C00000"/>
                </a:solidFill>
                <a:latin typeface="Calibri"/>
                <a:ea typeface="Calibri"/>
                <a:cs typeface="Calibri"/>
                <a:sym typeface="Calibri"/>
              </a:rPr>
              <a:t> (</a:t>
            </a:r>
            <a:endParaRPr lang="es-ES" dirty="0"/>
          </a:p>
          <a:p>
            <a:pPr marL="0" marR="0" lvl="0" indent="0" algn="l" rtl="0">
              <a:lnSpc>
                <a:spcPct val="100000"/>
              </a:lnSpc>
              <a:spcBef>
                <a:spcPts val="0"/>
              </a:spcBef>
              <a:spcAft>
                <a:spcPts val="0"/>
              </a:spcAft>
              <a:buClr>
                <a:srgbClr val="C00000"/>
              </a:buClr>
              <a:buSzPts val="2000"/>
              <a:buFont typeface="Calibri"/>
              <a:buNone/>
            </a:pPr>
            <a:r>
              <a:rPr lang="es-ES" sz="2000" b="0" i="1" u="none" dirty="0">
                <a:solidFill>
                  <a:srgbClr val="C00000"/>
                </a:solidFill>
                <a:latin typeface="Calibri"/>
                <a:ea typeface="Calibri"/>
                <a:cs typeface="Calibri"/>
                <a:sym typeface="Calibri"/>
              </a:rPr>
              <a:t>   </a:t>
            </a:r>
            <a:r>
              <a:rPr lang="es-ES" sz="2000" b="0" i="1" u="none" dirty="0" err="1">
                <a:solidFill>
                  <a:srgbClr val="C00000"/>
                </a:solidFill>
                <a:latin typeface="Calibri"/>
                <a:ea typeface="Calibri"/>
                <a:cs typeface="Calibri"/>
                <a:sym typeface="Calibri"/>
              </a:rPr>
              <a:t>codfamilia</a:t>
            </a:r>
            <a:r>
              <a:rPr lang="es-ES" sz="2000" b="0" i="1" u="none" dirty="0">
                <a:solidFill>
                  <a:srgbClr val="C00000"/>
                </a:solidFill>
                <a:latin typeface="Calibri"/>
                <a:ea typeface="Calibri"/>
                <a:cs typeface="Calibri"/>
                <a:sym typeface="Calibri"/>
              </a:rPr>
              <a:t> CHAR(3) NOT NULL,</a:t>
            </a:r>
            <a:endParaRPr lang="es-ES" dirty="0"/>
          </a:p>
          <a:p>
            <a:pPr marL="0" marR="0" lvl="0" indent="0" algn="l" rtl="0">
              <a:lnSpc>
                <a:spcPct val="100000"/>
              </a:lnSpc>
              <a:spcBef>
                <a:spcPts val="0"/>
              </a:spcBef>
              <a:spcAft>
                <a:spcPts val="0"/>
              </a:spcAft>
              <a:buClr>
                <a:srgbClr val="C00000"/>
              </a:buClr>
              <a:buSzPts val="2000"/>
              <a:buFont typeface="Calibri"/>
              <a:buNone/>
            </a:pPr>
            <a:r>
              <a:rPr lang="es-ES" sz="2000" b="0" i="1" u="none" dirty="0">
                <a:solidFill>
                  <a:srgbClr val="C00000"/>
                </a:solidFill>
                <a:latin typeface="Calibri"/>
                <a:ea typeface="Calibri"/>
                <a:cs typeface="Calibri"/>
                <a:sym typeface="Calibri"/>
              </a:rPr>
              <a:t>   </a:t>
            </a:r>
            <a:r>
              <a:rPr lang="es-ES" sz="2000" b="0" i="1" u="none" dirty="0" err="1">
                <a:solidFill>
                  <a:srgbClr val="C00000"/>
                </a:solidFill>
                <a:latin typeface="Calibri"/>
                <a:ea typeface="Calibri"/>
                <a:cs typeface="Calibri"/>
                <a:sym typeface="Calibri"/>
              </a:rPr>
              <a:t>nomfamilia</a:t>
            </a:r>
            <a:r>
              <a:rPr lang="es-ES" sz="2000" b="0" i="1" u="none" dirty="0">
                <a:solidFill>
                  <a:srgbClr val="C00000"/>
                </a:solidFill>
                <a:latin typeface="Calibri"/>
                <a:ea typeface="Calibri"/>
                <a:cs typeface="Calibri"/>
                <a:sym typeface="Calibri"/>
              </a:rPr>
              <a:t> VARCHAR(50) NOT NULL);</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1"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1" u="none" dirty="0">
                <a:solidFill>
                  <a:schemeClr val="dk1"/>
                </a:solidFill>
                <a:latin typeface="Calibri"/>
                <a:ea typeface="Calibri"/>
                <a:cs typeface="Calibri"/>
                <a:sym typeface="Calibri"/>
              </a:rPr>
              <a:t>Crear la tabla </a:t>
            </a:r>
            <a:r>
              <a:rPr lang="es-ES" sz="2000" b="1" i="1" u="none" dirty="0" err="1">
                <a:solidFill>
                  <a:schemeClr val="dk1"/>
                </a:solidFill>
                <a:latin typeface="Calibri"/>
                <a:ea typeface="Calibri"/>
                <a:cs typeface="Calibri"/>
                <a:sym typeface="Calibri"/>
              </a:rPr>
              <a:t>familiasprof</a:t>
            </a:r>
            <a:r>
              <a:rPr lang="es-ES" sz="2000" b="1" i="1" u="none" dirty="0">
                <a:solidFill>
                  <a:schemeClr val="dk1"/>
                </a:solidFill>
                <a:latin typeface="Calibri"/>
                <a:ea typeface="Calibri"/>
                <a:cs typeface="Calibri"/>
                <a:sym typeface="Calibri"/>
              </a:rPr>
              <a:t> </a:t>
            </a:r>
            <a:r>
              <a:rPr lang="es-ES" sz="2000" b="0" i="1" u="none" dirty="0">
                <a:solidFill>
                  <a:schemeClr val="dk1"/>
                </a:solidFill>
                <a:latin typeface="Calibri"/>
                <a:ea typeface="Calibri"/>
                <a:cs typeface="Calibri"/>
                <a:sym typeface="Calibri"/>
              </a:rPr>
              <a:t>para que reciba en </a:t>
            </a:r>
            <a:r>
              <a:rPr lang="es-ES" sz="2000" b="1" i="1" u="none" dirty="0" err="1">
                <a:solidFill>
                  <a:schemeClr val="dk1"/>
                </a:solidFill>
                <a:latin typeface="Calibri"/>
                <a:ea typeface="Calibri"/>
                <a:cs typeface="Calibri"/>
                <a:sym typeface="Calibri"/>
              </a:rPr>
              <a:t>nomfamilia</a:t>
            </a:r>
            <a:r>
              <a:rPr lang="es-ES" sz="2000" b="0" i="1" u="none" dirty="0">
                <a:solidFill>
                  <a:schemeClr val="dk1"/>
                </a:solidFill>
                <a:latin typeface="Calibri"/>
                <a:ea typeface="Calibri"/>
                <a:cs typeface="Calibri"/>
                <a:sym typeface="Calibri"/>
              </a:rPr>
              <a:t> el valor “desconocida” cuando no se introduzca el nombre de una familia al insertar una fila.</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1" u="none" dirty="0">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CREATE TABLE </a:t>
            </a:r>
            <a:r>
              <a:rPr lang="en-US" sz="2000" b="0" i="1" u="none" dirty="0" err="1">
                <a:solidFill>
                  <a:srgbClr val="C00000"/>
                </a:solidFill>
                <a:latin typeface="Calibri"/>
                <a:ea typeface="Calibri"/>
                <a:cs typeface="Calibri"/>
                <a:sym typeface="Calibri"/>
              </a:rPr>
              <a:t>familiasprof</a:t>
            </a:r>
            <a:r>
              <a:rPr lang="en-US" sz="2000" b="0" i="1" u="none" dirty="0">
                <a:solidFill>
                  <a:srgbClr val="C00000"/>
                </a:solidFill>
                <a:latin typeface="Calibri"/>
                <a:ea typeface="Calibri"/>
                <a:cs typeface="Calibri"/>
                <a:sym typeface="Calibri"/>
              </a:rPr>
              <a:t> (</a:t>
            </a:r>
            <a:endParaRPr dirty="0"/>
          </a:p>
          <a:p>
            <a:pPr marL="0" marR="0" lvl="0" indent="0" algn="l" rtl="0">
              <a:lnSpc>
                <a:spcPct val="100000"/>
              </a:lnSpc>
              <a:spcBef>
                <a:spcPts val="0"/>
              </a:spcBef>
              <a:spcAft>
                <a:spcPts val="0"/>
              </a:spcAft>
              <a:buClr>
                <a:srgbClr val="C00000"/>
              </a:buClr>
              <a:buSzPts val="2000"/>
              <a:buFont typeface="Calibri"/>
              <a:buNone/>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codfamilia</a:t>
            </a:r>
            <a:r>
              <a:rPr lang="en-US" sz="2000" b="0" i="1" u="none" dirty="0">
                <a:solidFill>
                  <a:srgbClr val="C00000"/>
                </a:solidFill>
                <a:latin typeface="Calibri"/>
                <a:ea typeface="Calibri"/>
                <a:cs typeface="Calibri"/>
                <a:sym typeface="Calibri"/>
              </a:rPr>
              <a:t> CHAR(3) NOT NULL,</a:t>
            </a:r>
            <a:endParaRPr dirty="0"/>
          </a:p>
          <a:p>
            <a:pPr lvl="0">
              <a:buClr>
                <a:srgbClr val="C00000"/>
              </a:buClr>
              <a:buSzPts val="2000"/>
            </a:pPr>
            <a:r>
              <a:rPr lang="en-US" sz="2000" b="0" i="1" u="none" dirty="0">
                <a:solidFill>
                  <a:srgbClr val="C00000"/>
                </a:solidFill>
                <a:latin typeface="Calibri"/>
                <a:ea typeface="Calibri"/>
                <a:cs typeface="Calibri"/>
                <a:sym typeface="Calibri"/>
              </a:rPr>
              <a:t>   </a:t>
            </a:r>
            <a:r>
              <a:rPr lang="en-US" sz="2000" b="0" i="1" u="none" dirty="0" err="1">
                <a:solidFill>
                  <a:srgbClr val="C00000"/>
                </a:solidFill>
                <a:latin typeface="Calibri"/>
                <a:ea typeface="Calibri"/>
                <a:cs typeface="Calibri"/>
                <a:sym typeface="Calibri"/>
              </a:rPr>
              <a:t>nomfamilia</a:t>
            </a:r>
            <a:r>
              <a:rPr lang="en-US" sz="2000" b="0" i="1" u="none" dirty="0">
                <a:solidFill>
                  <a:srgbClr val="C00000"/>
                </a:solidFill>
                <a:latin typeface="Calibri"/>
                <a:ea typeface="Calibri"/>
                <a:cs typeface="Calibri"/>
                <a:sym typeface="Calibri"/>
              </a:rPr>
              <a:t> VARCHAR(50) NOT NULL DEFAULT </a:t>
            </a:r>
            <a:r>
              <a:rPr lang="en-US" sz="2000" i="1" dirty="0">
                <a:solidFill>
                  <a:srgbClr val="C00000"/>
                </a:solidFill>
                <a:latin typeface="Calibri"/>
                <a:ea typeface="Calibri"/>
                <a:cs typeface="Calibri"/>
                <a:sym typeface="Calibri"/>
              </a:rPr>
              <a:t>'</a:t>
            </a:r>
            <a:r>
              <a:rPr lang="en-US" sz="2000" i="1" dirty="0" err="1">
                <a:solidFill>
                  <a:srgbClr val="C00000"/>
                </a:solidFill>
                <a:latin typeface="Calibri"/>
                <a:ea typeface="Calibri"/>
                <a:cs typeface="Calibri"/>
                <a:sym typeface="Calibri"/>
              </a:rPr>
              <a:t>desconocida</a:t>
            </a:r>
            <a:r>
              <a:rPr lang="en-US" sz="2000" i="1" dirty="0">
                <a:solidFill>
                  <a:srgbClr val="C00000"/>
                </a:solidFill>
                <a:latin typeface="Calibri"/>
                <a:ea typeface="Calibri"/>
                <a:cs typeface="Calibri"/>
                <a:sym typeface="Calibri"/>
              </a:rPr>
              <a:t>' </a:t>
            </a:r>
            <a:r>
              <a:rPr lang="en-US" sz="2000" b="0" i="1" u="none" dirty="0">
                <a:solidFill>
                  <a:srgbClr val="C00000"/>
                </a:solidFill>
                <a:latin typeface="Calibri"/>
                <a:ea typeface="Calibri"/>
                <a:cs typeface="Calibri"/>
                <a:sym typeface="Calibri"/>
              </a:rPr>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6.1  </a:t>
            </a:r>
            <a:r>
              <a:rPr lang="en-US" sz="1600" b="1" i="0" u="none" dirty="0">
                <a:solidFill>
                  <a:schemeClr val="dk1"/>
                </a:solidFill>
                <a:latin typeface="Arial"/>
                <a:ea typeface="Arial"/>
                <a:cs typeface="Arial"/>
                <a:sym typeface="Arial"/>
              </a:rPr>
              <a:t>Sintaxis de la </a:t>
            </a:r>
            <a:r>
              <a:rPr lang="en-US" sz="1600" b="1" i="0" u="none" dirty="0" err="1">
                <a:solidFill>
                  <a:schemeClr val="dk1"/>
                </a:solidFill>
                <a:latin typeface="Arial"/>
                <a:ea typeface="Arial"/>
                <a:cs typeface="Arial"/>
                <a:sym typeface="Arial"/>
              </a:rPr>
              <a:t>instrucción</a:t>
            </a:r>
            <a:r>
              <a:rPr lang="en-US" sz="1600" b="1" i="0" u="none" dirty="0">
                <a:solidFill>
                  <a:schemeClr val="dk1"/>
                </a:solidFill>
                <a:latin typeface="Arial"/>
                <a:ea typeface="Arial"/>
                <a:cs typeface="Arial"/>
                <a:sym typeface="Arial"/>
              </a:rPr>
              <a:t> CREATE TABLE</a:t>
            </a:r>
            <a:endParaRPr dirty="0"/>
          </a:p>
        </p:txBody>
      </p:sp>
      <p:sp>
        <p:nvSpPr>
          <p:cNvPr id="148" name="Google Shape;148;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7</a:t>
            </a:fld>
            <a:endParaRPr/>
          </a:p>
        </p:txBody>
      </p:sp>
      <p:sp>
        <p:nvSpPr>
          <p:cNvPr id="149" name="Google Shape;149;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20"/>
          <p:cNvSpPr txBox="1"/>
          <p:nvPr/>
        </p:nvSpPr>
        <p:spPr>
          <a:xfrm>
            <a:off x="371475" y="1027112"/>
            <a:ext cx="8143875" cy="572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Interpretación de la sintaxis:</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200"/>
              <a:buFont typeface="Calibri"/>
              <a:buNone/>
            </a:pPr>
            <a:r>
              <a:rPr lang="es-ES" sz="2200" b="0" i="0" u="none" dirty="0">
                <a:solidFill>
                  <a:schemeClr val="dk1"/>
                </a:solidFill>
                <a:latin typeface="Calibri"/>
                <a:ea typeface="Calibri"/>
                <a:cs typeface="Calibri"/>
                <a:sym typeface="Calibri"/>
              </a:rPr>
              <a:t>6.- </a:t>
            </a:r>
            <a:r>
              <a:rPr lang="es-ES" sz="2200" b="1" i="0" u="none" dirty="0">
                <a:solidFill>
                  <a:schemeClr val="dk1"/>
                </a:solidFill>
                <a:latin typeface="Calibri"/>
                <a:ea typeface="Calibri"/>
                <a:cs typeface="Calibri"/>
                <a:sym typeface="Calibri"/>
              </a:rPr>
              <a:t>Restricciones tipo 2</a:t>
            </a:r>
            <a:r>
              <a:rPr lang="es-ES" sz="2200" b="0" i="0" u="none" dirty="0">
                <a:solidFill>
                  <a:schemeClr val="dk1"/>
                </a:solidFill>
                <a:latin typeface="Calibri"/>
                <a:ea typeface="Calibri"/>
                <a:cs typeface="Calibri"/>
                <a:sym typeface="Calibri"/>
              </a:rPr>
              <a:t>. Se pueden definir las siguientes restricciones que se aplican a una sola columna o a varias columnas de la tabla:</a:t>
            </a:r>
            <a:endParaRPr lang="es-ES" dirty="0"/>
          </a:p>
          <a:p>
            <a:pPr marL="0" marR="0" lvl="0" indent="0" algn="l" rtl="0">
              <a:lnSpc>
                <a:spcPct val="100000"/>
              </a:lnSpc>
              <a:spcBef>
                <a:spcPts val="0"/>
              </a:spcBef>
              <a:spcAft>
                <a:spcPts val="0"/>
              </a:spcAft>
              <a:buClr>
                <a:schemeClr val="dk1"/>
              </a:buClr>
              <a:buSzPts val="2200"/>
              <a:buFont typeface="Calibri"/>
              <a:buNone/>
            </a:pPr>
            <a:endParaRPr sz="22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ourier New"/>
              <a:buNone/>
            </a:pPr>
            <a:r>
              <a:rPr lang="en-US" sz="1800" b="0" i="0" u="none" dirty="0">
                <a:solidFill>
                  <a:srgbClr val="000000"/>
                </a:solidFill>
                <a:latin typeface="Courier New"/>
                <a:ea typeface="Courier New"/>
                <a:cs typeface="Courier New"/>
                <a:sym typeface="Courier New"/>
              </a:rPr>
              <a:t>a.- [CONSTRAINT [</a:t>
            </a:r>
            <a:r>
              <a:rPr lang="en-US" sz="1800" b="1" i="1" u="none" dirty="0" err="1">
                <a:solidFill>
                  <a:srgbClr val="000000"/>
                </a:solidFill>
                <a:latin typeface="Courier New"/>
                <a:ea typeface="Courier New"/>
                <a:cs typeface="Courier New"/>
                <a:sym typeface="Courier New"/>
              </a:rPr>
              <a:t>simbolo</a:t>
            </a:r>
            <a:r>
              <a:rPr lang="en-US" sz="1800" b="0" i="0" u="none" dirty="0">
                <a:solidFill>
                  <a:srgbClr val="000000"/>
                </a:solidFill>
                <a:latin typeface="Courier New"/>
                <a:ea typeface="Courier New"/>
                <a:cs typeface="Courier New"/>
                <a:sym typeface="Courier New"/>
              </a:rPr>
              <a:t>]] PRIMARY KEY (</a:t>
            </a:r>
            <a:r>
              <a:rPr lang="en-US" sz="1800" b="1" i="1" u="none" dirty="0">
                <a:solidFill>
                  <a:srgbClr val="000000"/>
                </a:solidFill>
                <a:latin typeface="Courier New"/>
                <a:ea typeface="Courier New"/>
                <a:cs typeface="Courier New"/>
                <a:sym typeface="Courier New"/>
              </a:rPr>
              <a:t>columna1</a:t>
            </a:r>
            <a:r>
              <a:rPr lang="en-US" sz="1800" b="0" i="0" u="none" dirty="0">
                <a:solidFill>
                  <a:srgbClr val="000000"/>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Courier New"/>
              <a:buNone/>
            </a:pPr>
            <a:r>
              <a:rPr lang="en-US" sz="1800" b="0" i="0" u="none" dirty="0">
                <a:solidFill>
                  <a:srgbClr val="000000"/>
                </a:solidFill>
                <a:latin typeface="Courier New"/>
                <a:ea typeface="Courier New"/>
                <a:cs typeface="Courier New"/>
                <a:sym typeface="Courier New"/>
              </a:rPr>
              <a:t>b.- INDEX [</a:t>
            </a:r>
            <a:r>
              <a:rPr lang="en-US" sz="1800" b="1" i="1" u="none" dirty="0" err="1">
                <a:solidFill>
                  <a:srgbClr val="000000"/>
                </a:solidFill>
                <a:latin typeface="Courier New"/>
                <a:ea typeface="Courier New"/>
                <a:cs typeface="Courier New"/>
                <a:sym typeface="Courier New"/>
              </a:rPr>
              <a:t>nom_indice</a:t>
            </a:r>
            <a:r>
              <a:rPr lang="en-US" sz="1800" b="0" i="0" u="none" dirty="0">
                <a:solidFill>
                  <a:srgbClr val="000000"/>
                </a:solidFill>
                <a:latin typeface="Courier New"/>
                <a:ea typeface="Courier New"/>
                <a:cs typeface="Courier New"/>
                <a:sym typeface="Courier New"/>
              </a:rPr>
              <a:t>] (</a:t>
            </a:r>
            <a:r>
              <a:rPr lang="en-US" sz="1800" b="1" i="1" u="none" dirty="0" err="1">
                <a:solidFill>
                  <a:srgbClr val="000000"/>
                </a:solidFill>
                <a:latin typeface="Courier New"/>
                <a:ea typeface="Courier New"/>
                <a:cs typeface="Courier New"/>
                <a:sym typeface="Courier New"/>
              </a:rPr>
              <a:t>columna</a:t>
            </a:r>
            <a:r>
              <a:rPr lang="en-US" sz="1800" b="1" i="1" u="none" dirty="0">
                <a:solidFill>
                  <a:srgbClr val="000000"/>
                </a:solidFill>
                <a:latin typeface="Courier New"/>
                <a:ea typeface="Courier New"/>
                <a:cs typeface="Courier New"/>
                <a:sym typeface="Courier New"/>
              </a:rPr>
              <a:t> 1</a:t>
            </a:r>
            <a:r>
              <a:rPr lang="en-US" sz="1800" b="0" i="0" u="none" dirty="0">
                <a:solidFill>
                  <a:srgbClr val="000000"/>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Courier New"/>
              <a:buNone/>
            </a:pPr>
            <a:r>
              <a:rPr lang="en-US" sz="1800" b="0" i="0" u="none" dirty="0">
                <a:solidFill>
                  <a:srgbClr val="000000"/>
                </a:solidFill>
                <a:latin typeface="Courier New"/>
                <a:ea typeface="Courier New"/>
                <a:cs typeface="Courier New"/>
                <a:sym typeface="Courier New"/>
              </a:rPr>
              <a:t>c.- [CONSTRAINT [</a:t>
            </a:r>
            <a:r>
              <a:rPr lang="en-US" sz="1800" b="1" i="1" u="none" dirty="0" err="1">
                <a:solidFill>
                  <a:srgbClr val="000000"/>
                </a:solidFill>
                <a:latin typeface="Courier New"/>
                <a:ea typeface="Courier New"/>
                <a:cs typeface="Courier New"/>
                <a:sym typeface="Courier New"/>
              </a:rPr>
              <a:t>simbolo</a:t>
            </a:r>
            <a:r>
              <a:rPr lang="en-US" sz="1800" b="0" i="0" u="none" dirty="0">
                <a:solidFill>
                  <a:srgbClr val="000000"/>
                </a:solidFill>
                <a:latin typeface="Courier New"/>
                <a:ea typeface="Courier New"/>
                <a:cs typeface="Courier New"/>
                <a:sym typeface="Courier New"/>
              </a:rPr>
              <a:t>]] UNIQUE [</a:t>
            </a:r>
            <a:r>
              <a:rPr lang="en-US" sz="1800" b="1" i="1" u="none" dirty="0" err="1">
                <a:solidFill>
                  <a:srgbClr val="000000"/>
                </a:solidFill>
                <a:latin typeface="Courier New"/>
                <a:ea typeface="Courier New"/>
                <a:cs typeface="Courier New"/>
                <a:sym typeface="Courier New"/>
              </a:rPr>
              <a:t>nom_indice</a:t>
            </a:r>
            <a:r>
              <a:rPr lang="en-US" sz="1800" b="0" i="0" u="none" dirty="0">
                <a:solidFill>
                  <a:srgbClr val="000000"/>
                </a:solidFill>
                <a:latin typeface="Courier New"/>
                <a:ea typeface="Courier New"/>
                <a:cs typeface="Courier New"/>
                <a:sym typeface="Courier New"/>
              </a:rPr>
              <a:t>] (</a:t>
            </a:r>
            <a:r>
              <a:rPr lang="en-US" sz="1800" b="1" i="1" u="none" dirty="0" err="1">
                <a:solidFill>
                  <a:srgbClr val="000000"/>
                </a:solidFill>
                <a:latin typeface="Courier New"/>
                <a:ea typeface="Courier New"/>
                <a:cs typeface="Courier New"/>
                <a:sym typeface="Courier New"/>
              </a:rPr>
              <a:t>columna</a:t>
            </a:r>
            <a:r>
              <a:rPr lang="en-US" sz="1800" b="1" i="1" u="none" dirty="0">
                <a:solidFill>
                  <a:srgbClr val="000000"/>
                </a:solidFill>
                <a:latin typeface="Courier New"/>
                <a:ea typeface="Courier New"/>
                <a:cs typeface="Courier New"/>
                <a:sym typeface="Courier New"/>
              </a:rPr>
              <a:t> 1</a:t>
            </a:r>
            <a:r>
              <a:rPr lang="en-US" sz="1800" b="0" i="0" u="none" dirty="0">
                <a:solidFill>
                  <a:srgbClr val="000000"/>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Courier New"/>
              <a:buNone/>
            </a:pPr>
            <a:r>
              <a:rPr lang="en-US" sz="1800" b="0" i="0" u="none" dirty="0">
                <a:solidFill>
                  <a:srgbClr val="000000"/>
                </a:solidFill>
                <a:latin typeface="Courier New"/>
                <a:ea typeface="Courier New"/>
                <a:cs typeface="Courier New"/>
                <a:sym typeface="Courier New"/>
              </a:rPr>
              <a:t>d.- FULLTEXT[</a:t>
            </a:r>
            <a:r>
              <a:rPr lang="en-US" sz="1800" b="1" i="1" u="none" dirty="0" err="1">
                <a:solidFill>
                  <a:srgbClr val="000000"/>
                </a:solidFill>
                <a:latin typeface="Courier New"/>
                <a:ea typeface="Courier New"/>
                <a:cs typeface="Courier New"/>
                <a:sym typeface="Courier New"/>
              </a:rPr>
              <a:t>nom_indice</a:t>
            </a:r>
            <a:r>
              <a:rPr lang="en-US" sz="1800" b="0" i="0" u="none" dirty="0">
                <a:solidFill>
                  <a:srgbClr val="000000"/>
                </a:solidFill>
                <a:latin typeface="Courier New"/>
                <a:ea typeface="Courier New"/>
                <a:cs typeface="Courier New"/>
                <a:sym typeface="Courier New"/>
              </a:rPr>
              <a:t>] (</a:t>
            </a:r>
            <a:r>
              <a:rPr lang="en-US" sz="1800" b="1" i="1" u="none" dirty="0" err="1">
                <a:solidFill>
                  <a:srgbClr val="000000"/>
                </a:solidFill>
                <a:latin typeface="Courier New"/>
                <a:ea typeface="Courier New"/>
                <a:cs typeface="Courier New"/>
                <a:sym typeface="Courier New"/>
              </a:rPr>
              <a:t>columna</a:t>
            </a:r>
            <a:r>
              <a:rPr lang="en-US" sz="1800" b="1" i="1" u="none" dirty="0">
                <a:solidFill>
                  <a:srgbClr val="000000"/>
                </a:solidFill>
                <a:latin typeface="Courier New"/>
                <a:ea typeface="Courier New"/>
                <a:cs typeface="Courier New"/>
                <a:sym typeface="Courier New"/>
              </a:rPr>
              <a:t> 1</a:t>
            </a:r>
            <a:r>
              <a:rPr lang="en-US" sz="1800" b="0" i="0" u="none" dirty="0">
                <a:solidFill>
                  <a:srgbClr val="000000"/>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Courier New"/>
              <a:buNone/>
            </a:pPr>
            <a:r>
              <a:rPr lang="en-US" sz="1800" b="0" i="0" u="none" dirty="0">
                <a:solidFill>
                  <a:srgbClr val="000000"/>
                </a:solidFill>
                <a:latin typeface="Courier New"/>
                <a:ea typeface="Courier New"/>
                <a:cs typeface="Courier New"/>
                <a:sym typeface="Courier New"/>
              </a:rPr>
              <a:t>e.- [CONSTRAINT [</a:t>
            </a:r>
            <a:r>
              <a:rPr lang="en-US" sz="1800" b="1" i="1" u="none" dirty="0" err="1">
                <a:solidFill>
                  <a:srgbClr val="000000"/>
                </a:solidFill>
                <a:latin typeface="Courier New"/>
                <a:ea typeface="Courier New"/>
                <a:cs typeface="Courier New"/>
                <a:sym typeface="Courier New"/>
              </a:rPr>
              <a:t>simbolo</a:t>
            </a:r>
            <a:r>
              <a:rPr lang="en-US" sz="1800" b="0" i="0" u="none" dirty="0">
                <a:solidFill>
                  <a:srgbClr val="000000"/>
                </a:solidFill>
                <a:latin typeface="Courier New"/>
                <a:ea typeface="Courier New"/>
                <a:cs typeface="Courier New"/>
                <a:sym typeface="Courier New"/>
              </a:rPr>
              <a:t>]] FOREIGN KEY (</a:t>
            </a:r>
            <a:r>
              <a:rPr lang="en-US" sz="1800" b="1" i="1" u="none" dirty="0">
                <a:solidFill>
                  <a:srgbClr val="000000"/>
                </a:solidFill>
                <a:latin typeface="Courier New"/>
                <a:ea typeface="Courier New"/>
                <a:cs typeface="Courier New"/>
                <a:sym typeface="Courier New"/>
              </a:rPr>
              <a:t>colAjena1</a:t>
            </a:r>
            <a:r>
              <a:rPr lang="en-US" sz="1800" b="0" i="0" u="none" dirty="0">
                <a:solidFill>
                  <a:srgbClr val="000000"/>
                </a:solidFill>
                <a:latin typeface="Courier New"/>
                <a:ea typeface="Courier New"/>
                <a:cs typeface="Courier New"/>
                <a:sym typeface="Courier New"/>
              </a:rPr>
              <a:t>,...) REFERENCES </a:t>
            </a:r>
            <a:r>
              <a:rPr lang="en-US" sz="1800" b="1" i="1" u="none" dirty="0" err="1">
                <a:solidFill>
                  <a:srgbClr val="000000"/>
                </a:solidFill>
                <a:latin typeface="Courier New"/>
                <a:ea typeface="Courier New"/>
                <a:cs typeface="Courier New"/>
                <a:sym typeface="Courier New"/>
              </a:rPr>
              <a:t>tblReferenciada</a:t>
            </a:r>
            <a:r>
              <a:rPr lang="en-US" sz="1800" b="0" i="0" u="none" dirty="0">
                <a:solidFill>
                  <a:srgbClr val="000000"/>
                </a:solidFill>
                <a:latin typeface="Courier New"/>
                <a:ea typeface="Courier New"/>
                <a:cs typeface="Courier New"/>
                <a:sym typeface="Courier New"/>
              </a:rPr>
              <a:t> (</a:t>
            </a:r>
            <a:r>
              <a:rPr lang="en-US" sz="1800" b="1" i="1" u="none" dirty="0" err="1">
                <a:solidFill>
                  <a:srgbClr val="000000"/>
                </a:solidFill>
                <a:latin typeface="Courier New"/>
                <a:ea typeface="Courier New"/>
                <a:cs typeface="Courier New"/>
                <a:sym typeface="Courier New"/>
              </a:rPr>
              <a:t>colReferenciada</a:t>
            </a:r>
            <a:r>
              <a:rPr lang="en-US" sz="1800" b="1" i="1" u="none" dirty="0">
                <a:solidFill>
                  <a:srgbClr val="000000"/>
                </a:solidFill>
                <a:latin typeface="Courier New"/>
                <a:ea typeface="Courier New"/>
                <a:cs typeface="Courier New"/>
                <a:sym typeface="Courier New"/>
              </a:rPr>
              <a:t> 1</a:t>
            </a:r>
            <a:r>
              <a:rPr lang="en-US" sz="1800" b="0" i="0" u="none" dirty="0">
                <a:solidFill>
                  <a:srgbClr val="000000"/>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rgbClr val="000000"/>
              </a:buClr>
              <a:buSzPts val="1800"/>
              <a:buFont typeface="Courier New"/>
              <a:buNone/>
            </a:pPr>
            <a:r>
              <a:rPr lang="en-US" sz="1800" dirty="0">
                <a:latin typeface="Courier New"/>
                <a:ea typeface="Courier New"/>
                <a:cs typeface="Courier New"/>
                <a:sym typeface="Courier New"/>
              </a:rPr>
              <a:t>[</a:t>
            </a:r>
            <a:r>
              <a:rPr lang="en-US" sz="1800" b="0" i="0" u="none" dirty="0">
                <a:solidFill>
                  <a:srgbClr val="000000"/>
                </a:solidFill>
                <a:latin typeface="Courier New"/>
                <a:ea typeface="Courier New"/>
                <a:cs typeface="Courier New"/>
                <a:sym typeface="Courier New"/>
              </a:rPr>
              <a:t>ON DELETE </a:t>
            </a:r>
            <a:r>
              <a:rPr lang="en-US" sz="1800" b="1" i="1" u="none" dirty="0" err="1">
                <a:solidFill>
                  <a:srgbClr val="000000"/>
                </a:solidFill>
                <a:latin typeface="Courier New"/>
                <a:ea typeface="Courier New"/>
                <a:cs typeface="Courier New"/>
                <a:sym typeface="Courier New"/>
              </a:rPr>
              <a:t>opcion_integridad</a:t>
            </a:r>
            <a:r>
              <a:rPr lang="en-US" sz="1800" b="0" i="0" u="none" dirty="0">
                <a:solidFill>
                  <a:srgbClr val="000000"/>
                </a:solidFill>
                <a:latin typeface="Courier New"/>
                <a:ea typeface="Courier New"/>
                <a:cs typeface="Courier New"/>
                <a:sym typeface="Courier New"/>
              </a:rPr>
              <a:t>][ON UPDATE </a:t>
            </a:r>
            <a:r>
              <a:rPr lang="en-US" sz="1800" b="1" i="1" u="none" dirty="0" err="1">
                <a:solidFill>
                  <a:srgbClr val="000000"/>
                </a:solidFill>
                <a:latin typeface="Courier New"/>
                <a:ea typeface="Courier New"/>
                <a:cs typeface="Courier New"/>
                <a:sym typeface="Courier New"/>
              </a:rPr>
              <a:t>opcion_integridad</a:t>
            </a:r>
            <a:r>
              <a:rPr lang="en-US" sz="1800" b="0" i="0" u="none" dirty="0">
                <a:solidFill>
                  <a:srgbClr val="000000"/>
                </a:solidFill>
                <a:latin typeface="Courier New"/>
                <a:ea typeface="Courier New"/>
                <a:cs typeface="Courier New"/>
                <a:sym typeface="Courier New"/>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800" b="0" i="0" u="none" dirty="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6.1  </a:t>
            </a:r>
            <a:r>
              <a:rPr lang="en-US" sz="1600" b="1" i="0" u="none" dirty="0">
                <a:solidFill>
                  <a:schemeClr val="dk1"/>
                </a:solidFill>
                <a:latin typeface="Arial"/>
                <a:ea typeface="Arial"/>
                <a:cs typeface="Arial"/>
                <a:sym typeface="Arial"/>
              </a:rPr>
              <a:t>Sintaxis de la </a:t>
            </a:r>
            <a:r>
              <a:rPr lang="en-US" sz="1600" b="1" i="0" u="none" dirty="0" err="1">
                <a:solidFill>
                  <a:schemeClr val="dk1"/>
                </a:solidFill>
                <a:latin typeface="Arial"/>
                <a:ea typeface="Arial"/>
                <a:cs typeface="Arial"/>
                <a:sym typeface="Arial"/>
              </a:rPr>
              <a:t>instrucción</a:t>
            </a:r>
            <a:r>
              <a:rPr lang="en-US" sz="1600" b="1" i="0" u="none" dirty="0">
                <a:solidFill>
                  <a:schemeClr val="dk1"/>
                </a:solidFill>
                <a:latin typeface="Arial"/>
                <a:ea typeface="Arial"/>
                <a:cs typeface="Arial"/>
                <a:sym typeface="Arial"/>
              </a:rPr>
              <a:t> CREATE TABLE</a:t>
            </a:r>
            <a:endParaRPr dirty="0"/>
          </a:p>
        </p:txBody>
      </p:sp>
      <p:sp>
        <p:nvSpPr>
          <p:cNvPr id="157" name="Google Shape;157;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8</a:t>
            </a:fld>
            <a:endParaRPr/>
          </a:p>
        </p:txBody>
      </p:sp>
      <p:sp>
        <p:nvSpPr>
          <p:cNvPr id="158" name="Google Shape;158;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9" name="Google Shape;159;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p21"/>
          <p:cNvSpPr txBox="1"/>
          <p:nvPr/>
        </p:nvSpPr>
        <p:spPr>
          <a:xfrm>
            <a:off x="371475" y="1027112"/>
            <a:ext cx="8143875" cy="572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s-ES" sz="2400" b="1" i="0" u="none" dirty="0">
                <a:solidFill>
                  <a:schemeClr val="dk1"/>
                </a:solidFill>
                <a:latin typeface="Calibri"/>
                <a:ea typeface="Calibri"/>
                <a:cs typeface="Calibri"/>
                <a:sym typeface="Calibri"/>
              </a:rPr>
              <a:t>Interpretación de la sintaxis:</a:t>
            </a:r>
            <a:endParaRPr lang="es-ES" b="1" dirty="0"/>
          </a:p>
          <a:p>
            <a:pPr marL="0" marR="0" lvl="0" indent="0" algn="l" rtl="0">
              <a:lnSpc>
                <a:spcPct val="100000"/>
              </a:lnSpc>
              <a:spcBef>
                <a:spcPts val="0"/>
              </a:spcBef>
              <a:spcAft>
                <a:spcPts val="0"/>
              </a:spcAft>
              <a:buClr>
                <a:schemeClr val="dk1"/>
              </a:buClr>
              <a:buSzPts val="2400"/>
              <a:buFont typeface="Calibri"/>
              <a:buNone/>
            </a:pPr>
            <a:endParaRPr lang="es-ES"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200"/>
              <a:buFont typeface="Calibri"/>
              <a:buNone/>
            </a:pPr>
            <a:r>
              <a:rPr lang="es-ES" sz="2200" b="0" i="0" u="none" dirty="0">
                <a:solidFill>
                  <a:schemeClr val="dk1"/>
                </a:solidFill>
                <a:latin typeface="Calibri"/>
                <a:ea typeface="Calibri"/>
                <a:cs typeface="Calibri"/>
                <a:sym typeface="Calibri"/>
              </a:rPr>
              <a:t>7.- Restricciones de comportamiento de FOREIGN KEY para modificación (ON UPDATE) y para eliminación (ON DELETE).</a:t>
            </a:r>
            <a:endParaRPr lang="es-ES" dirty="0"/>
          </a:p>
          <a:p>
            <a:pPr marL="0" marR="0" lvl="0" indent="0" algn="l" rtl="0">
              <a:lnSpc>
                <a:spcPct val="100000"/>
              </a:lnSpc>
              <a:spcBef>
                <a:spcPts val="0"/>
              </a:spcBef>
              <a:spcAft>
                <a:spcPts val="0"/>
              </a:spcAft>
              <a:buClr>
                <a:schemeClr val="dk1"/>
              </a:buClr>
              <a:buSzPts val="2200"/>
              <a:buFont typeface="Calibri"/>
              <a:buNone/>
            </a:pPr>
            <a:endParaRPr sz="22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UPDATE RESTRICT</a:t>
            </a:r>
            <a:r>
              <a:rPr lang="en-US" sz="2000" b="0" i="0" u="none" dirty="0">
                <a:solidFill>
                  <a:schemeClr val="dk1"/>
                </a:solidFill>
                <a:latin typeface="Calibri"/>
                <a:ea typeface="Calibri"/>
                <a:cs typeface="Calibri"/>
                <a:sym typeface="Calibri"/>
              </a:rPr>
              <a:t> .</a:t>
            </a:r>
            <a:endParaRPr sz="2000" dirty="0"/>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UPDATE NO ACTION (valor </a:t>
            </a:r>
            <a:r>
              <a:rPr lang="en-US" sz="2000" b="1" i="0" u="none" dirty="0" err="1">
                <a:solidFill>
                  <a:schemeClr val="dk1"/>
                </a:solidFill>
                <a:latin typeface="Calibri"/>
                <a:ea typeface="Calibri"/>
                <a:cs typeface="Calibri"/>
                <a:sym typeface="Calibri"/>
              </a:rPr>
              <a:t>predeterminado</a:t>
            </a:r>
            <a:r>
              <a:rPr lang="en-US" sz="2000" b="1" i="0" u="none" dirty="0">
                <a:solidFill>
                  <a:schemeClr val="dk1"/>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UPDATE CASCADE</a:t>
            </a:r>
            <a:r>
              <a:rPr lang="en-US" sz="2000" b="0" i="0" u="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UPDATE SET NULL</a:t>
            </a:r>
            <a:endParaRPr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DELETE RESTRICT</a:t>
            </a:r>
            <a:r>
              <a:rPr lang="en-US" sz="2000" b="0" i="0" u="none" dirty="0">
                <a:solidFill>
                  <a:schemeClr val="dk1"/>
                </a:solidFill>
                <a:latin typeface="Calibri"/>
                <a:ea typeface="Calibri"/>
                <a:cs typeface="Calibri"/>
                <a:sym typeface="Calibri"/>
              </a:rPr>
              <a:t> .</a:t>
            </a:r>
            <a:endParaRPr lang="en-US" sz="2000" dirty="0"/>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DELETE NO ACTION (valor </a:t>
            </a:r>
            <a:r>
              <a:rPr lang="en-US" sz="2000" b="1" i="0" u="none" dirty="0" err="1">
                <a:solidFill>
                  <a:schemeClr val="dk1"/>
                </a:solidFill>
                <a:latin typeface="Calibri"/>
                <a:ea typeface="Calibri"/>
                <a:cs typeface="Calibri"/>
                <a:sym typeface="Calibri"/>
              </a:rPr>
              <a:t>predeterminado</a:t>
            </a:r>
            <a:r>
              <a:rPr lang="en-US" sz="2000" b="1" i="0" u="none" dirty="0">
                <a:solidFill>
                  <a:schemeClr val="dk1"/>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DELETE CASCADE</a:t>
            </a:r>
            <a:r>
              <a:rPr lang="en-US" sz="2000" b="0" i="0" u="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600"/>
              <a:buFont typeface="Calibri"/>
              <a:buNone/>
            </a:pPr>
            <a:r>
              <a:rPr lang="en-US" sz="2000" b="1" i="0" u="none" dirty="0">
                <a:solidFill>
                  <a:schemeClr val="dk1"/>
                </a:solidFill>
                <a:latin typeface="Calibri"/>
                <a:ea typeface="Calibri"/>
                <a:cs typeface="Calibri"/>
                <a:sym typeface="Calibri"/>
              </a:rPr>
              <a:t>ON DELETE SET NULL</a:t>
            </a:r>
            <a:endParaRPr lang="en-U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200" b="0" i="0" u="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p:nvPr/>
        </p:nvSpPr>
        <p:spPr>
          <a:xfrm>
            <a:off x="250825" y="207962"/>
            <a:ext cx="71072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6.1.1  </a:t>
            </a:r>
            <a:r>
              <a:rPr lang="en-US" sz="1600" b="1" i="0" u="none">
                <a:solidFill>
                  <a:schemeClr val="dk1"/>
                </a:solidFill>
                <a:latin typeface="Arial"/>
                <a:ea typeface="Arial"/>
                <a:cs typeface="Arial"/>
                <a:sym typeface="Arial"/>
              </a:rPr>
              <a:t>Tipos de índices</a:t>
            </a:r>
            <a:endParaRPr/>
          </a:p>
        </p:txBody>
      </p:sp>
      <p:sp>
        <p:nvSpPr>
          <p:cNvPr id="175" name="Google Shape;175;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9</a:t>
            </a:fld>
            <a:endParaRPr/>
          </a:p>
        </p:txBody>
      </p:sp>
      <p:sp>
        <p:nvSpPr>
          <p:cNvPr id="176" name="Google Shape;17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7" name="Google Shape;177;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23"/>
          <p:cNvSpPr txBox="1"/>
          <p:nvPr/>
        </p:nvSpPr>
        <p:spPr>
          <a:xfrm>
            <a:off x="371475" y="1027112"/>
            <a:ext cx="8143875" cy="4708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Los índices son referencias o punteros que apuntan a las filas que contienen un valor en una o varias columnas. Su función es mejorar el rendimiento en tablas muy grandes haciendo que las consultas se hagan más rápido.</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1" u="none" dirty="0">
                <a:solidFill>
                  <a:schemeClr val="dk1"/>
                </a:solidFill>
                <a:latin typeface="Calibri"/>
                <a:ea typeface="Calibri"/>
                <a:cs typeface="Calibri"/>
                <a:sym typeface="Calibri"/>
              </a:rPr>
              <a:t>Por ejemplo, si tenemos en un tabla los datos de todos los alumnos de Cantabria y tenemos en esa tabla la columna localidad de residencia, ésta columna se podría establecer como índice. De esta forma, una consulta que busca los alumnos de “</a:t>
            </a:r>
            <a:r>
              <a:rPr lang="es-ES" sz="2000" b="1" i="1" u="none" dirty="0">
                <a:solidFill>
                  <a:schemeClr val="dk1"/>
                </a:solidFill>
                <a:latin typeface="Calibri"/>
                <a:ea typeface="Calibri"/>
                <a:cs typeface="Calibri"/>
                <a:sym typeface="Calibri"/>
              </a:rPr>
              <a:t>Santillana del Mar”</a:t>
            </a:r>
            <a:r>
              <a:rPr lang="es-ES" sz="2000" b="0" i="1" u="none" dirty="0">
                <a:solidFill>
                  <a:schemeClr val="dk1"/>
                </a:solidFill>
                <a:latin typeface="Calibri"/>
                <a:ea typeface="Calibri"/>
                <a:cs typeface="Calibri"/>
                <a:sym typeface="Calibri"/>
              </a:rPr>
              <a:t> se haría más rápido que si se hiciera sin ser localidad un índice.</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s-ES" sz="2000" b="0" i="0" u="none" dirty="0">
                <a:solidFill>
                  <a:schemeClr val="dk1"/>
                </a:solidFill>
                <a:latin typeface="Calibri"/>
                <a:ea typeface="Calibri"/>
                <a:cs typeface="Calibri"/>
                <a:sym typeface="Calibri"/>
              </a:rPr>
              <a:t>No se debe abusar de los índices ya que:</a:t>
            </a:r>
            <a:endParaRPr lang="es-ES" dirty="0"/>
          </a:p>
          <a:p>
            <a:pPr marL="0" marR="0" lvl="0" indent="0" algn="l" rtl="0">
              <a:lnSpc>
                <a:spcPct val="100000"/>
              </a:lnSpc>
              <a:spcBef>
                <a:spcPts val="0"/>
              </a:spcBef>
              <a:spcAft>
                <a:spcPts val="0"/>
              </a:spcAft>
              <a:buClr>
                <a:schemeClr val="dk1"/>
              </a:buClr>
              <a:buSzPts val="2000"/>
              <a:buFont typeface="Calibri"/>
              <a:buNone/>
            </a:pPr>
            <a:endParaRPr lang="es-ES" sz="2000" b="0" i="0" u="none" dirty="0">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Ralentizan las operaciones de inserción y modificación de datos.</a:t>
            </a:r>
            <a:endParaRPr lang="es-ES" b="1" dirty="0"/>
          </a:p>
          <a:p>
            <a:pPr marL="0" marR="0" lvl="0" indent="-127000" algn="l" rtl="0">
              <a:lnSpc>
                <a:spcPct val="100000"/>
              </a:lnSpc>
              <a:spcBef>
                <a:spcPts val="0"/>
              </a:spcBef>
              <a:spcAft>
                <a:spcPts val="0"/>
              </a:spcAft>
              <a:buClr>
                <a:schemeClr val="dk1"/>
              </a:buClr>
              <a:buSzPts val="2000"/>
              <a:buFont typeface="Noto Sans Symbols"/>
              <a:buChar char="❑"/>
            </a:pPr>
            <a:r>
              <a:rPr lang="es-ES" sz="2000" b="1" i="0" u="none" dirty="0">
                <a:solidFill>
                  <a:schemeClr val="dk1"/>
                </a:solidFill>
                <a:latin typeface="Calibri"/>
                <a:ea typeface="Calibri"/>
                <a:cs typeface="Calibri"/>
                <a:sym typeface="Calibri"/>
              </a:rPr>
              <a:t>La base de datos ocupa mayor espacio en disco.</a:t>
            </a:r>
            <a:endParaRPr lang="es-ES" b="1" dirty="0"/>
          </a:p>
          <a:p>
            <a:pPr marL="0" marR="0" lvl="0" indent="0" algn="l" rtl="0">
              <a:lnSpc>
                <a:spcPct val="100000"/>
              </a:lnSpc>
              <a:spcBef>
                <a:spcPts val="0"/>
              </a:spcBef>
              <a:spcAft>
                <a:spcPts val="0"/>
              </a:spcAft>
              <a:buNone/>
            </a:pPr>
            <a:endParaRPr sz="2000" b="0" i="0" u="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3005</Words>
  <Application>Microsoft Office PowerPoint</Application>
  <PresentationFormat>Presentación en pantalla (4:3)</PresentationFormat>
  <Paragraphs>381</Paragraphs>
  <Slides>28</Slides>
  <Notes>28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Courier New</vt:lpstr>
      <vt:lpstr>Noto Sans Symbols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 Jesús Herrero de Cos</cp:lastModifiedBy>
  <cp:revision>5</cp:revision>
  <dcterms:modified xsi:type="dcterms:W3CDTF">2024-01-31T16:29:21Z</dcterms:modified>
</cp:coreProperties>
</file>