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  <p:sldMasterId id="2147483893" r:id="rId2"/>
  </p:sldMasterIdLst>
  <p:notesMasterIdLst>
    <p:notesMasterId r:id="rId27"/>
  </p:notesMasterIdLst>
  <p:sldIdLst>
    <p:sldId id="405" r:id="rId3"/>
    <p:sldId id="286" r:id="rId4"/>
    <p:sldId id="425" r:id="rId5"/>
    <p:sldId id="406" r:id="rId6"/>
    <p:sldId id="407" r:id="rId7"/>
    <p:sldId id="429" r:id="rId8"/>
    <p:sldId id="430" r:id="rId9"/>
    <p:sldId id="408" r:id="rId10"/>
    <p:sldId id="409" r:id="rId11"/>
    <p:sldId id="410" r:id="rId12"/>
    <p:sldId id="411" r:id="rId13"/>
    <p:sldId id="412" r:id="rId14"/>
    <p:sldId id="413" r:id="rId15"/>
    <p:sldId id="431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6" r:id="rId24"/>
    <p:sldId id="427" r:id="rId25"/>
    <p:sldId id="428" r:id="rId2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CDF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2" autoAdjust="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3F2F9BA1-8752-422D-871E-E929C27F1A95}"/>
    <pc:docChg chg="modSld">
      <pc:chgData name="Luis Jesús Herrero de Cos" userId="1a803f82-0012-431b-a368-6f3c9304e3f9" providerId="ADAL" clId="{3F2F9BA1-8752-422D-871E-E929C27F1A95}" dt="2023-12-05T16:58:38.069" v="6" actId="20577"/>
      <pc:docMkLst>
        <pc:docMk/>
      </pc:docMkLst>
      <pc:sldChg chg="modSp mod">
        <pc:chgData name="Luis Jesús Herrero de Cos" userId="1a803f82-0012-431b-a368-6f3c9304e3f9" providerId="ADAL" clId="{3F2F9BA1-8752-422D-871E-E929C27F1A95}" dt="2023-12-05T16:58:38.069" v="6" actId="20577"/>
        <pc:sldMkLst>
          <pc:docMk/>
          <pc:sldMk cId="0" sldId="286"/>
        </pc:sldMkLst>
        <pc:spChg chg="mod">
          <ac:chgData name="Luis Jesús Herrero de Cos" userId="1a803f82-0012-431b-a368-6f3c9304e3f9" providerId="ADAL" clId="{3F2F9BA1-8752-422D-871E-E929C27F1A95}" dt="2023-12-05T16:58:38.069" v="6" actId="20577"/>
          <ac:spMkLst>
            <pc:docMk/>
            <pc:sldMk cId="0" sldId="286"/>
            <ac:spMk id="8" creationId="{AC04D927-2DF7-516F-9B55-F5DAC2C8FED7}"/>
          </ac:spMkLst>
        </pc:spChg>
      </pc:sldChg>
      <pc:sldChg chg="modSp mod">
        <pc:chgData name="Luis Jesús Herrero de Cos" userId="1a803f82-0012-431b-a368-6f3c9304e3f9" providerId="ADAL" clId="{3F2F9BA1-8752-422D-871E-E929C27F1A95}" dt="2023-12-05T16:58:31.881" v="4" actId="20577"/>
        <pc:sldMkLst>
          <pc:docMk/>
          <pc:sldMk cId="0" sldId="405"/>
        </pc:sldMkLst>
        <pc:spChg chg="mod">
          <ac:chgData name="Luis Jesús Herrero de Cos" userId="1a803f82-0012-431b-a368-6f3c9304e3f9" providerId="ADAL" clId="{3F2F9BA1-8752-422D-871E-E929C27F1A95}" dt="2023-12-05T16:58:31.881" v="4" actId="20577"/>
          <ac:spMkLst>
            <pc:docMk/>
            <pc:sldMk cId="0" sldId="405"/>
            <ac:spMk id="13318" creationId="{AE7AC63E-780F-33FA-DA9F-F224FE7578A1}"/>
          </ac:spMkLst>
        </pc:spChg>
      </pc:sldChg>
      <pc:sldChg chg="modSp mod">
        <pc:chgData name="Luis Jesús Herrero de Cos" userId="1a803f82-0012-431b-a368-6f3c9304e3f9" providerId="ADAL" clId="{3F2F9BA1-8752-422D-871E-E929C27F1A95}" dt="2023-12-05T16:53:28.047" v="2" actId="20577"/>
        <pc:sldMkLst>
          <pc:docMk/>
          <pc:sldMk cId="0" sldId="420"/>
        </pc:sldMkLst>
        <pc:spChg chg="mod">
          <ac:chgData name="Luis Jesús Herrero de Cos" userId="1a803f82-0012-431b-a368-6f3c9304e3f9" providerId="ADAL" clId="{3F2F9BA1-8752-422D-871E-E929C27F1A95}" dt="2023-12-05T16:53:28.047" v="2" actId="20577"/>
          <ac:spMkLst>
            <pc:docMk/>
            <pc:sldMk cId="0" sldId="420"/>
            <ac:spMk id="3" creationId="{89CBA29D-4C10-B77E-C33C-22BC731D55D1}"/>
          </ac:spMkLst>
        </pc:spChg>
      </pc:sldChg>
      <pc:sldChg chg="modSp mod">
        <pc:chgData name="Luis Jesús Herrero de Cos" userId="1a803f82-0012-431b-a368-6f3c9304e3f9" providerId="ADAL" clId="{3F2F9BA1-8752-422D-871E-E929C27F1A95}" dt="2023-12-05T16:49:40.087" v="0" actId="20577"/>
        <pc:sldMkLst>
          <pc:docMk/>
          <pc:sldMk cId="1148118348" sldId="430"/>
        </pc:sldMkLst>
        <pc:spChg chg="mod">
          <ac:chgData name="Luis Jesús Herrero de Cos" userId="1a803f82-0012-431b-a368-6f3c9304e3f9" providerId="ADAL" clId="{3F2F9BA1-8752-422D-871E-E929C27F1A95}" dt="2023-12-05T16:49:40.087" v="0" actId="20577"/>
          <ac:spMkLst>
            <pc:docMk/>
            <pc:sldMk cId="1148118348" sldId="430"/>
            <ac:spMk id="3" creationId="{8B687CEA-3E3A-D0CD-9818-23F59EEA98B4}"/>
          </ac:spMkLst>
        </pc:spChg>
      </pc:sldChg>
    </pc:docChg>
  </pc:docChgLst>
  <pc:docChgLst>
    <pc:chgData name="Luis Jesús Herrero de Cos" userId="1a803f82-0012-431b-a368-6f3c9304e3f9" providerId="ADAL" clId="{61E515FD-E5C7-476A-A062-9397D5BBCE26}"/>
    <pc:docChg chg="custSel addSld delSld modSld sldOrd">
      <pc:chgData name="Luis Jesús Herrero de Cos" userId="1a803f82-0012-431b-a368-6f3c9304e3f9" providerId="ADAL" clId="{61E515FD-E5C7-476A-A062-9397D5BBCE26}" dt="2023-02-09T13:54:25.026" v="1202" actId="20577"/>
      <pc:docMkLst>
        <pc:docMk/>
      </pc:docMkLst>
      <pc:sldChg chg="addSp delSp modSp mod">
        <pc:chgData name="Luis Jesús Herrero de Cos" userId="1a803f82-0012-431b-a368-6f3c9304e3f9" providerId="ADAL" clId="{61E515FD-E5C7-476A-A062-9397D5BBCE26}" dt="2023-02-09T08:53:27.504" v="18"/>
        <pc:sldMkLst>
          <pc:docMk/>
          <pc:sldMk cId="0" sldId="407"/>
        </pc:sldMkLst>
        <pc:spChg chg="mod">
          <ac:chgData name="Luis Jesús Herrero de Cos" userId="1a803f82-0012-431b-a368-6f3c9304e3f9" providerId="ADAL" clId="{61E515FD-E5C7-476A-A062-9397D5BBCE26}" dt="2023-02-09T08:52:40.071" v="16" actId="20577"/>
          <ac:spMkLst>
            <pc:docMk/>
            <pc:sldMk cId="0" sldId="407"/>
            <ac:spMk id="3" creationId="{76861960-EB48-41F1-B774-E25C528AADD4}"/>
          </ac:spMkLst>
        </pc:spChg>
        <pc:picChg chg="add del">
          <ac:chgData name="Luis Jesús Herrero de Cos" userId="1a803f82-0012-431b-a368-6f3c9304e3f9" providerId="ADAL" clId="{61E515FD-E5C7-476A-A062-9397D5BBCE26}" dt="2023-02-09T08:53:27.504" v="18"/>
          <ac:picMkLst>
            <pc:docMk/>
            <pc:sldMk cId="0" sldId="407"/>
            <ac:picMk id="1026" creationId="{5CA1D88E-CC9D-C1FF-BE3D-AFAFBFBB631D}"/>
          </ac:picMkLst>
        </pc:picChg>
      </pc:sldChg>
      <pc:sldChg chg="modSp mod ord">
        <pc:chgData name="Luis Jesús Herrero de Cos" userId="1a803f82-0012-431b-a368-6f3c9304e3f9" providerId="ADAL" clId="{61E515FD-E5C7-476A-A062-9397D5BBCE26}" dt="2023-02-09T09:06:55.610" v="310" actId="20577"/>
        <pc:sldMkLst>
          <pc:docMk/>
          <pc:sldMk cId="0" sldId="408"/>
        </pc:sldMkLst>
        <pc:spChg chg="mod">
          <ac:chgData name="Luis Jesús Herrero de Cos" userId="1a803f82-0012-431b-a368-6f3c9304e3f9" providerId="ADAL" clId="{61E515FD-E5C7-476A-A062-9397D5BBCE26}" dt="2023-02-09T09:06:55.610" v="310" actId="20577"/>
          <ac:spMkLst>
            <pc:docMk/>
            <pc:sldMk cId="0" sldId="408"/>
            <ac:spMk id="3" creationId="{8B687CEA-3E3A-D0CD-9818-23F59EEA98B4}"/>
          </ac:spMkLst>
        </pc:spChg>
      </pc:sldChg>
      <pc:sldChg chg="addSp delSp modSp mod">
        <pc:chgData name="Luis Jesús Herrero de Cos" userId="1a803f82-0012-431b-a368-6f3c9304e3f9" providerId="ADAL" clId="{61E515FD-E5C7-476A-A062-9397D5BBCE26}" dt="2023-02-09T09:10:36.708" v="325" actId="1076"/>
        <pc:sldMkLst>
          <pc:docMk/>
          <pc:sldMk cId="0" sldId="409"/>
        </pc:sldMkLst>
        <pc:spChg chg="mod">
          <ac:chgData name="Luis Jesús Herrero de Cos" userId="1a803f82-0012-431b-a368-6f3c9304e3f9" providerId="ADAL" clId="{61E515FD-E5C7-476A-A062-9397D5BBCE26}" dt="2023-02-09T09:09:15.203" v="321" actId="113"/>
          <ac:spMkLst>
            <pc:docMk/>
            <pc:sldMk cId="0" sldId="409"/>
            <ac:spMk id="3" creationId="{AAB884CD-3A49-291B-BA3C-4ACA61089A31}"/>
          </ac:spMkLst>
        </pc:spChg>
        <pc:picChg chg="add mod">
          <ac:chgData name="Luis Jesús Herrero de Cos" userId="1a803f82-0012-431b-a368-6f3c9304e3f9" providerId="ADAL" clId="{61E515FD-E5C7-476A-A062-9397D5BBCE26}" dt="2023-02-09T09:10:36.708" v="325" actId="1076"/>
          <ac:picMkLst>
            <pc:docMk/>
            <pc:sldMk cId="0" sldId="409"/>
            <ac:picMk id="4098" creationId="{8A4FF390-E172-B858-CC43-1C46E6137CD1}"/>
          </ac:picMkLst>
        </pc:picChg>
        <pc:picChg chg="del mod">
          <ac:chgData name="Luis Jesús Herrero de Cos" userId="1a803f82-0012-431b-a368-6f3c9304e3f9" providerId="ADAL" clId="{61E515FD-E5C7-476A-A062-9397D5BBCE26}" dt="2023-02-09T09:10:06.927" v="322" actId="478"/>
          <ac:picMkLst>
            <pc:docMk/>
            <pc:sldMk cId="0" sldId="409"/>
            <ac:picMk id="19461" creationId="{C8D711EE-5E2A-C307-BB7D-75B229F0BD7F}"/>
          </ac:picMkLst>
        </pc:picChg>
      </pc:sldChg>
      <pc:sldChg chg="modSp mod">
        <pc:chgData name="Luis Jesús Herrero de Cos" userId="1a803f82-0012-431b-a368-6f3c9304e3f9" providerId="ADAL" clId="{61E515FD-E5C7-476A-A062-9397D5BBCE26}" dt="2023-02-09T09:15:12.752" v="341" actId="20577"/>
        <pc:sldMkLst>
          <pc:docMk/>
          <pc:sldMk cId="0" sldId="410"/>
        </pc:sldMkLst>
        <pc:spChg chg="mod">
          <ac:chgData name="Luis Jesús Herrero de Cos" userId="1a803f82-0012-431b-a368-6f3c9304e3f9" providerId="ADAL" clId="{61E515FD-E5C7-476A-A062-9397D5BBCE26}" dt="2023-02-09T09:15:12.752" v="341" actId="20577"/>
          <ac:spMkLst>
            <pc:docMk/>
            <pc:sldMk cId="0" sldId="410"/>
            <ac:spMk id="3" creationId="{ACF5DD17-F6C7-E843-3111-F0ED172EA903}"/>
          </ac:spMkLst>
        </pc:spChg>
      </pc:sldChg>
      <pc:sldChg chg="modSp mod">
        <pc:chgData name="Luis Jesús Herrero de Cos" userId="1a803f82-0012-431b-a368-6f3c9304e3f9" providerId="ADAL" clId="{61E515FD-E5C7-476A-A062-9397D5BBCE26}" dt="2023-02-09T09:15:43.807" v="383" actId="14100"/>
        <pc:sldMkLst>
          <pc:docMk/>
          <pc:sldMk cId="0" sldId="411"/>
        </pc:sldMkLst>
        <pc:spChg chg="mod">
          <ac:chgData name="Luis Jesús Herrero de Cos" userId="1a803f82-0012-431b-a368-6f3c9304e3f9" providerId="ADAL" clId="{61E515FD-E5C7-476A-A062-9397D5BBCE26}" dt="2023-02-09T09:15:43.807" v="383" actId="14100"/>
          <ac:spMkLst>
            <pc:docMk/>
            <pc:sldMk cId="0" sldId="411"/>
            <ac:spMk id="3" creationId="{F1C691F9-9B63-59C4-1C81-379EF8AEAB08}"/>
          </ac:spMkLst>
        </pc:spChg>
      </pc:sldChg>
      <pc:sldChg chg="modSp mod">
        <pc:chgData name="Luis Jesús Herrero de Cos" userId="1a803f82-0012-431b-a368-6f3c9304e3f9" providerId="ADAL" clId="{61E515FD-E5C7-476A-A062-9397D5BBCE26}" dt="2023-02-09T09:20:55.805" v="440" actId="20577"/>
        <pc:sldMkLst>
          <pc:docMk/>
          <pc:sldMk cId="0" sldId="412"/>
        </pc:sldMkLst>
        <pc:spChg chg="mod">
          <ac:chgData name="Luis Jesús Herrero de Cos" userId="1a803f82-0012-431b-a368-6f3c9304e3f9" providerId="ADAL" clId="{61E515FD-E5C7-476A-A062-9397D5BBCE26}" dt="2023-02-09T09:20:55.805" v="440" actId="20577"/>
          <ac:spMkLst>
            <pc:docMk/>
            <pc:sldMk cId="0" sldId="412"/>
            <ac:spMk id="3" creationId="{A237171A-5B3D-EDAE-CDA9-9A5FFDBF7F6A}"/>
          </ac:spMkLst>
        </pc:spChg>
      </pc:sldChg>
      <pc:sldChg chg="modSp mod">
        <pc:chgData name="Luis Jesús Herrero de Cos" userId="1a803f82-0012-431b-a368-6f3c9304e3f9" providerId="ADAL" clId="{61E515FD-E5C7-476A-A062-9397D5BBCE26}" dt="2023-02-09T09:21:13.506" v="441" actId="14100"/>
        <pc:sldMkLst>
          <pc:docMk/>
          <pc:sldMk cId="0" sldId="413"/>
        </pc:sldMkLst>
        <pc:spChg chg="mod">
          <ac:chgData name="Luis Jesús Herrero de Cos" userId="1a803f82-0012-431b-a368-6f3c9304e3f9" providerId="ADAL" clId="{61E515FD-E5C7-476A-A062-9397D5BBCE26}" dt="2023-02-09T09:21:13.506" v="441" actId="14100"/>
          <ac:spMkLst>
            <pc:docMk/>
            <pc:sldMk cId="0" sldId="413"/>
            <ac:spMk id="3" creationId="{13ECC63B-6485-9F35-7A84-278EC14C48EC}"/>
          </ac:spMkLst>
        </pc:spChg>
      </pc:sldChg>
      <pc:sldChg chg="del">
        <pc:chgData name="Luis Jesús Herrero de Cos" userId="1a803f82-0012-431b-a368-6f3c9304e3f9" providerId="ADAL" clId="{61E515FD-E5C7-476A-A062-9397D5BBCE26}" dt="2023-02-09T09:21:39.656" v="442" actId="47"/>
        <pc:sldMkLst>
          <pc:docMk/>
          <pc:sldMk cId="0" sldId="414"/>
        </pc:sldMkLst>
      </pc:sldChg>
      <pc:sldChg chg="del">
        <pc:chgData name="Luis Jesús Herrero de Cos" userId="1a803f82-0012-431b-a368-6f3c9304e3f9" providerId="ADAL" clId="{61E515FD-E5C7-476A-A062-9397D5BBCE26}" dt="2023-02-09T09:21:45.839" v="443" actId="47"/>
        <pc:sldMkLst>
          <pc:docMk/>
          <pc:sldMk cId="0" sldId="415"/>
        </pc:sldMkLst>
      </pc:sldChg>
      <pc:sldChg chg="modSp mod">
        <pc:chgData name="Luis Jesús Herrero de Cos" userId="1a803f82-0012-431b-a368-6f3c9304e3f9" providerId="ADAL" clId="{61E515FD-E5C7-476A-A062-9397D5BBCE26}" dt="2023-02-09T09:50:41.082" v="861" actId="113"/>
        <pc:sldMkLst>
          <pc:docMk/>
          <pc:sldMk cId="0" sldId="417"/>
        </pc:sldMkLst>
        <pc:spChg chg="mod">
          <ac:chgData name="Luis Jesús Herrero de Cos" userId="1a803f82-0012-431b-a368-6f3c9304e3f9" providerId="ADAL" clId="{61E515FD-E5C7-476A-A062-9397D5BBCE26}" dt="2023-02-09T09:50:41.082" v="861" actId="113"/>
          <ac:spMkLst>
            <pc:docMk/>
            <pc:sldMk cId="0" sldId="417"/>
            <ac:spMk id="3" creationId="{58C2F3CD-189A-D391-B23E-C89679088A0E}"/>
          </ac:spMkLst>
        </pc:spChg>
      </pc:sldChg>
      <pc:sldChg chg="modSp mod">
        <pc:chgData name="Luis Jesús Herrero de Cos" userId="1a803f82-0012-431b-a368-6f3c9304e3f9" providerId="ADAL" clId="{61E515FD-E5C7-476A-A062-9397D5BBCE26}" dt="2023-02-09T09:51:55.031" v="880" actId="20577"/>
        <pc:sldMkLst>
          <pc:docMk/>
          <pc:sldMk cId="0" sldId="418"/>
        </pc:sldMkLst>
        <pc:spChg chg="mod">
          <ac:chgData name="Luis Jesús Herrero de Cos" userId="1a803f82-0012-431b-a368-6f3c9304e3f9" providerId="ADAL" clId="{61E515FD-E5C7-476A-A062-9397D5BBCE26}" dt="2023-02-09T09:51:55.031" v="880" actId="20577"/>
          <ac:spMkLst>
            <pc:docMk/>
            <pc:sldMk cId="0" sldId="418"/>
            <ac:spMk id="3" creationId="{0B95806C-C87C-058F-BF9B-21799D93EC0E}"/>
          </ac:spMkLst>
        </pc:spChg>
      </pc:sldChg>
      <pc:sldChg chg="modSp mod">
        <pc:chgData name="Luis Jesús Herrero de Cos" userId="1a803f82-0012-431b-a368-6f3c9304e3f9" providerId="ADAL" clId="{61E515FD-E5C7-476A-A062-9397D5BBCE26}" dt="2023-02-09T09:52:11.518" v="881" actId="113"/>
        <pc:sldMkLst>
          <pc:docMk/>
          <pc:sldMk cId="0" sldId="419"/>
        </pc:sldMkLst>
        <pc:spChg chg="mod">
          <ac:chgData name="Luis Jesús Herrero de Cos" userId="1a803f82-0012-431b-a368-6f3c9304e3f9" providerId="ADAL" clId="{61E515FD-E5C7-476A-A062-9397D5BBCE26}" dt="2023-02-09T09:52:11.518" v="881" actId="113"/>
          <ac:spMkLst>
            <pc:docMk/>
            <pc:sldMk cId="0" sldId="419"/>
            <ac:spMk id="3" creationId="{04DDFF71-7D4A-3FE5-80D5-4DE7ADED9B79}"/>
          </ac:spMkLst>
        </pc:spChg>
      </pc:sldChg>
      <pc:sldChg chg="modSp mod">
        <pc:chgData name="Luis Jesús Herrero de Cos" userId="1a803f82-0012-431b-a368-6f3c9304e3f9" providerId="ADAL" clId="{61E515FD-E5C7-476A-A062-9397D5BBCE26}" dt="2023-02-09T09:56:45.223" v="1110" actId="20577"/>
        <pc:sldMkLst>
          <pc:docMk/>
          <pc:sldMk cId="0" sldId="420"/>
        </pc:sldMkLst>
        <pc:spChg chg="mod">
          <ac:chgData name="Luis Jesús Herrero de Cos" userId="1a803f82-0012-431b-a368-6f3c9304e3f9" providerId="ADAL" clId="{61E515FD-E5C7-476A-A062-9397D5BBCE26}" dt="2023-02-09T09:56:45.223" v="1110" actId="20577"/>
          <ac:spMkLst>
            <pc:docMk/>
            <pc:sldMk cId="0" sldId="420"/>
            <ac:spMk id="3" creationId="{89CBA29D-4C10-B77E-C33C-22BC731D55D1}"/>
          </ac:spMkLst>
        </pc:spChg>
      </pc:sldChg>
      <pc:sldChg chg="modSp mod">
        <pc:chgData name="Luis Jesús Herrero de Cos" userId="1a803f82-0012-431b-a368-6f3c9304e3f9" providerId="ADAL" clId="{61E515FD-E5C7-476A-A062-9397D5BBCE26}" dt="2023-02-09T13:52:53.202" v="1146" actId="20577"/>
        <pc:sldMkLst>
          <pc:docMk/>
          <pc:sldMk cId="0" sldId="422"/>
        </pc:sldMkLst>
        <pc:spChg chg="mod">
          <ac:chgData name="Luis Jesús Herrero de Cos" userId="1a803f82-0012-431b-a368-6f3c9304e3f9" providerId="ADAL" clId="{61E515FD-E5C7-476A-A062-9397D5BBCE26}" dt="2023-02-09T13:52:53.202" v="1146" actId="20577"/>
          <ac:spMkLst>
            <pc:docMk/>
            <pc:sldMk cId="0" sldId="422"/>
            <ac:spMk id="3" creationId="{070871E9-7D4D-E1CD-D427-AD97AC23AFB2}"/>
          </ac:spMkLst>
        </pc:spChg>
      </pc:sldChg>
      <pc:sldChg chg="del">
        <pc:chgData name="Luis Jesús Herrero de Cos" userId="1a803f82-0012-431b-a368-6f3c9304e3f9" providerId="ADAL" clId="{61E515FD-E5C7-476A-A062-9397D5BBCE26}" dt="2023-02-09T13:51:14.298" v="1111" actId="47"/>
        <pc:sldMkLst>
          <pc:docMk/>
          <pc:sldMk cId="0" sldId="424"/>
        </pc:sldMkLst>
      </pc:sldChg>
      <pc:sldChg chg="modSp mod">
        <pc:chgData name="Luis Jesús Herrero de Cos" userId="1a803f82-0012-431b-a368-6f3c9304e3f9" providerId="ADAL" clId="{61E515FD-E5C7-476A-A062-9397D5BBCE26}" dt="2023-02-09T13:54:25.026" v="1202" actId="20577"/>
        <pc:sldMkLst>
          <pc:docMk/>
          <pc:sldMk cId="0" sldId="428"/>
        </pc:sldMkLst>
        <pc:spChg chg="mod">
          <ac:chgData name="Luis Jesús Herrero de Cos" userId="1a803f82-0012-431b-a368-6f3c9304e3f9" providerId="ADAL" clId="{61E515FD-E5C7-476A-A062-9397D5BBCE26}" dt="2023-02-09T13:54:25.026" v="1202" actId="20577"/>
          <ac:spMkLst>
            <pc:docMk/>
            <pc:sldMk cId="0" sldId="428"/>
            <ac:spMk id="3" creationId="{06AEC3B7-D3A4-D870-F0A0-9C482E8CD95A}"/>
          </ac:spMkLst>
        </pc:spChg>
      </pc:sldChg>
      <pc:sldChg chg="addSp delSp modSp add mod">
        <pc:chgData name="Luis Jesús Herrero de Cos" userId="1a803f82-0012-431b-a368-6f3c9304e3f9" providerId="ADAL" clId="{61E515FD-E5C7-476A-A062-9397D5BBCE26}" dt="2023-02-09T08:55:09.160" v="43" actId="1076"/>
        <pc:sldMkLst>
          <pc:docMk/>
          <pc:sldMk cId="2023945128" sldId="429"/>
        </pc:sldMkLst>
        <pc:spChg chg="mod">
          <ac:chgData name="Luis Jesús Herrero de Cos" userId="1a803f82-0012-431b-a368-6f3c9304e3f9" providerId="ADAL" clId="{61E515FD-E5C7-476A-A062-9397D5BBCE26}" dt="2023-02-09T08:54:01.151" v="37" actId="14100"/>
          <ac:spMkLst>
            <pc:docMk/>
            <pc:sldMk cId="2023945128" sldId="429"/>
            <ac:spMk id="3" creationId="{76861960-EB48-41F1-B774-E25C528AADD4}"/>
          </ac:spMkLst>
        </pc:spChg>
        <pc:picChg chg="add mod">
          <ac:chgData name="Luis Jesús Herrero de Cos" userId="1a803f82-0012-431b-a368-6f3c9304e3f9" providerId="ADAL" clId="{61E515FD-E5C7-476A-A062-9397D5BBCE26}" dt="2023-02-09T08:55:09.160" v="43" actId="1076"/>
          <ac:picMkLst>
            <pc:docMk/>
            <pc:sldMk cId="2023945128" sldId="429"/>
            <ac:picMk id="3074" creationId="{8CFB445D-52FE-5892-EAFE-3F51D03F1682}"/>
          </ac:picMkLst>
        </pc:picChg>
        <pc:picChg chg="del">
          <ac:chgData name="Luis Jesús Herrero de Cos" userId="1a803f82-0012-431b-a368-6f3c9304e3f9" providerId="ADAL" clId="{61E515FD-E5C7-476A-A062-9397D5BBCE26}" dt="2023-02-09T08:54:04.205" v="38" actId="478"/>
          <ac:picMkLst>
            <pc:docMk/>
            <pc:sldMk cId="2023945128" sldId="429"/>
            <ac:picMk id="17413" creationId="{2E5B24ED-8AE8-C2CD-A61D-304826C8CC03}"/>
          </ac:picMkLst>
        </pc:picChg>
      </pc:sldChg>
      <pc:sldChg chg="modSp add mod">
        <pc:chgData name="Luis Jesús Herrero de Cos" userId="1a803f82-0012-431b-a368-6f3c9304e3f9" providerId="ADAL" clId="{61E515FD-E5C7-476A-A062-9397D5BBCE26}" dt="2023-02-09T09:03:45.458" v="296" actId="14100"/>
        <pc:sldMkLst>
          <pc:docMk/>
          <pc:sldMk cId="1148118348" sldId="430"/>
        </pc:sldMkLst>
        <pc:spChg chg="mod">
          <ac:chgData name="Luis Jesús Herrero de Cos" userId="1a803f82-0012-431b-a368-6f3c9304e3f9" providerId="ADAL" clId="{61E515FD-E5C7-476A-A062-9397D5BBCE26}" dt="2023-02-09T09:03:45.458" v="296" actId="14100"/>
          <ac:spMkLst>
            <pc:docMk/>
            <pc:sldMk cId="1148118348" sldId="430"/>
            <ac:spMk id="3" creationId="{8B687CEA-3E3A-D0CD-9818-23F59EEA98B4}"/>
          </ac:spMkLst>
        </pc:spChg>
      </pc:sldChg>
      <pc:sldChg chg="add del">
        <pc:chgData name="Luis Jesús Herrero de Cos" userId="1a803f82-0012-431b-a368-6f3c9304e3f9" providerId="ADAL" clId="{61E515FD-E5C7-476A-A062-9397D5BBCE26}" dt="2023-02-09T08:54:12.538" v="40" actId="47"/>
        <pc:sldMkLst>
          <pc:docMk/>
          <pc:sldMk cId="1706206880" sldId="430"/>
        </pc:sldMkLst>
      </pc:sldChg>
      <pc:sldChg chg="addSp delSp modSp add mod">
        <pc:chgData name="Luis Jesús Herrero de Cos" userId="1a803f82-0012-431b-a368-6f3c9304e3f9" providerId="ADAL" clId="{61E515FD-E5C7-476A-A062-9397D5BBCE26}" dt="2023-02-09T09:49:20.521" v="858" actId="404"/>
        <pc:sldMkLst>
          <pc:docMk/>
          <pc:sldMk cId="1213783232" sldId="431"/>
        </pc:sldMkLst>
        <pc:spChg chg="mod">
          <ac:chgData name="Luis Jesús Herrero de Cos" userId="1a803f82-0012-431b-a368-6f3c9304e3f9" providerId="ADAL" clId="{61E515FD-E5C7-476A-A062-9397D5BBCE26}" dt="2023-02-09T09:49:20.521" v="858" actId="404"/>
          <ac:spMkLst>
            <pc:docMk/>
            <pc:sldMk cId="1213783232" sldId="431"/>
            <ac:spMk id="3" creationId="{483D8EE7-6071-ADEB-B05A-9E521FD84ADB}"/>
          </ac:spMkLst>
        </pc:spChg>
        <pc:picChg chg="add mod">
          <ac:chgData name="Luis Jesús Herrero de Cos" userId="1a803f82-0012-431b-a368-6f3c9304e3f9" providerId="ADAL" clId="{61E515FD-E5C7-476A-A062-9397D5BBCE26}" dt="2023-02-09T09:48:21.905" v="839" actId="1076"/>
          <ac:picMkLst>
            <pc:docMk/>
            <pc:sldMk cId="1213783232" sldId="431"/>
            <ac:picMk id="6" creationId="{69E52A31-552C-E871-2869-CF30B3CDDB4F}"/>
          </ac:picMkLst>
        </pc:picChg>
        <pc:picChg chg="add mod">
          <ac:chgData name="Luis Jesús Herrero de Cos" userId="1a803f82-0012-431b-a368-6f3c9304e3f9" providerId="ADAL" clId="{61E515FD-E5C7-476A-A062-9397D5BBCE26}" dt="2023-02-09T09:30:01.460" v="791" actId="14100"/>
          <ac:picMkLst>
            <pc:docMk/>
            <pc:sldMk cId="1213783232" sldId="431"/>
            <ac:picMk id="5122" creationId="{0050FD87-20B9-9DB3-6A88-641E459292E5}"/>
          </ac:picMkLst>
        </pc:picChg>
        <pc:picChg chg="del">
          <ac:chgData name="Luis Jesús Herrero de Cos" userId="1a803f82-0012-431b-a368-6f3c9304e3f9" providerId="ADAL" clId="{61E515FD-E5C7-476A-A062-9397D5BBCE26}" dt="2023-02-09T09:25:50.104" v="575" actId="478"/>
          <ac:picMkLst>
            <pc:docMk/>
            <pc:sldMk cId="1213783232" sldId="431"/>
            <ac:picMk id="26629" creationId="{B4368133-1F64-E4FC-019B-E34B954567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8E8B6FEB-F1E5-C08F-462C-F5A4B49AC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5A3BB-3A8C-337C-5D9B-79FC998E4A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7789587-2877-4FB9-94F3-D6964B14CA56}" type="datetimeFigureOut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5ABEF43-EBA7-7C06-72AD-F3C2F3E1C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ABDECD6-94E6-6B0A-64BB-24F939364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359E9032-1CAA-067D-F95D-3F2D78BB3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A47616DD-406A-41EE-2384-C0FAAF617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B43D03-CD66-4E4B-A9C6-B0279021140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73B7CE-4D4F-4DD3-CB0E-250EDE9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3AA9B-1538-4CD5-9AA2-B6DF50A3CA84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E47EABD-3BCF-6BA2-BFE0-CA046D5280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F0EC8-5488-41C8-9EA4-4C94EA6BD87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177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09413-CCC5-9386-6B37-229D08A8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40B3-AB1D-40E8-B0AA-35395ED5DDAD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687C1-7CBA-EEDC-2697-62BAC87C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C13FE-BBEC-117B-D899-A7D22931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491E-14CA-43DA-9B70-149BB74886F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276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F0E18-7D3B-0F49-9DCC-0ADB5AFD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59C45-E3D2-434D-B701-1EC0FA9D845E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C1F76-00BA-4A1E-549B-966168CB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4D7F5-B361-D77B-355F-B023E1FB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EA6C4-3850-431A-8C67-2A93CF77183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0441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5C997B9-BC24-3D87-51D5-F782F0715F35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/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E4559CAB-A137-E007-3319-24936628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FE45DD9C-1724-4798-BFF3-6F81C3FD8B5F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7E48A45-810A-69C6-2053-21F897AE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D9142D7-1965-36CA-1F55-2961D55C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D57BD2EB-3AC3-4ACE-BF17-5D19EDBC4AD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4109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212091-9D9F-F476-8F3F-80144FEEA5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D70A9-B8BD-46E8-B145-21F91C54779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0829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708CE8D-521B-C908-DB1F-8D0E9725B15C}"/>
              </a:ext>
            </a:extLst>
          </p:cNvPr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/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F66CFD-986C-0477-6E76-7808D5CA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90D54-64C5-42B5-B274-362A72A66FCB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1C18E9-C2B8-EF5A-A0D0-2514037C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950EF0-4C59-BD07-B5F7-6D152971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12793-E982-471E-8FA4-ED3762E0A00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8067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0CECBFB-0F23-A546-33BE-34DEAEA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B6F41-EE2A-4732-A10E-8132E0D7A870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0223-41F5-E377-9C00-5346D6A7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ABAF-EDE4-346A-C5E9-64CC8C2B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8974-E2ED-4773-9F3D-8B47893DA27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7582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/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EB0BEC7-1CAB-8706-A331-86C483F3B5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24CCE-B02B-4C1B-A2B6-0B49B679DCC7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BCC8-2357-CC4F-3A52-D324A6F607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6C1338-7B20-D0F3-FB7F-7B591189CD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20C7-3582-4FB9-B257-01FE0931E88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4252561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82BF4F6-67CA-AD99-05AB-24431EE0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83C9-4924-4F18-BFAC-DED344019BD6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F93D2D9-D499-0E8F-0896-317054A8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7EC4E2-EEC1-7080-248C-354D2408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A002-899F-4B0C-AC4C-D7D3C1A031A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5518440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6AEE32-8BC3-7664-B471-D096A33A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17782-C9C0-4C3D-B141-05C39BE3140D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7BFB46E-83D5-7E98-1390-46393775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E18073-F38B-BC58-6E49-75EBC740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2F99-3949-4841-8D1A-4D710329FD1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01910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/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2D5537-B11C-A239-28FB-EF97ABEB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4D6F-BB3F-4C1B-A28D-2B4E70B0532B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E1BF6A-4D77-D0A1-B80F-1835F434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F77034-E386-2625-4080-3DC91CA1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6D815-8BB5-49EA-B4AA-DF4C3744344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2940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E5F5B-316A-CC80-3ACE-29A9730D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EE566-264D-4809-9543-388C188D5436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9BD64CA-1863-098A-0587-034630CC1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26CA2-6015-42A7-95E0-B0EC52D91FE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18619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E98F2D-09C9-0178-F78D-D9086E22BCE1}"/>
              </a:ext>
            </a:extLst>
          </p:cNvPr>
          <p:cNvSpPr/>
          <p:nvPr/>
        </p:nvSpPr>
        <p:spPr>
          <a:xfrm>
            <a:off x="0" y="5105400"/>
            <a:ext cx="8469313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973A7D8-77FA-F32A-5C71-8C8B0E1D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7C3A8-5038-45E4-B85E-E30B9F6100A7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EBA2DA7-0DDB-0067-ECCB-DFF22AF6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A113D4-6010-BCE6-88CC-980ACBE3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2EFE8-D1FF-4826-B8BD-F53225F0F69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6443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DC30-C562-3ECD-27AF-ADE1E7A7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A8839-0193-4BFF-A7E2-F74A8791333B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B6F3-6CD4-A12C-2211-EB7AA05F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73746-2AA0-ECE4-A06D-009DE1C6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D4910-1D75-4A3D-B0BF-F41423669FC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85994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CA4A-7819-CE4A-3262-0CB2A04F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F65D-C592-41DB-BC34-AC8C75FC245C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DB88-0A26-41FC-1AA5-B1F34D61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8D0E-CC59-5C73-E691-BF6E8B2F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E570F-39AC-4490-A839-B4309153B1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953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2F1A2-F2DC-33FE-0B0C-0D27B92A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AAA52-2195-40A2-B516-7E9612D016E1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01A6BD1-AF3A-0B30-95D4-DE2881616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6A444-0555-4407-9B46-4A7230F69C3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780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EC5903D-1FBA-F873-DE6B-BE3D43EC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70E7A-A898-4B12-8D10-9E924EA8E9B4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5895A-2E33-B484-BE00-E9796E5FE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F9A83-CF68-4AC9-9791-1BD8F3BF27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398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75633A8D-9DCD-5950-C752-F06AFA03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9098-E377-49BA-BF09-68ABBAB680A7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3BFF965-2E35-7F39-D53D-D2C7E50B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E3179AAA-4F92-BDD9-839C-EBB4AC81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C06FB-362D-4439-AD90-8777E7CE7A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316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11ADD3F-E70C-64C3-EE12-A5D435D4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1986E-BA06-41D7-8D51-B87ADDBF4EEC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949453C-30B9-0B3B-164C-537F252F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7C3AC41-708B-8E2F-1522-BB0D42F1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5087A-97FC-41B2-938F-00D24882F68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281217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FFF5D444-1845-1C9C-B395-54979AD5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D9853-2980-4065-B821-8C3DC4FE6797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1CFDED01-8AE5-D588-6C80-7F5EA23C7C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AD8B-2578-4B16-A9DD-A0EC6A8B17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265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8DBEAA26-B9CE-8CB9-2B86-66AAF2AC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68A0B-E353-426B-92C3-520F72834A81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B34F04-4164-4E70-A5D9-C9392A354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34758-FC09-4C62-B624-7DFC9C9BEF0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028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353AE871-341D-0969-5F1D-F5808D98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EA623-7AE6-4492-A5B9-ECFC368F746C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6010A45-53F6-BC8C-3C44-35233951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266A31E-B94C-AD90-ADC6-14898DCC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D3981-1943-4C08-8415-9B3AC27CFD0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5028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D42439A4-113D-0485-CC91-B0BC1F82E6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94C1D6CF-43C3-A61C-A55F-FC83427527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B7F67-CD97-8788-16BC-C8602B1C5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446C202-EFA6-4D73-B522-1C7F7CB13408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19FE72-43FE-3A2E-264F-8973B37A7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664D13C-B49F-44EF-BE6B-52665CB2AF8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37" r:id="rId5"/>
    <p:sldLayoutId id="2147484238" r:id="rId6"/>
    <p:sldLayoutId id="2147484228" r:id="rId7"/>
    <p:sldLayoutId id="2147484229" r:id="rId8"/>
    <p:sldLayoutId id="2147484239" r:id="rId9"/>
    <p:sldLayoutId id="2147484240" r:id="rId10"/>
    <p:sldLayoutId id="2147484241" r:id="rId11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entury Gothic" panose="020B0502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entury Gothic" panose="020B0502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entury Gothic" panose="020B0502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entury Gothic" panose="020B0502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276D64-1E21-D457-8DD3-F95CB9DD3F86}"/>
              </a:ext>
            </a:extLst>
          </p:cNvPr>
          <p:cNvSpPr/>
          <p:nvPr/>
        </p:nvSpPr>
        <p:spPr>
          <a:xfrm>
            <a:off x="8418513" y="0"/>
            <a:ext cx="73183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E3C98-B048-3CD7-9C26-04200DD7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65125"/>
            <a:ext cx="726916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0442D-D3BD-E771-FD4D-4258A9DC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150" y="1828800"/>
            <a:ext cx="64468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9508-6F12-CBAD-CA5C-3D17C2EE5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7831138" y="1044575"/>
            <a:ext cx="1905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92073EBB-0AC7-4431-85A8-7164BF8E3F36}" type="datetime1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CCA6-934E-41EB-A154-B45520677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6992938" y="4092575"/>
            <a:ext cx="3581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29C0-591C-B13C-8303-0895F0490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0738" y="6172200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A22D414-426E-4396-A840-1DE25AA8C71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45" r:id="rId9"/>
    <p:sldLayoutId id="2147484235" r:id="rId10"/>
    <p:sldLayoutId id="2147484236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 spc="-5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182563" indent="-182563" algn="l" rtl="0" eaLnBrk="0" fontAlgn="base" hangingPunct="0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262626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262626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 descr="&quot;&quot;">
            <a:extLst>
              <a:ext uri="{FF2B5EF4-FFF2-40B4-BE49-F238E27FC236}">
                <a16:creationId xmlns:a16="http://schemas.microsoft.com/office/drawing/2014/main" id="{A9D9D1B4-B390-2435-2F07-E3DB614910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6" descr="&quot;&quot;">
            <a:extLst>
              <a:ext uri="{FF2B5EF4-FFF2-40B4-BE49-F238E27FC236}">
                <a16:creationId xmlns:a16="http://schemas.microsoft.com/office/drawing/2014/main" id="{B2832278-D8D5-98C0-0C69-F001DE225C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5775" y="639763"/>
            <a:ext cx="8189913" cy="55784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 descr="&quot;&quot;">
            <a:extLst>
              <a:ext uri="{FF2B5EF4-FFF2-40B4-BE49-F238E27FC236}">
                <a16:creationId xmlns:a16="http://schemas.microsoft.com/office/drawing/2014/main" id="{D2D73EDE-9A12-0813-B5E2-EB06665879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25488" y="960438"/>
            <a:ext cx="7708900" cy="493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35AA7-9ED0-F2F7-0B18-34CB0378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6363"/>
            <a:ext cx="6858000" cy="2520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6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DE DATOS</a:t>
            </a:r>
          </a:p>
        </p:txBody>
      </p:sp>
      <p:sp>
        <p:nvSpPr>
          <p:cNvPr id="13318" name="Subtítulo 2">
            <a:extLst>
              <a:ext uri="{FF2B5EF4-FFF2-40B4-BE49-F238E27FC236}">
                <a16:creationId xmlns:a16="http://schemas.microsoft.com/office/drawing/2014/main" id="{AE7AC63E-780F-33FA-DA9F-F224FE757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81525"/>
            <a:ext cx="6858000" cy="9445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altLang="es-ES" dirty="0"/>
              <a:t>UT3 – </a:t>
            </a:r>
            <a:r>
              <a:rPr lang="es-ES" sz="1800" dirty="0">
                <a:solidFill>
                  <a:schemeClr val="tx1"/>
                </a:solidFill>
              </a:rPr>
              <a:t>INTERPRETACIÓN DE DIAGRAMAS ER</a:t>
            </a:r>
            <a:r>
              <a:rPr lang="es-ES" altLang="es-ES" dirty="0"/>
              <a:t>	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ES" sz="1400" dirty="0"/>
              <a:t>PARTE 1</a:t>
            </a:r>
          </a:p>
          <a:p>
            <a:endParaRPr lang="es-ES" altLang="es-ES" dirty="0"/>
          </a:p>
        </p:txBody>
      </p:sp>
      <p:cxnSp>
        <p:nvCxnSpPr>
          <p:cNvPr id="27" name="Straight Connector 26" descr="&quot;&quot;">
            <a:extLst>
              <a:ext uri="{FF2B5EF4-FFF2-40B4-BE49-F238E27FC236}">
                <a16:creationId xmlns:a16="http://schemas.microsoft.com/office/drawing/2014/main" id="{EF6938B1-216F-5FD9-7517-C7E7830A7C2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514600" y="4479925"/>
            <a:ext cx="4114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Marcador de número de diapositiva 4">
            <a:extLst>
              <a:ext uri="{FF2B5EF4-FFF2-40B4-BE49-F238E27FC236}">
                <a16:creationId xmlns:a16="http://schemas.microsoft.com/office/drawing/2014/main" id="{DC07239C-4875-1C49-E19C-87E9FC5C61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CE031C62-B7A3-4F2A-B788-595B9E3BF570}" type="slidenum">
              <a:rPr lang="es-ES" altLang="es-ES" smtClean="0">
                <a:solidFill>
                  <a:srgbClr val="898989"/>
                </a:solidFill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</a:t>
            </a:fld>
            <a:endParaRPr lang="es-ES" altLang="es-E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0002C-E042-D543-B234-9EB4F8B8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1 ENTIDADES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5DD17-F6C7-E843-3111-F0ED172E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081838" cy="46640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sz="2000" dirty="0"/>
              <a:t>Una </a:t>
            </a:r>
            <a:r>
              <a:rPr lang="es-ES" altLang="es-ES" sz="2000" b="1" dirty="0"/>
              <a:t>entidad</a:t>
            </a:r>
            <a:r>
              <a:rPr lang="es-ES" altLang="es-ES" sz="2000" dirty="0"/>
              <a:t> es un objeto, sujeto o concepto sobre el que se recoge información básica en el sistema para poder realizar los procesos que se requieran. </a:t>
            </a:r>
          </a:p>
          <a:p>
            <a:pPr eaLnBrk="1" hangingPunct="1">
              <a:defRPr/>
            </a:pPr>
            <a:r>
              <a:rPr lang="es-ES" altLang="es-ES" sz="2000" dirty="0"/>
              <a:t>En un sistema de información que permite gestionar el funcionamiento de un centro de estudios, serían </a:t>
            </a:r>
            <a:r>
              <a:rPr lang="es-ES" altLang="es-ES" sz="2000" dirty="0" err="1"/>
              <a:t>laramente</a:t>
            </a:r>
            <a:r>
              <a:rPr lang="es-ES" altLang="es-ES" sz="2000" dirty="0"/>
              <a:t> entidades: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s-ES" altLang="es-ES" sz="2000" dirty="0"/>
          </a:p>
          <a:p>
            <a:pPr lvl="3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dirty="0"/>
              <a:t>ALUMNO</a:t>
            </a:r>
          </a:p>
          <a:p>
            <a:pPr lvl="3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dirty="0"/>
              <a:t>PROFESOR</a:t>
            </a:r>
          </a:p>
          <a:p>
            <a:pPr lvl="3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dirty="0"/>
              <a:t>ASIGNATURA</a:t>
            </a:r>
          </a:p>
          <a:p>
            <a:pPr lvl="3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dirty="0"/>
              <a:t>CURSO</a:t>
            </a:r>
            <a:endParaRPr lang="es-ES" alt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9BEA95-C029-8C9B-A8C6-B2FBBFE64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A58C3-9EFD-475A-8299-E79190D4C540}" type="slidenum">
              <a:rPr lang="es-ES" altLang="es-ES" smtClean="0"/>
              <a:pPr>
                <a:defRPr/>
              </a:pPr>
              <a:t>10</a:t>
            </a:fld>
            <a:endParaRPr lang="es-ES" alt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243D1-FEEC-7667-7CC2-BAF3A441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1 ENTIDADES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691F9-9B63-59C4-1C81-379EF8AE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28800"/>
            <a:ext cx="7269163" cy="9525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sz="2000" dirty="0"/>
              <a:t>Una entidad se representa en un diagrama E/R mediante un rectángulo y el nombre de la entidad en mayúsculas.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97A189-9158-5AD4-0CD2-C46A93D5E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BD04C2-A3A1-49A1-BB8D-AEBF6E400CD8}" type="slidenum">
              <a:rPr lang="es-ES" altLang="es-ES" smtClean="0"/>
              <a:pPr>
                <a:defRPr/>
              </a:pPr>
              <a:t>11</a:t>
            </a:fld>
            <a:endParaRPr lang="es-ES" alt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422943-9377-3B54-AFA1-A687A83FCBBE}"/>
              </a:ext>
            </a:extLst>
          </p:cNvPr>
          <p:cNvSpPr/>
          <p:nvPr/>
        </p:nvSpPr>
        <p:spPr>
          <a:xfrm>
            <a:off x="1450975" y="3146425"/>
            <a:ext cx="2087563" cy="792163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ALUMNO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7793E45-3F30-D291-7D82-2CC2B88A3372}"/>
              </a:ext>
            </a:extLst>
          </p:cNvPr>
          <p:cNvSpPr/>
          <p:nvPr/>
        </p:nvSpPr>
        <p:spPr>
          <a:xfrm>
            <a:off x="3154363" y="4724400"/>
            <a:ext cx="2087562" cy="792163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MODULO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FCAD5D-DF1C-9EA2-EDF4-9ADDAF9DCE41}"/>
              </a:ext>
            </a:extLst>
          </p:cNvPr>
          <p:cNvSpPr/>
          <p:nvPr/>
        </p:nvSpPr>
        <p:spPr>
          <a:xfrm>
            <a:off x="5003800" y="3146425"/>
            <a:ext cx="2089150" cy="792163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PROFESOR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F8F1B-3A2B-5DE0-9A8A-2AEB2515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7171A-5B3D-EDAE-CDA9-9A5FFDBF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28800"/>
            <a:ext cx="7777485" cy="48402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sz="2000" b="1" dirty="0"/>
              <a:t>Un atributo es una propiedad o una característica de una entidad o de una relación. </a:t>
            </a:r>
            <a:endParaRPr lang="es-ES" dirty="0"/>
          </a:p>
          <a:p>
            <a:pPr eaLnBrk="1" hangingPunct="1">
              <a:defRPr/>
            </a:pPr>
            <a:r>
              <a:rPr lang="es-ES" sz="2000" dirty="0"/>
              <a:t>Los atributos de una entidad pueden tomar un conjunto de valores permitidos al que se le conoce como </a:t>
            </a:r>
            <a:r>
              <a:rPr lang="es-ES" sz="2000" b="1" dirty="0"/>
              <a:t>dominio del atributo.</a:t>
            </a:r>
          </a:p>
          <a:p>
            <a:pPr eaLnBrk="1" hangingPunct="1">
              <a:defRPr/>
            </a:pPr>
            <a:r>
              <a:rPr lang="es-ES" sz="2000" dirty="0"/>
              <a:t>Por ejemplo, la entidad ALUMNO puede tener los atributos: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s-ES" sz="2000" dirty="0"/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r>
              <a:rPr lang="es-ES" sz="1600" dirty="0"/>
              <a:t>identificador</a:t>
            </a:r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r>
              <a:rPr lang="es-ES" sz="1600" dirty="0"/>
              <a:t>Nombre</a:t>
            </a:r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r>
              <a:rPr lang="es-ES" sz="1600" dirty="0"/>
              <a:t>Apellidos</a:t>
            </a:r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r>
              <a:rPr lang="es-ES" sz="1600" dirty="0"/>
              <a:t>email</a:t>
            </a:r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r>
              <a:rPr lang="es-ES" sz="1600" dirty="0"/>
              <a:t>Fecha nacimiento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1F0A2-DD68-3AEF-175A-487B0A1A7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32B8C-9C3A-4B36-9582-A630DEB34D9D}" type="slidenum">
              <a:rPr lang="es-ES" altLang="es-ES" smtClean="0"/>
              <a:pPr>
                <a:defRPr/>
              </a:pPr>
              <a:t>12</a:t>
            </a:fld>
            <a:endParaRPr lang="es-ES" altLang="es-ES"/>
          </a:p>
        </p:txBody>
      </p:sp>
      <p:pic>
        <p:nvPicPr>
          <p:cNvPr id="22533" name="Imagen 6">
            <a:extLst>
              <a:ext uri="{FF2B5EF4-FFF2-40B4-BE49-F238E27FC236}">
                <a16:creationId xmlns:a16="http://schemas.microsoft.com/office/drawing/2014/main" id="{98B9259F-8D7C-A330-4330-3FAF55BC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4143375"/>
            <a:ext cx="44323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9C075-26B8-C227-D3D1-60E38C50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CC63B-6485-9F35-7A84-278EC14C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28800"/>
            <a:ext cx="7633469" cy="48402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sz="2400" dirty="0">
                <a:latin typeface="+mj-lt"/>
              </a:rPr>
              <a:t>Los atributos de una entidad, se representan mediante pequeños círculos unidos a la entidad por una línea. Al lado de cada círculo se escribe el nombre del atributo.</a:t>
            </a:r>
          </a:p>
          <a:p>
            <a:pPr eaLnBrk="1" hangingPunct="1">
              <a:defRPr/>
            </a:pPr>
            <a:endParaRPr lang="es-ES" altLang="es-ES" sz="2400" dirty="0"/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1CB26-5F78-D99E-4345-F299C2990A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561B-CA43-4A66-92E7-7E40BC530746}" type="slidenum">
              <a:rPr lang="es-ES" altLang="es-ES" smtClean="0"/>
              <a:pPr>
                <a:defRPr/>
              </a:pPr>
              <a:t>13</a:t>
            </a:fld>
            <a:endParaRPr lang="es-ES" altLang="es-ES"/>
          </a:p>
        </p:txBody>
      </p:sp>
      <p:pic>
        <p:nvPicPr>
          <p:cNvPr id="23557" name="Imagen 8">
            <a:extLst>
              <a:ext uri="{FF2B5EF4-FFF2-40B4-BE49-F238E27FC236}">
                <a16:creationId xmlns:a16="http://schemas.microsoft.com/office/drawing/2014/main" id="{81A0003D-2963-B8A6-0D74-F91AE029D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16338"/>
            <a:ext cx="35718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2AE4C-DB2A-C5A1-2251-82AA548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D8EE7-6071-ADEB-B05A-9E521FD8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154863" cy="48402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TIPOS EN MODELO E/R</a:t>
            </a:r>
            <a:r>
              <a:rPr lang="es-ES" altLang="es-ES" sz="2000" dirty="0">
                <a:latin typeface="+mj-lt"/>
              </a:rPr>
              <a:t>:</a:t>
            </a:r>
          </a:p>
          <a:p>
            <a:pPr lvl="1" eaLnBrk="1" hangingPunct="1">
              <a:defRPr/>
            </a:pPr>
            <a:r>
              <a:rPr lang="es-ES" altLang="es-ES" sz="1800" b="1" i="1" dirty="0">
                <a:latin typeface="+mj-lt"/>
              </a:rPr>
              <a:t>Atributos identificadores y atributos descriptores</a:t>
            </a:r>
            <a:r>
              <a:rPr lang="es-ES" altLang="es-ES" sz="1800" dirty="0">
                <a:latin typeface="+mj-lt"/>
              </a:rPr>
              <a:t>: 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Los </a:t>
            </a:r>
            <a:r>
              <a:rPr lang="es-ES" altLang="es-ES" sz="1600" b="1" dirty="0">
                <a:latin typeface="+mj-lt"/>
              </a:rPr>
              <a:t>identificadores</a:t>
            </a:r>
            <a:r>
              <a:rPr lang="es-ES" altLang="es-ES" sz="1600" dirty="0">
                <a:latin typeface="+mj-lt"/>
              </a:rPr>
              <a:t> son atributos que identifican de manera unívoca </a:t>
            </a:r>
            <a:r>
              <a:rPr lang="es-ES" altLang="es-ES" sz="1600" b="1" dirty="0">
                <a:latin typeface="+mj-lt"/>
              </a:rPr>
              <a:t>cada ocurrencia </a:t>
            </a:r>
            <a:r>
              <a:rPr lang="es-ES" altLang="es-ES" sz="1600" dirty="0">
                <a:latin typeface="+mj-lt"/>
              </a:rPr>
              <a:t>de una entidad. 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Los </a:t>
            </a:r>
            <a:r>
              <a:rPr lang="es-ES" altLang="es-ES" sz="1600" b="1" dirty="0">
                <a:latin typeface="+mj-lt"/>
              </a:rPr>
              <a:t>descriptores</a:t>
            </a:r>
            <a:r>
              <a:rPr lang="es-ES" altLang="es-ES" sz="1600" dirty="0">
                <a:latin typeface="+mj-lt"/>
              </a:rPr>
              <a:t> de entidad (o de una relación) son atributos que muestran características de la entidad (o de la relación)</a:t>
            </a:r>
            <a:r>
              <a:rPr lang="es-ES" altLang="es-ES" sz="2000" dirty="0">
                <a:latin typeface="+mj-lt"/>
              </a:rPr>
              <a:t>.</a:t>
            </a:r>
          </a:p>
          <a:p>
            <a:pPr lvl="2" eaLnBrk="1" hangingPunct="1">
              <a:defRPr/>
            </a:pPr>
            <a:endParaRPr lang="es-ES" altLang="es-ES" sz="2000" dirty="0">
              <a:latin typeface="+mj-lt"/>
            </a:endParaRPr>
          </a:p>
          <a:p>
            <a:pPr lvl="2" eaLnBrk="1" hangingPunct="1">
              <a:defRPr/>
            </a:pPr>
            <a:endParaRPr lang="es-ES" altLang="es-ES" sz="2000" dirty="0">
              <a:latin typeface="+mj-lt"/>
            </a:endParaRPr>
          </a:p>
          <a:p>
            <a:pPr lvl="2" eaLnBrk="1" hangingPunct="1">
              <a:defRPr/>
            </a:pPr>
            <a:endParaRPr lang="es-ES" altLang="es-ES" sz="2000" dirty="0">
              <a:latin typeface="+mj-lt"/>
            </a:endParaRPr>
          </a:p>
          <a:p>
            <a:pPr lvl="2" eaLnBrk="1" hangingPunct="1">
              <a:defRPr/>
            </a:pPr>
            <a:endParaRPr lang="es-ES" altLang="es-ES" sz="2000" dirty="0">
              <a:latin typeface="+mj-lt"/>
            </a:endParaRP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En las entidades siempre debe haber un identificador (podría estar formado por varios atributos.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Una entidad puede tener atributos identificadores alternativos. Se representan con círculo </a:t>
            </a:r>
            <a:r>
              <a:rPr lang="es-ES" altLang="es-ES" sz="1600" dirty="0" err="1">
                <a:latin typeface="+mj-lt"/>
              </a:rPr>
              <a:t>semisombreado</a:t>
            </a:r>
            <a:r>
              <a:rPr lang="es-ES" altLang="es-ES" sz="1600" dirty="0">
                <a:latin typeface="+mj-lt"/>
              </a:rPr>
              <a:t>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s-ES" altLang="es-ES" sz="2400" dirty="0">
                <a:latin typeface="+mj-lt"/>
              </a:rPr>
              <a:t>			    </a:t>
            </a:r>
            <a:r>
              <a:rPr lang="es-ES" altLang="es-ES" b="1" dirty="0">
                <a:latin typeface="+mj-lt"/>
              </a:rPr>
              <a:t>bastidor</a:t>
            </a:r>
            <a:endParaRPr lang="es-ES" altLang="es-ES" sz="2400" dirty="0">
              <a:latin typeface="+mj-lt"/>
            </a:endParaRPr>
          </a:p>
          <a:p>
            <a:pPr eaLnBrk="1" hangingPunct="1">
              <a:defRPr/>
            </a:pPr>
            <a:endParaRPr lang="es-ES" altLang="es-ES" sz="2400" dirty="0"/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6BF074-21F9-FF42-EAE1-2596DFA55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14D9F1-69EE-42A1-B1D7-A418DFD27567}" type="slidenum">
              <a:rPr lang="es-ES" altLang="es-ES" smtClean="0"/>
              <a:pPr>
                <a:defRPr/>
              </a:pPr>
              <a:t>14</a:t>
            </a:fld>
            <a:endParaRPr lang="es-ES" altLang="es-E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050FD87-20B9-9DB3-6A88-641E45929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3645024"/>
            <a:ext cx="2808312" cy="131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E52A31-552C-E871-2869-CF30B3CD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140010"/>
            <a:ext cx="1258441" cy="4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8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2AE4C-DB2A-C5A1-2251-82AA548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D8EE7-6071-ADEB-B05A-9E521FD8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154863" cy="48402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TIPOS EN MODELO E/R</a:t>
            </a:r>
            <a:r>
              <a:rPr lang="es-ES" altLang="es-ES" sz="2000" dirty="0">
                <a:latin typeface="+mj-lt"/>
              </a:rPr>
              <a:t>:</a:t>
            </a:r>
          </a:p>
          <a:p>
            <a:pPr lvl="1" eaLnBrk="1" hangingPunct="1">
              <a:defRPr/>
            </a:pPr>
            <a:r>
              <a:rPr lang="es-ES" altLang="es-ES" sz="1800" b="1" i="1" dirty="0">
                <a:latin typeface="+mj-lt"/>
              </a:rPr>
              <a:t>Atributos simples y atributos compuestos</a:t>
            </a:r>
            <a:r>
              <a:rPr lang="es-ES" altLang="es-ES" sz="1800" dirty="0">
                <a:latin typeface="+mj-lt"/>
              </a:rPr>
              <a:t>: 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Un atributo es simple si su contenido no se considera dividido en partes, por ejemplo NOMBRE. 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Es compuesto si admite dividirse en partes. Por ejemplo, FECHA podría ser compuesto si se considera que de FECHA se puede usar aisladamente DIA, MES y AÑO</a:t>
            </a:r>
            <a:r>
              <a:rPr lang="es-ES" altLang="es-ES" sz="2000" dirty="0">
                <a:latin typeface="+mj-lt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s-ES" altLang="es-ES" sz="2400" dirty="0">
              <a:latin typeface="+mj-lt"/>
            </a:endParaRPr>
          </a:p>
          <a:p>
            <a:pPr eaLnBrk="1" hangingPunct="1">
              <a:defRPr/>
            </a:pPr>
            <a:endParaRPr lang="es-ES" altLang="es-ES" sz="2400" dirty="0"/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6BF074-21F9-FF42-EAE1-2596DFA55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14D9F1-69EE-42A1-B1D7-A418DFD27567}" type="slidenum">
              <a:rPr lang="es-ES" altLang="es-ES" smtClean="0"/>
              <a:pPr>
                <a:defRPr/>
              </a:pPr>
              <a:t>15</a:t>
            </a:fld>
            <a:endParaRPr lang="es-ES" altLang="es-ES"/>
          </a:p>
        </p:txBody>
      </p:sp>
      <p:pic>
        <p:nvPicPr>
          <p:cNvPr id="26629" name="Picture 2" descr="Resultado de imagen de atributos simples y compuestos base de datos">
            <a:extLst>
              <a:ext uri="{FF2B5EF4-FFF2-40B4-BE49-F238E27FC236}">
                <a16:creationId xmlns:a16="http://schemas.microsoft.com/office/drawing/2014/main" id="{B4368133-1F64-E4FC-019B-E34B9545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0"/>
          <a:stretch>
            <a:fillRect/>
          </a:stretch>
        </p:blipFill>
        <p:spPr bwMode="auto">
          <a:xfrm>
            <a:off x="1420813" y="4005263"/>
            <a:ext cx="6302375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AE194-9A2B-3EF3-5584-39E0CC29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2F3CD-189A-D391-B23E-C89679088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010400" cy="23923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TIPOS</a:t>
            </a:r>
            <a:r>
              <a:rPr lang="es-ES" altLang="es-ES" sz="2000" dirty="0">
                <a:latin typeface="+mj-lt"/>
              </a:rPr>
              <a:t>:</a:t>
            </a:r>
          </a:p>
          <a:p>
            <a:pPr lvl="1" eaLnBrk="1" hangingPunct="1">
              <a:defRPr/>
            </a:pPr>
            <a:r>
              <a:rPr lang="es-ES" altLang="es-ES" sz="1800" b="1" i="1" dirty="0">
                <a:latin typeface="+mj-lt"/>
              </a:rPr>
              <a:t>Atributos </a:t>
            </a:r>
            <a:r>
              <a:rPr lang="es-ES" altLang="es-ES" sz="1800" b="1" i="1" dirty="0" err="1">
                <a:latin typeface="+mj-lt"/>
              </a:rPr>
              <a:t>monovaluados</a:t>
            </a:r>
            <a:r>
              <a:rPr lang="es-ES" altLang="es-ES" sz="1800" b="1" i="1" dirty="0">
                <a:latin typeface="+mj-lt"/>
              </a:rPr>
              <a:t> y atributos multivaluados: 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Un atributo es </a:t>
            </a:r>
            <a:r>
              <a:rPr lang="es-ES" altLang="es-ES" sz="1600" b="1" dirty="0" err="1">
                <a:latin typeface="+mj-lt"/>
              </a:rPr>
              <a:t>monovaluado</a:t>
            </a:r>
            <a:r>
              <a:rPr lang="es-ES" altLang="es-ES" sz="1600" dirty="0">
                <a:latin typeface="+mj-lt"/>
              </a:rPr>
              <a:t> si admite para cada elemento de la entidad un solo valor, por ejemplo nombre de una persona sería </a:t>
            </a:r>
            <a:r>
              <a:rPr lang="es-ES" altLang="es-ES" sz="1600" dirty="0" err="1">
                <a:latin typeface="+mj-lt"/>
              </a:rPr>
              <a:t>monovaluado</a:t>
            </a:r>
            <a:r>
              <a:rPr lang="es-ES" altLang="es-ES" sz="1600" dirty="0">
                <a:latin typeface="+mj-lt"/>
              </a:rPr>
              <a:t>. 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Si un atributo admite </a:t>
            </a:r>
            <a:r>
              <a:rPr lang="es-ES" altLang="es-ES" sz="1600" b="1" dirty="0">
                <a:latin typeface="+mj-lt"/>
              </a:rPr>
              <a:t>una lista de valores </a:t>
            </a:r>
            <a:r>
              <a:rPr lang="es-ES" altLang="es-ES" sz="1600" dirty="0">
                <a:latin typeface="+mj-lt"/>
              </a:rPr>
              <a:t>para cada elemento, sería multivaluado, por ejemplo si un atributo de la entidad CLIENTE fuese </a:t>
            </a:r>
            <a:r>
              <a:rPr lang="es-ES" altLang="es-ES" sz="1600" b="1" dirty="0" err="1">
                <a:latin typeface="+mj-lt"/>
              </a:rPr>
              <a:t>teléfono_cliente</a:t>
            </a:r>
            <a:r>
              <a:rPr lang="es-ES" altLang="es-ES" sz="1600" dirty="0">
                <a:latin typeface="+mj-lt"/>
              </a:rPr>
              <a:t>, éste podría ser  atributo multivaluado.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s-ES" altLang="es-ES" sz="2400" dirty="0">
              <a:latin typeface="+mj-lt"/>
            </a:endParaRPr>
          </a:p>
          <a:p>
            <a:pPr eaLnBrk="1" hangingPunct="1">
              <a:defRPr/>
            </a:pPr>
            <a:endParaRPr lang="es-ES" altLang="es-ES" sz="2400" dirty="0"/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9DB61-F5CE-295C-368B-15B677247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2BF1D-6AAA-47C7-9CD1-3C2546A2DC3A}" type="slidenum">
              <a:rPr lang="es-ES" altLang="es-ES" smtClean="0"/>
              <a:pPr>
                <a:defRPr/>
              </a:pPr>
              <a:t>16</a:t>
            </a:fld>
            <a:endParaRPr lang="es-ES" altLang="es-ES"/>
          </a:p>
        </p:txBody>
      </p:sp>
      <p:pic>
        <p:nvPicPr>
          <p:cNvPr id="27653" name="Imagen 1">
            <a:extLst>
              <a:ext uri="{FF2B5EF4-FFF2-40B4-BE49-F238E27FC236}">
                <a16:creationId xmlns:a16="http://schemas.microsoft.com/office/drawing/2014/main" id="{1493CBBC-BCA3-6382-18D4-D37F13BD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359275"/>
            <a:ext cx="41719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D10E6-1486-1D3D-30A9-A4342D49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5806C-C87C-058F-BF9B-21799D93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010400" cy="26082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TIPOS</a:t>
            </a:r>
            <a:r>
              <a:rPr lang="es-ES" altLang="es-ES" sz="2000" dirty="0">
                <a:latin typeface="+mj-lt"/>
              </a:rPr>
              <a:t>:</a:t>
            </a:r>
          </a:p>
          <a:p>
            <a:pPr lvl="1" eaLnBrk="1" hangingPunct="1">
              <a:defRPr/>
            </a:pPr>
            <a:r>
              <a:rPr lang="es-ES" altLang="es-ES" sz="1800" b="1" i="1" dirty="0">
                <a:latin typeface="+mj-lt"/>
              </a:rPr>
              <a:t>Atributos obligatorios y atributos opcionales: 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Un atributo es </a:t>
            </a:r>
            <a:r>
              <a:rPr lang="es-ES" altLang="es-ES" sz="1600" b="1" dirty="0">
                <a:latin typeface="+mj-lt"/>
              </a:rPr>
              <a:t>obligatorio</a:t>
            </a:r>
            <a:r>
              <a:rPr lang="es-ES" altLang="es-ES" sz="1600" dirty="0">
                <a:latin typeface="+mj-lt"/>
              </a:rPr>
              <a:t> si para todo elemento de una entidad debe contener algún valor y es </a:t>
            </a:r>
            <a:r>
              <a:rPr lang="es-ES" altLang="es-ES" sz="1600" b="1" dirty="0">
                <a:latin typeface="+mj-lt"/>
              </a:rPr>
              <a:t>opcional</a:t>
            </a:r>
            <a:r>
              <a:rPr lang="es-ES" altLang="es-ES" sz="1600" dirty="0">
                <a:latin typeface="+mj-lt"/>
              </a:rPr>
              <a:t> si puede haber elementos que no tengan asignado ningún valor en ese atributo. Por ejemplo, el atributo Aficiones podría ser opcional para una entidad CLIENTE.</a:t>
            </a:r>
          </a:p>
          <a:p>
            <a:pPr lvl="1" eaLnBrk="1" hangingPunct="1">
              <a:defRPr/>
            </a:pPr>
            <a:endParaRPr lang="es-ES" altLang="es-ES" sz="1800" dirty="0">
              <a:latin typeface="+mj-lt"/>
            </a:endParaRP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Un atributo opcional se representa: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s-ES" altLang="es-ES" sz="2400" dirty="0">
              <a:latin typeface="+mj-lt"/>
            </a:endParaRPr>
          </a:p>
          <a:p>
            <a:pPr eaLnBrk="1" hangingPunct="1">
              <a:defRPr/>
            </a:pPr>
            <a:endParaRPr lang="es-ES" altLang="es-ES" sz="2400" dirty="0"/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BEB54D-50AA-E095-1AA6-6B6A3D614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E23CAF-B3D4-4E26-A699-D5CD9A976453}" type="slidenum">
              <a:rPr lang="es-ES" altLang="es-ES" smtClean="0"/>
              <a:pPr>
                <a:defRPr/>
              </a:pPr>
              <a:t>17</a:t>
            </a:fld>
            <a:endParaRPr lang="es-ES" altLang="es-ES"/>
          </a:p>
        </p:txBody>
      </p:sp>
      <p:pic>
        <p:nvPicPr>
          <p:cNvPr id="28677" name="Imagen 1">
            <a:extLst>
              <a:ext uri="{FF2B5EF4-FFF2-40B4-BE49-F238E27FC236}">
                <a16:creationId xmlns:a16="http://schemas.microsoft.com/office/drawing/2014/main" id="{9BA9C7D6-DF3A-B493-73B3-FC3AB4DAB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797425"/>
            <a:ext cx="29432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D7331-1915-E27D-3DF5-42748A0B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DFF71-7D4A-3FE5-80D5-4DE7ADED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010400" cy="26082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TIPOS</a:t>
            </a:r>
            <a:r>
              <a:rPr lang="es-ES" altLang="es-ES" sz="2000" dirty="0">
                <a:latin typeface="+mj-lt"/>
              </a:rPr>
              <a:t>:</a:t>
            </a:r>
          </a:p>
          <a:p>
            <a:pPr lvl="1" eaLnBrk="1" hangingPunct="1">
              <a:defRPr/>
            </a:pPr>
            <a:r>
              <a:rPr lang="es-ES" altLang="es-ES" sz="1800" b="1" i="1" dirty="0">
                <a:latin typeface="+mj-lt"/>
              </a:rPr>
              <a:t>Atributos derivados y no derivados: 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Un atributo es </a:t>
            </a:r>
            <a:r>
              <a:rPr lang="es-ES" altLang="es-ES" sz="1600" b="1" dirty="0">
                <a:latin typeface="+mj-lt"/>
              </a:rPr>
              <a:t>derivado</a:t>
            </a:r>
            <a:r>
              <a:rPr lang="es-ES" altLang="es-ES" sz="1600" dirty="0">
                <a:latin typeface="+mj-lt"/>
              </a:rPr>
              <a:t> si se puede obtener a partir de los datos contenidos en otros atributos y es no derivado si su valor no depende de ningún otro atributo. </a:t>
            </a:r>
          </a:p>
          <a:p>
            <a:pPr lvl="2" eaLnBrk="1" hangingPunct="1">
              <a:defRPr/>
            </a:pPr>
            <a:r>
              <a:rPr lang="es-ES" altLang="es-ES" sz="1600" dirty="0">
                <a:latin typeface="+mj-lt"/>
              </a:rPr>
              <a:t>Un atributo derivado podría ser IMPORTE DE VENTA si los valores para ese atributo se obtuviesen a través de los atributos UNIDADES VENDIDAS y PRECIO UNIDAD.</a:t>
            </a:r>
          </a:p>
          <a:p>
            <a:pPr lvl="1" eaLnBrk="1" hangingPunct="1">
              <a:defRPr/>
            </a:pPr>
            <a:endParaRPr lang="es-ES" altLang="es-ES" sz="1800" dirty="0">
              <a:latin typeface="+mj-lt"/>
            </a:endParaRPr>
          </a:p>
          <a:p>
            <a:pPr lvl="1" eaLnBrk="1" hangingPunct="1">
              <a:defRPr/>
            </a:pPr>
            <a:r>
              <a:rPr lang="es-ES" altLang="es-ES" sz="1800" dirty="0">
                <a:latin typeface="+mj-lt"/>
              </a:rPr>
              <a:t>No es recomendable usar atributos derivados.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s-ES" altLang="es-ES" sz="2400" dirty="0">
              <a:latin typeface="+mj-lt"/>
            </a:endParaRPr>
          </a:p>
          <a:p>
            <a:pPr eaLnBrk="1" hangingPunct="1">
              <a:defRPr/>
            </a:pPr>
            <a:endParaRPr lang="es-ES" altLang="es-ES" sz="2400" dirty="0"/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315CFD-9902-541A-C367-929344A2A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51072E-7934-43F9-9CCE-018E00A81BC9}" type="slidenum">
              <a:rPr lang="es-ES" altLang="es-ES" smtClean="0"/>
              <a:pPr>
                <a:defRPr/>
              </a:pPr>
              <a:t>18</a:t>
            </a:fld>
            <a:endParaRPr lang="es-ES" alt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48C1F-741D-558B-CCC2-761347E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BA29D-4C10-B77E-C33C-22BC731D5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28800"/>
            <a:ext cx="7416998" cy="26082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alt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Identificador o Clave</a:t>
            </a:r>
            <a:r>
              <a:rPr lang="es-ES" altLang="es-ES" b="1" dirty="0">
                <a:latin typeface="+mj-lt"/>
              </a:rPr>
              <a:t> : </a:t>
            </a:r>
            <a:r>
              <a:rPr lang="es-ES" altLang="es-ES" dirty="0">
                <a:latin typeface="+mj-lt"/>
              </a:rPr>
              <a:t>Una clave sirve para </a:t>
            </a:r>
            <a:r>
              <a:rPr lang="es-ES" alt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identificar de forma única </a:t>
            </a:r>
            <a:r>
              <a:rPr lang="es-ES" altLang="es-ES" dirty="0">
                <a:latin typeface="+mj-lt"/>
              </a:rPr>
              <a:t>a cada elemento de una entidad. Una clave </a:t>
            </a:r>
            <a:r>
              <a:rPr lang="es-ES" alt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puede estar formada por un solo atributo o por varios. </a:t>
            </a:r>
            <a:r>
              <a:rPr lang="es-ES" altLang="es-ES" dirty="0">
                <a:latin typeface="+mj-lt"/>
              </a:rPr>
              <a:t>En una entidad puede haber dos tipos de clave: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s-ES" altLang="es-ES" sz="1800" b="1" dirty="0">
                <a:latin typeface="+mj-lt"/>
              </a:rPr>
              <a:t>Clave primaria o principal: </a:t>
            </a:r>
            <a:r>
              <a:rPr lang="es-ES" altLang="es-ES" sz="1800" dirty="0">
                <a:latin typeface="+mj-lt"/>
              </a:rPr>
              <a:t>Dentro de los conjuntos de atributos que pueden permitir identificar a los elementos de una entidad, debería ser el que se considera más adecuada en base a una serie de requisitos: </a:t>
            </a:r>
            <a:r>
              <a:rPr lang="es-ES" altLang="es-ES" sz="1800" b="1" dirty="0">
                <a:latin typeface="+mj-lt"/>
              </a:rPr>
              <a:t>simplicidad, longitud, representatividad, estabilidad.</a:t>
            </a:r>
            <a:endParaRPr lang="es-ES" altLang="es-ES" sz="1800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endParaRPr lang="es-ES" altLang="es-ES" sz="1800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s-ES" altLang="es-ES" sz="1800" b="1" dirty="0">
                <a:latin typeface="+mj-lt"/>
              </a:rPr>
              <a:t>Clave secundaria o alternativa. </a:t>
            </a:r>
            <a:r>
              <a:rPr lang="es-ES" altLang="es-ES" sz="1800" dirty="0">
                <a:latin typeface="+mj-lt"/>
              </a:rPr>
              <a:t>Puede haber varias en una entidad pero no se debe abusar de estas claves. Serán todas aquellas que decidamos, aparte de la primaria</a:t>
            </a:r>
            <a:r>
              <a:rPr lang="es-ES" altLang="es-ES" sz="1400" dirty="0">
                <a:latin typeface="+mj-lt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endParaRPr lang="es-ES" altLang="es-ES" sz="1400" b="1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s-ES" altLang="es-ES" sz="1400" b="1" dirty="0">
                <a:latin typeface="+mj-lt"/>
              </a:rPr>
              <a:t>Por ejemplo, cada alumno de un centro de estudios puede tener un id numérico como identificador o clave principal. </a:t>
            </a:r>
            <a:r>
              <a:rPr lang="es-ES" altLang="es-ES" sz="1400" b="1">
                <a:latin typeface="+mj-lt"/>
              </a:rPr>
              <a:t>Además, </a:t>
            </a:r>
            <a:r>
              <a:rPr lang="es-ES" altLang="es-ES" sz="1400" b="1" dirty="0">
                <a:latin typeface="+mj-lt"/>
              </a:rPr>
              <a:t>puede </a:t>
            </a:r>
            <a:r>
              <a:rPr lang="es-ES" altLang="es-ES" sz="1400" b="1">
                <a:latin typeface="+mj-lt"/>
              </a:rPr>
              <a:t>tener como </a:t>
            </a:r>
            <a:r>
              <a:rPr lang="es-ES" altLang="es-ES" sz="1400" b="1" dirty="0">
                <a:latin typeface="+mj-lt"/>
              </a:rPr>
              <a:t>clave alternativa el DNI.</a:t>
            </a:r>
          </a:p>
          <a:p>
            <a:pPr lvl="1" eaLnBrk="1" hangingPunct="1">
              <a:buFont typeface="Courier New" panose="02070309020205020404" pitchFamily="49" charset="0"/>
              <a:buChar char="o"/>
              <a:defRPr/>
            </a:pPr>
            <a:endParaRPr lang="es-ES" altLang="es-ES" sz="2200" dirty="0">
              <a:latin typeface="+mj-lt"/>
            </a:endParaRPr>
          </a:p>
          <a:p>
            <a:pPr eaLnBrk="1" hangingPunct="1">
              <a:defRPr/>
            </a:pPr>
            <a:endParaRPr lang="es-ES" altLang="es-ES" sz="2400" dirty="0"/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5FB848-EBE8-E109-0A4E-FB8663914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B6A733-0211-4C80-A9BA-935164747BD6}" type="slidenum">
              <a:rPr lang="es-ES" altLang="es-ES" smtClean="0"/>
              <a:pPr>
                <a:defRPr/>
              </a:pPr>
              <a:t>19</a:t>
            </a:fld>
            <a:endParaRPr lang="es-ES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Marcador de número de diapositiva">
            <a:extLst>
              <a:ext uri="{FF2B5EF4-FFF2-40B4-BE49-F238E27FC236}">
                <a16:creationId xmlns:a16="http://schemas.microsoft.com/office/drawing/2014/main" id="{50D399F8-5537-5A1D-66C7-D462CC45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E6A84D0-B5EF-4F46-9525-662A6C8B6F9C}" type="slidenum">
              <a:rPr lang="es-ES" altLang="es-ES" sz="2800" smtClean="0">
                <a:solidFill>
                  <a:srgbClr val="898989"/>
                </a:solidFill>
              </a:rPr>
              <a:pPr/>
              <a:t>2</a:t>
            </a:fld>
            <a:endParaRPr lang="es-ES" altLang="es-ES" sz="2800">
              <a:solidFill>
                <a:srgbClr val="898989"/>
              </a:solidFill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AC04D927-2DF7-516F-9B55-F5DAC2C8FED7}"/>
              </a:ext>
            </a:extLst>
          </p:cNvPr>
          <p:cNvSpPr txBox="1"/>
          <p:nvPr/>
        </p:nvSpPr>
        <p:spPr>
          <a:xfrm>
            <a:off x="679450" y="908050"/>
            <a:ext cx="7835900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323850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r"/>
                <a:tab pos="450850" algn="l"/>
                <a:tab pos="5394325" algn="r"/>
              </a:tabLst>
              <a:defRPr/>
            </a:pPr>
            <a:r>
              <a:rPr lang="es-ES" sz="20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</a:rPr>
              <a:t>UNIDAD 3: </a:t>
            </a:r>
            <a:r>
              <a:rPr lang="es-ES" sz="2000" dirty="0">
                <a:solidFill>
                  <a:schemeClr val="tx1"/>
                </a:solidFill>
              </a:rPr>
              <a:t>INTERPRETACIÓN DE DIAGRAMAS ER</a:t>
            </a:r>
            <a:endParaRPr lang="es-ES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</a:endParaRPr>
          </a:p>
          <a:p>
            <a:pPr indent="323850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r"/>
                <a:tab pos="450850" algn="l"/>
                <a:tab pos="5394325" algn="r"/>
              </a:tabLst>
              <a:defRPr/>
            </a:pPr>
            <a:endParaRPr lang="es-ES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</a:endParaRPr>
          </a:p>
          <a:p>
            <a:pPr indent="323850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r"/>
                <a:tab pos="450850" algn="l"/>
                <a:tab pos="5394325" algn="r"/>
              </a:tabLst>
              <a:defRPr/>
            </a:pPr>
            <a:endParaRPr lang="es-ES" sz="2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Modelo de datos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La representación del problema: los diagramas E/R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2.1 Entidades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2.2 Atributos y tipos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2.3 Relaciones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2.4 Participación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2.5 Cardinalidad 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2.6 Debilidad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latin typeface="+mj-lt"/>
              </a:rPr>
              <a:t>El modelo E/R ampliado.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latin typeface="+mj-lt"/>
              </a:rPr>
              <a:t>Construcción de un diagrama E/R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latin typeface="+mj-lt"/>
              </a:rPr>
              <a:t>El modelo relacional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5.1 Elementos de una relación.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5.2 Restricciones del modelo relacional 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5.3 Claves primarias y claves ajenas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5.4 Integridad referencial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5.5 Representación del esquema relacional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5.6 Paso del diagrama E/R al modelo relacional.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latin typeface="+mj-lt"/>
              </a:rPr>
              <a:t>Normalización.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A6A2-3F57-F62B-D938-FFD51700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D9108-72EF-BD2A-77DC-DF0908D4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6578600" cy="3762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alt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Representación de los atributos</a:t>
            </a:r>
            <a:endParaRPr lang="es-ES" altLang="es-ES" sz="2200" dirty="0">
              <a:latin typeface="+mj-lt"/>
            </a:endParaRPr>
          </a:p>
          <a:p>
            <a:pPr eaLnBrk="1" hangingPunct="1">
              <a:defRPr/>
            </a:pPr>
            <a:endParaRPr lang="es-ES" altLang="es-ES" sz="2400" dirty="0"/>
          </a:p>
          <a:p>
            <a:pPr lvl="2" eaLnBrk="1" hangingPunct="1">
              <a:buFont typeface="Courier New" panose="02070309020205020404" pitchFamily="49" charset="0"/>
              <a:buChar char="o"/>
              <a:defRPr/>
            </a:pP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30EB4A-09DC-A089-C44E-F9E67CCC1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89995-7E0E-4FB1-A538-8C63CB8E9BDE}" type="slidenum">
              <a:rPr lang="es-ES" altLang="es-ES" smtClean="0"/>
              <a:pPr>
                <a:defRPr/>
              </a:pPr>
              <a:t>20</a:t>
            </a:fld>
            <a:endParaRPr lang="es-ES" altLang="es-ES"/>
          </a:p>
        </p:txBody>
      </p:sp>
      <p:pic>
        <p:nvPicPr>
          <p:cNvPr id="31749" name="Imagen 1">
            <a:extLst>
              <a:ext uri="{FF2B5EF4-FFF2-40B4-BE49-F238E27FC236}">
                <a16:creationId xmlns:a16="http://schemas.microsoft.com/office/drawing/2014/main" id="{EEA2C98B-2943-DBF3-D2BB-3748A8BC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36838"/>
            <a:ext cx="583247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D9139-D49E-EDD1-2436-E1217F5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871E9-7D4D-E1CD-D427-AD97AC23A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154863" cy="4840288"/>
          </a:xfrm>
        </p:spPr>
        <p:txBody>
          <a:bodyPr>
            <a:noAutofit/>
          </a:bodyPr>
          <a:lstStyle/>
          <a:p>
            <a:pPr lvl="1" eaLnBrk="1" hangingPunct="1">
              <a:defRPr/>
            </a:pPr>
            <a:r>
              <a:rPr lang="es-ES" altLang="es-ES" sz="2400" b="1" dirty="0">
                <a:latin typeface="+mj-lt"/>
              </a:rPr>
              <a:t>Ejercicio </a:t>
            </a:r>
          </a:p>
          <a:p>
            <a:pPr lvl="2" eaLnBrk="1" hangingPunct="1">
              <a:defRPr/>
            </a:pPr>
            <a:r>
              <a:rPr lang="es-ES" altLang="es-ES" sz="2200" i="1" dirty="0">
                <a:latin typeface="+mj-lt"/>
              </a:rPr>
              <a:t>Justifica si los siguientes atributos serían identificadores-descriptores, obligatorios-opcionales, compuestos-simples,  derivados-no derivados, </a:t>
            </a:r>
            <a:r>
              <a:rPr lang="es-ES" altLang="es-ES" sz="2200" i="1" dirty="0" err="1">
                <a:latin typeface="+mj-lt"/>
              </a:rPr>
              <a:t>monovaluados</a:t>
            </a:r>
            <a:r>
              <a:rPr lang="es-ES" altLang="es-ES" sz="2200" i="1" dirty="0">
                <a:latin typeface="+mj-lt"/>
              </a:rPr>
              <a:t>-multivaluados.</a:t>
            </a:r>
          </a:p>
          <a:p>
            <a:pPr lvl="2" eaLnBrk="1" hangingPunct="1">
              <a:defRPr/>
            </a:pPr>
            <a:endParaRPr lang="es-ES" altLang="es-ES" sz="2200" i="1" dirty="0">
              <a:latin typeface="+mj-lt"/>
            </a:endParaRP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Fecha de nacimiento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Localidad de nacimiento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Edad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 err="1">
                <a:latin typeface="+mj-lt"/>
              </a:rPr>
              <a:t>EsMayorDeEdad</a:t>
            </a:r>
            <a:endParaRPr lang="es-ES" altLang="es-ES" sz="1600" i="1" dirty="0">
              <a:latin typeface="+mj-lt"/>
            </a:endParaRP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DNI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Teléfonos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Nombre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Apellidos</a:t>
            </a: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6BC359-98C9-93A8-9054-9CD9E8263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273471-4198-4D90-A86B-B9D3467763D0}" type="slidenum">
              <a:rPr lang="es-ES" altLang="es-ES" smtClean="0"/>
              <a:pPr>
                <a:defRPr/>
              </a:pPr>
              <a:t>21</a:t>
            </a:fld>
            <a:endParaRPr lang="es-ES" alt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ACF3B-D37B-E412-33F3-2DCD4447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A5CCB-62B4-EC9B-EECD-C798872D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154863" cy="4840288"/>
          </a:xfrm>
        </p:spPr>
        <p:txBody>
          <a:bodyPr>
            <a:noAutofit/>
          </a:bodyPr>
          <a:lstStyle/>
          <a:p>
            <a:pPr lvl="1" eaLnBrk="1" hangingPunct="1">
              <a:defRPr/>
            </a:pPr>
            <a:r>
              <a:rPr lang="es-ES" altLang="es-ES" sz="2400" b="1" dirty="0">
                <a:latin typeface="+mj-lt"/>
              </a:rPr>
              <a:t>Ejercicio </a:t>
            </a:r>
          </a:p>
          <a:p>
            <a:pPr lvl="2" eaLnBrk="1" hangingPunct="1">
              <a:defRPr/>
            </a:pPr>
            <a:r>
              <a:rPr lang="es-ES" altLang="es-ES" sz="2200" i="1" dirty="0">
                <a:latin typeface="+mj-lt"/>
              </a:rPr>
              <a:t>Representa una entidad CONTRATO que representa los contratos de alquiler de automóviles y contiene.</a:t>
            </a:r>
          </a:p>
          <a:p>
            <a:pPr lvl="2" eaLnBrk="1" hangingPunct="1">
              <a:defRPr/>
            </a:pPr>
            <a:endParaRPr lang="es-ES" altLang="es-ES" sz="2200" i="1" dirty="0">
              <a:latin typeface="+mj-lt"/>
            </a:endParaRP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Identificador del contrato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Fecha inicial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Fecha final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Kilómetros iniciales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Kilómetros finales</a:t>
            </a: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C4231B-12B2-495C-F5F3-AFB7EF080D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A89C4-8F74-45CC-AA9B-BE7AA72F9E76}" type="slidenum">
              <a:rPr lang="es-ES" altLang="es-ES" smtClean="0"/>
              <a:pPr>
                <a:defRPr/>
              </a:pPr>
              <a:t>22</a:t>
            </a:fld>
            <a:endParaRPr lang="es-ES" alt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D5B34-7C54-4A36-6F64-B1AB205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6C73C-9737-61FF-30DB-49939478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154863" cy="4840288"/>
          </a:xfrm>
        </p:spPr>
        <p:txBody>
          <a:bodyPr>
            <a:noAutofit/>
          </a:bodyPr>
          <a:lstStyle/>
          <a:p>
            <a:pPr lvl="1" eaLnBrk="1" hangingPunct="1">
              <a:defRPr/>
            </a:pPr>
            <a:r>
              <a:rPr lang="es-ES" altLang="es-ES" sz="2400" b="1" dirty="0">
                <a:latin typeface="+mj-lt"/>
              </a:rPr>
              <a:t>Ejercicio </a:t>
            </a:r>
          </a:p>
          <a:p>
            <a:pPr lvl="2" eaLnBrk="1" hangingPunct="1">
              <a:defRPr/>
            </a:pPr>
            <a:r>
              <a:rPr lang="es-ES" altLang="es-ES" sz="2200" i="1" dirty="0">
                <a:latin typeface="+mj-lt"/>
              </a:rPr>
              <a:t>Representa una entidad CLIENTE que representa los clientes de una compañía de alquiler de automóviles y contiene.</a:t>
            </a:r>
          </a:p>
          <a:p>
            <a:pPr lvl="2" eaLnBrk="1" hangingPunct="1">
              <a:defRPr/>
            </a:pPr>
            <a:endParaRPr lang="es-ES" altLang="es-ES" sz="2200" i="1" dirty="0">
              <a:latin typeface="+mj-lt"/>
            </a:endParaRP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Identificador del cliente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 err="1">
                <a:latin typeface="+mj-lt"/>
              </a:rPr>
              <a:t>Dni</a:t>
            </a:r>
            <a:r>
              <a:rPr lang="es-ES" altLang="es-ES" sz="1600" i="1" dirty="0">
                <a:latin typeface="+mj-lt"/>
              </a:rPr>
              <a:t> del cliente 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Nombre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Apellidos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 err="1">
                <a:latin typeface="+mj-lt"/>
              </a:rPr>
              <a:t>Direccion</a:t>
            </a:r>
            <a:endParaRPr lang="es-ES" altLang="es-ES" sz="1600" i="1" dirty="0">
              <a:latin typeface="+mj-lt"/>
            </a:endParaRP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sz="1600" i="1" dirty="0" err="1">
                <a:latin typeface="+mj-lt"/>
              </a:rPr>
              <a:t>Telefono</a:t>
            </a:r>
            <a:endParaRPr lang="es-ES" sz="1600" i="1" dirty="0">
              <a:latin typeface="+mj-lt"/>
            </a:endParaRP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sz="1600" i="1" dirty="0">
                <a:latin typeface="+mj-lt"/>
              </a:rPr>
              <a:t>Fecha de nacimiento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sz="1600" i="1" dirty="0">
                <a:latin typeface="+mj-lt"/>
              </a:rPr>
              <a:t>Tipo permiso conducir</a:t>
            </a: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422E09-BD28-1D20-8450-9DAC0447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FEC72-F1CB-41BA-B8A6-13DB579C81EB}" type="slidenum">
              <a:rPr lang="es-ES" altLang="es-ES" smtClean="0"/>
              <a:pPr>
                <a:defRPr/>
              </a:pPr>
              <a:t>23</a:t>
            </a:fld>
            <a:endParaRPr lang="es-ES" alt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497D-A51C-731A-636C-439A84E4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– 2 ATRIBUTOS Y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EC3B7-D3A4-D870-F0A0-9C482E8C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154863" cy="4840288"/>
          </a:xfrm>
        </p:spPr>
        <p:txBody>
          <a:bodyPr>
            <a:noAutofit/>
          </a:bodyPr>
          <a:lstStyle/>
          <a:p>
            <a:pPr lvl="1" eaLnBrk="1" hangingPunct="1">
              <a:defRPr/>
            </a:pPr>
            <a:r>
              <a:rPr lang="es-ES" altLang="es-ES" sz="2400" b="1" dirty="0">
                <a:latin typeface="+mj-lt"/>
              </a:rPr>
              <a:t>Ejercicio </a:t>
            </a:r>
          </a:p>
          <a:p>
            <a:pPr lvl="2" eaLnBrk="1" hangingPunct="1">
              <a:defRPr/>
            </a:pPr>
            <a:r>
              <a:rPr lang="es-ES" altLang="es-ES" sz="2200" i="1" dirty="0">
                <a:latin typeface="+mj-lt"/>
              </a:rPr>
              <a:t>Representa una entidad USUARIO que representa los usuarios de una empresa de alquiler de automóviles y </a:t>
            </a:r>
            <a:r>
              <a:rPr lang="es-ES" altLang="es-ES" sz="2200" i="1">
                <a:latin typeface="+mj-lt"/>
              </a:rPr>
              <a:t>su web y contiene</a:t>
            </a:r>
            <a:r>
              <a:rPr lang="es-ES" altLang="es-ES" sz="2200" i="1" dirty="0">
                <a:latin typeface="+mj-lt"/>
              </a:rPr>
              <a:t>.</a:t>
            </a:r>
          </a:p>
          <a:p>
            <a:pPr lvl="2" eaLnBrk="1" hangingPunct="1">
              <a:defRPr/>
            </a:pPr>
            <a:endParaRPr lang="es-ES" altLang="es-ES" sz="2200" i="1" dirty="0">
              <a:latin typeface="+mj-lt"/>
            </a:endParaRP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Identificador del usuario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Credencial nombre de usuario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Credencial password de usuario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Nombre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Apellidos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Fecha de nacimiento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Teléfono</a:t>
            </a:r>
          </a:p>
          <a:p>
            <a:pPr lvl="4" eaLnBrk="1" hangingPunct="1">
              <a:buFont typeface="Courier New" panose="02070309020205020404" pitchFamily="49" charset="0"/>
              <a:buChar char="o"/>
              <a:defRPr/>
            </a:pPr>
            <a:r>
              <a:rPr lang="es-ES" altLang="es-ES" sz="1600" i="1" dirty="0">
                <a:latin typeface="+mj-lt"/>
              </a:rPr>
              <a:t>Aficiones</a:t>
            </a: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FCE273-A166-BF92-01E5-F91AE0F9C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2A476-5F5D-4095-BC61-9A6CFA8242B7}" type="slidenum">
              <a:rPr lang="es-ES" altLang="es-ES" smtClean="0"/>
              <a:pPr>
                <a:defRPr/>
              </a:pPr>
              <a:t>24</a:t>
            </a:fld>
            <a:endParaRPr lang="es-ES" alt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5804C-43DA-808E-70EC-0D696FCD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¿QUÉ ES UN MODELO?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85BFD-2DC4-1BC2-8DA9-5F0465CA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 modelo pretende crear una simplificación de la realidad para poder comprenderla mejor.</a:t>
            </a:r>
          </a:p>
          <a:p>
            <a:pPr>
              <a:defRPr/>
            </a:pPr>
            <a:r>
              <a:rPr lang="es-ES" dirty="0"/>
              <a:t>Para realizar este proceso deberemos realizar la correspondiente abstracción de la realidad, simplificando las cosas.</a:t>
            </a:r>
          </a:p>
          <a:p>
            <a:pPr>
              <a:defRPr/>
            </a:pPr>
            <a:r>
              <a:rPr lang="es-ES" dirty="0"/>
              <a:t>Se usan modelos en diferentes áreas de la informática, como por ejemplo UML en Ingeniería del software o el modelo Entidad/Relación para BD.</a:t>
            </a:r>
          </a:p>
          <a:p>
            <a:pPr>
              <a:defRPr/>
            </a:pPr>
            <a:r>
              <a:rPr lang="es-ES" dirty="0"/>
              <a:t>Este último nos ocupará esta unidad.</a:t>
            </a:r>
          </a:p>
          <a:p>
            <a:pPr>
              <a:defRPr/>
            </a:pPr>
            <a:r>
              <a:rPr lang="es-ES" dirty="0"/>
              <a:t>COMENCEMOS…..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679A09-DB56-1B7E-5310-C58D06BB8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A9A1C-E85D-4D4E-81A5-840BC771CA62}" type="slidenum">
              <a:rPr lang="es-ES" altLang="es-ES" smtClean="0"/>
              <a:pPr>
                <a:defRPr/>
              </a:pPr>
              <a:t>3</a:t>
            </a:fld>
            <a:endParaRPr lang="es-ES" alt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1A46B-B5EE-6E37-50F5-E5CBFB3B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17500"/>
            <a:ext cx="7269163" cy="13255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1-MODELO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28F27-E7A6-B26B-92AA-6769660D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 eaLnBrk="1" fontAlgn="auto" hangingPunct="1">
              <a:defRPr/>
            </a:pPr>
            <a:r>
              <a:rPr lang="es-ES" altLang="es-ES" sz="1600" b="1" dirty="0">
                <a:latin typeface="+mj-lt"/>
              </a:rPr>
              <a:t>Un modelo de datos es un conjunto de herramientas y reglas para representar los datos, las relaciones entre éstos y las restricciones de una base de datos.</a:t>
            </a:r>
          </a:p>
          <a:p>
            <a:pPr marL="182880" indent="-182880" eaLnBrk="1" fontAlgn="auto" hangingPunct="1">
              <a:defRPr/>
            </a:pPr>
            <a:r>
              <a:rPr lang="es-ES" altLang="es-ES" sz="1600" b="1" dirty="0">
                <a:latin typeface="+mj-lt"/>
              </a:rPr>
              <a:t>NO OPERACIONES </a:t>
            </a:r>
          </a:p>
          <a:p>
            <a:pPr marL="182880" indent="-182880" eaLnBrk="1" fontAlgn="auto" hangingPunct="1">
              <a:defRPr/>
            </a:pPr>
            <a:r>
              <a:rPr lang="es-ES" dirty="0">
                <a:latin typeface="+mj-lt"/>
              </a:rPr>
              <a:t>Fundamentalmente se han utilizado los siguientes modelos de datos:</a:t>
            </a:r>
          </a:p>
          <a:p>
            <a:pPr marL="182880" indent="-182880" eaLnBrk="1" fontAlgn="auto" hangingPunct="1">
              <a:defRPr/>
            </a:pPr>
            <a:endParaRPr lang="es-ES" dirty="0">
              <a:latin typeface="+mj-lt"/>
            </a:endParaRPr>
          </a:p>
          <a:p>
            <a:pPr lvl="1" indent="-182880" eaLnBrk="1" fontAlgn="auto" hangingPunct="1">
              <a:buFont typeface="Courier New" panose="02070309020205020404" pitchFamily="49" charset="0"/>
              <a:buChar char="o"/>
              <a:defRPr/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Entidad-Relación</a:t>
            </a:r>
          </a:p>
          <a:p>
            <a:pPr lvl="1" indent="-182880" eaLnBrk="1" fontAlgn="auto" hangingPunct="1">
              <a:buFont typeface="Courier New" panose="02070309020205020404" pitchFamily="49" charset="0"/>
              <a:buChar char="o"/>
              <a:defRPr/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Relacional</a:t>
            </a:r>
          </a:p>
          <a:p>
            <a:pPr lvl="1" indent="-182880" eaLnBrk="1" fontAlgn="auto" hangingPunct="1">
              <a:buFont typeface="Courier New" panose="02070309020205020404" pitchFamily="49" charset="0"/>
              <a:buChar char="o"/>
              <a:defRPr/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Jerárquico</a:t>
            </a:r>
          </a:p>
          <a:p>
            <a:pPr lvl="1" indent="-182880" eaLnBrk="1" fontAlgn="auto" hangingPunct="1">
              <a:buFont typeface="Courier New" panose="02070309020205020404" pitchFamily="49" charset="0"/>
              <a:buChar char="o"/>
              <a:defRPr/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 red</a:t>
            </a:r>
          </a:p>
          <a:p>
            <a:pPr lvl="1" indent="-182880" eaLnBrk="1" fontAlgn="auto" hangingPunct="1">
              <a:buFont typeface="Courier New" panose="02070309020205020404" pitchFamily="49" charset="0"/>
              <a:buChar char="o"/>
              <a:defRPr/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Orientado a Objetos</a:t>
            </a:r>
          </a:p>
          <a:p>
            <a:pPr lvl="1" indent="-182880" eaLnBrk="1" fontAlgn="auto" hangingPunct="1">
              <a:buFont typeface="Courier New" panose="02070309020205020404" pitchFamily="49" charset="0"/>
              <a:buChar char="o"/>
              <a:defRPr/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Relacional orientado a objetos</a:t>
            </a:r>
          </a:p>
          <a:p>
            <a:pPr marL="182880" indent="-182880" eaLnBrk="1" fontAlgn="auto" hangingPunct="1">
              <a:defRPr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EF85D7-8438-ECED-2B84-86C438286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3734-56A8-4C95-B8DE-8AF379311C54}" type="slidenum">
              <a:rPr lang="es-ES" altLang="es-ES"/>
              <a:pPr>
                <a:defRPr/>
              </a:pPr>
              <a:t>4</a:t>
            </a:fld>
            <a:endParaRPr lang="es-ES" alt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9A943A-B638-21E0-D1D6-1629740F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076056" y="4869160"/>
            <a:ext cx="3059832" cy="1240623"/>
          </a:xfrm>
          <a:prstGeom prst="cloud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E80FC-B3A6-D167-1910-A9C581A5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2-LOS DIAGRAMAS E/R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61960-EB48-41F1-B774-E25C528A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010400" cy="9525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b="1" dirty="0">
                <a:latin typeface="+mj-lt"/>
              </a:rPr>
              <a:t>El proceso de diseño e implementación de una base de datos, desde la descripción del funcionamiento del sistema hasta la implementación de la BD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338A1-AD0A-9691-B129-BB575AFC2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D4FC1-3EAB-448F-BECA-E117B911815F}" type="slidenum">
              <a:rPr lang="es-ES" altLang="es-ES" smtClean="0"/>
              <a:pPr>
                <a:defRPr/>
              </a:pPr>
              <a:t>5</a:t>
            </a:fld>
            <a:endParaRPr lang="es-ES" altLang="es-ES"/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2E5B24ED-8AE8-C2CD-A61D-304826C8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24163"/>
            <a:ext cx="490855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E80FC-B3A6-D167-1910-A9C581A5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2-LOS DIAGRAMAS E/R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61960-EB48-41F1-B774-E25C528A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0" y="1828800"/>
            <a:ext cx="7010400" cy="52008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b="1" dirty="0">
                <a:latin typeface="+mj-lt"/>
              </a:rPr>
              <a:t>Desde el problema hasta la implementación de la BD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338A1-AD0A-9691-B129-BB575AFC2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D4FC1-3EAB-448F-BECA-E117B911815F}" type="slidenum">
              <a:rPr lang="es-ES" altLang="es-ES" smtClean="0"/>
              <a:pPr>
                <a:defRPr/>
              </a:pPr>
              <a:t>6</a:t>
            </a:fld>
            <a:endParaRPr lang="es-ES" altLang="es-E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FB445D-52FE-5892-EAFE-3F51D03F1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8" y="2465588"/>
            <a:ext cx="7740352" cy="30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4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CD75A-8D11-7092-078D-3FF1D5A2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2 - LOS DIAGRAMAS E/R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87CEA-3E3A-D0CD-9818-23F59EEA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28800"/>
            <a:ext cx="7416428" cy="46640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dirty="0"/>
              <a:t>Habitualmente la fase de </a:t>
            </a:r>
            <a:r>
              <a:rPr lang="es-ES" altLang="es-ES" b="1" dirty="0"/>
              <a:t>diseño conceptual </a:t>
            </a:r>
            <a:r>
              <a:rPr lang="es-ES" altLang="es-ES" dirty="0"/>
              <a:t>es realizada por un </a:t>
            </a:r>
            <a:r>
              <a:rPr lang="es-ES" altLang="es-ES" b="1" dirty="0"/>
              <a:t>analista informático </a:t>
            </a:r>
            <a:r>
              <a:rPr lang="es-ES" altLang="es-ES" dirty="0"/>
              <a:t>que </a:t>
            </a:r>
            <a:r>
              <a:rPr lang="es-ES" altLang="es-ES" b="1" dirty="0"/>
              <a:t>no tiene porqué ser un experto en el problema</a:t>
            </a:r>
            <a:r>
              <a:rPr lang="es-ES" altLang="es-ES" dirty="0"/>
              <a:t> que pretende resolver.</a:t>
            </a:r>
          </a:p>
          <a:p>
            <a:pPr eaLnBrk="1" hangingPunct="1">
              <a:defRPr/>
            </a:pPr>
            <a:r>
              <a:rPr lang="es-ES" altLang="es-ES" dirty="0"/>
              <a:t>Por ello, que es imprescindible contar con la experiencia de un </a:t>
            </a:r>
            <a:r>
              <a:rPr lang="es-ES" altLang="es-ES" b="1" dirty="0"/>
              <a:t>futuro usuario de la BD </a:t>
            </a:r>
            <a:r>
              <a:rPr lang="es-ES" altLang="es-ES" dirty="0"/>
              <a:t>que conozca a fondo todos los entresijos del negocio.</a:t>
            </a:r>
          </a:p>
          <a:p>
            <a:pPr eaLnBrk="1" hangingPunct="1">
              <a:defRPr/>
            </a:pPr>
            <a:r>
              <a:rPr lang="es-ES" altLang="es-ES" dirty="0"/>
              <a:t>El objetivo de esta fase del diseño consiste es representar la información obtenida del usuario final y concretada en un diagrama (</a:t>
            </a:r>
            <a:r>
              <a:rPr lang="es-ES" altLang="es-ES" b="1" dirty="0"/>
              <a:t>Entidad-Relación</a:t>
            </a:r>
            <a:r>
              <a:rPr lang="es-ES" altLang="es-ES" dirty="0"/>
              <a:t> en nuestro caso). </a:t>
            </a:r>
          </a:p>
          <a:p>
            <a:pPr eaLnBrk="1" hangingPunct="1">
              <a:defRPr/>
            </a:pPr>
            <a:r>
              <a:rPr lang="es-ES" altLang="es-ES" dirty="0"/>
              <a:t>Ese diagrama debe tener un gran poder expresivo para poder comunicarse con el usuario que no es experto en informática y por eso se dice que es un </a:t>
            </a:r>
            <a:r>
              <a:rPr lang="es-ES" altLang="es-ES" b="1" dirty="0"/>
              <a:t>Modelo Conceptual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004D25-5CCB-E8A2-35F0-67FD6B1CD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2D77A-71B8-4DDB-8A5C-84E67766D776}" type="slidenum">
              <a:rPr lang="es-ES" altLang="es-ES" smtClean="0"/>
              <a:pPr>
                <a:defRPr/>
              </a:pPr>
              <a:t>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4811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CD75A-8D11-7092-078D-3FF1D5A2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2 - LOS DIAGRAMAS E/R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87CEA-3E3A-D0CD-9818-23F59EEA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28800"/>
            <a:ext cx="7488436" cy="46640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dirty="0"/>
              <a:t>El modelo conceptual que utilizaremos es el </a:t>
            </a:r>
            <a:r>
              <a:rPr lang="es-ES" altLang="es-ES" b="1" dirty="0"/>
              <a:t>Modelo Entidad/Relación</a:t>
            </a:r>
            <a:r>
              <a:rPr lang="es-ES" altLang="es-ES" dirty="0"/>
              <a:t>. </a:t>
            </a:r>
          </a:p>
          <a:p>
            <a:pPr eaLnBrk="1" hangingPunct="1">
              <a:defRPr/>
            </a:pPr>
            <a:r>
              <a:rPr lang="es-ES" altLang="es-ES" dirty="0"/>
              <a:t>Representa el funcionamiento de un sistema de información mediante un </a:t>
            </a:r>
            <a:r>
              <a:rPr lang="es-ES" altLang="es-ES" b="1" dirty="0"/>
              <a:t>diagrama Entidad Relación (E/R).</a:t>
            </a:r>
          </a:p>
          <a:p>
            <a:pPr eaLnBrk="1" hangingPunct="1">
              <a:defRPr/>
            </a:pPr>
            <a:r>
              <a:rPr lang="es-ES" altLang="es-ES" b="1" dirty="0"/>
              <a:t>Facilita</a:t>
            </a:r>
            <a:r>
              <a:rPr lang="es-ES" altLang="es-ES" dirty="0"/>
              <a:t> enormemente </a:t>
            </a:r>
            <a:r>
              <a:rPr lang="es-ES" altLang="es-ES" b="1" dirty="0"/>
              <a:t>el diseño </a:t>
            </a:r>
            <a:r>
              <a:rPr lang="es-ES" altLang="es-ES" dirty="0"/>
              <a:t>de una base de datos. Es muy representativo del funcionamiento.</a:t>
            </a:r>
          </a:p>
          <a:p>
            <a:pPr eaLnBrk="1" hangingPunct="1">
              <a:defRPr/>
            </a:pPr>
            <a:r>
              <a:rPr lang="es-ES" altLang="es-ES" dirty="0"/>
              <a:t>Es </a:t>
            </a:r>
            <a:r>
              <a:rPr lang="es-ES" altLang="es-ES" b="1" dirty="0"/>
              <a:t>independiente del SGBD</a:t>
            </a:r>
            <a:r>
              <a:rPr lang="es-ES" altLang="es-ES" dirty="0"/>
              <a:t>.</a:t>
            </a:r>
          </a:p>
          <a:p>
            <a:pPr eaLnBrk="1" hangingPunct="1">
              <a:defRPr/>
            </a:pPr>
            <a:r>
              <a:rPr lang="es-ES" altLang="es-ES" dirty="0"/>
              <a:t>Toma como </a:t>
            </a:r>
            <a:r>
              <a:rPr lang="es-ES" altLang="es-ES" b="1" dirty="0"/>
              <a:t>referencia la percepción</a:t>
            </a:r>
            <a:r>
              <a:rPr lang="es-ES" altLang="es-ES" dirty="0"/>
              <a:t> que tenemos del funcionamiento del mundo real.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004D25-5CCB-E8A2-35F0-67FD6B1CD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2D77A-71B8-4DDB-8A5C-84E67766D776}" type="slidenum">
              <a:rPr lang="es-ES" altLang="es-ES" smtClean="0"/>
              <a:pPr>
                <a:defRPr/>
              </a:pPr>
              <a:t>8</a:t>
            </a:fld>
            <a:endParaRPr lang="es-ES" alt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96E06-DD61-9DDB-11D1-7782EC7A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2 - LOS DIAGRAMAS E/R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884CD-3A49-291B-BA3C-4ACA6108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28800"/>
            <a:ext cx="7560444" cy="46640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altLang="es-ES" dirty="0"/>
              <a:t>El </a:t>
            </a:r>
            <a:r>
              <a:rPr lang="es-ES" altLang="es-ES" b="1" dirty="0"/>
              <a:t>modelo E/R </a:t>
            </a:r>
            <a:r>
              <a:rPr lang="es-ES" altLang="es-ES" dirty="0"/>
              <a:t>es el modelo más utilizado para el diseño conceptual de bases de datos. </a:t>
            </a:r>
          </a:p>
          <a:p>
            <a:pPr eaLnBrk="1" hangingPunct="1">
              <a:defRPr/>
            </a:pPr>
            <a:r>
              <a:rPr lang="es-ES" altLang="es-ES" dirty="0"/>
              <a:t>Fue introducido por Peter Chen y se basa en la existencia de objetos a los que se les da el nombre de </a:t>
            </a:r>
            <a:r>
              <a:rPr lang="es-ES" altLang="es-ES" b="1" dirty="0"/>
              <a:t>entidades</a:t>
            </a:r>
            <a:r>
              <a:rPr lang="es-ES" altLang="es-ES" dirty="0"/>
              <a:t>, y asociaciones entre ellos, llamadas </a:t>
            </a:r>
            <a:r>
              <a:rPr lang="es-ES" altLang="es-ES" b="1" dirty="0"/>
              <a:t>relaciones.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50D5DB-E126-FA54-0CCA-63616E36F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4419A-4292-49B8-8EBD-C3379C68F996}" type="slidenum">
              <a:rPr lang="es-ES" altLang="es-ES" smtClean="0"/>
              <a:pPr>
                <a:defRPr/>
              </a:pPr>
              <a:t>9</a:t>
            </a:fld>
            <a:endParaRPr lang="es-ES" alt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4FF390-E172-B858-CC43-1C46E61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2"/>
          <a:stretch/>
        </p:blipFill>
        <p:spPr bwMode="auto">
          <a:xfrm>
            <a:off x="437766" y="3933056"/>
            <a:ext cx="7620000" cy="188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dad 2 Diseño logico de BD modelo ER (parte2)" id="{5E7995E7-3E85-4DA0-A973-7B50BB136937}" vid="{D93F52CE-4E78-48D5-9137-76D75DA63DF0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sta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Programacion</Template>
  <TotalTime>3326</TotalTime>
  <Words>1429</Words>
  <Application>Microsoft Office PowerPoint</Application>
  <PresentationFormat>Presentación en pantalla (4:3)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Courier New</vt:lpstr>
      <vt:lpstr>Wingdings 2</vt:lpstr>
      <vt:lpstr>1_Tema de Office</vt:lpstr>
      <vt:lpstr>Vista</vt:lpstr>
      <vt:lpstr>BASES DE DATOS</vt:lpstr>
      <vt:lpstr>Presentación de PowerPoint</vt:lpstr>
      <vt:lpstr>¿QUÉ ES UN MODELO?</vt:lpstr>
      <vt:lpstr>1-MODELO DE DATOS</vt:lpstr>
      <vt:lpstr>2-LOS DIAGRAMAS E/R</vt:lpstr>
      <vt:lpstr>2-LOS DIAGRAMAS E/R</vt:lpstr>
      <vt:lpstr>2 - LOS DIAGRAMAS E/R</vt:lpstr>
      <vt:lpstr>2 - LOS DIAGRAMAS E/R</vt:lpstr>
      <vt:lpstr>2 - LOS DIAGRAMAS E/R</vt:lpstr>
      <vt:lpstr>2 – 1 ENTIDADES</vt:lpstr>
      <vt:lpstr>2 – 1 ENTIDADES</vt:lpstr>
      <vt:lpstr>2 – 2 ATRIBUTOS Y TIPOS</vt:lpstr>
      <vt:lpstr>2 – 2 ATRIBUTOS Y TIPOS</vt:lpstr>
      <vt:lpstr>2 – 2 ATRIBUTOS Y TIPOS</vt:lpstr>
      <vt:lpstr>2 – 2 ATRIBUTOS Y TIPOS</vt:lpstr>
      <vt:lpstr>2 – 2 ATRIBUTOS Y TIPOS</vt:lpstr>
      <vt:lpstr>2 – 2 ATRIBUTOS Y TIPOS</vt:lpstr>
      <vt:lpstr>2 – 2 ATRIBUTOS Y TIPOS</vt:lpstr>
      <vt:lpstr>2 – 2 ATRIBUTOS Y TIPOS</vt:lpstr>
      <vt:lpstr>2 – 2 ATRIBUTOS Y TIPOS</vt:lpstr>
      <vt:lpstr>2 – 2 ATRIBUTOS Y TIPOS</vt:lpstr>
      <vt:lpstr>2 – 2 ATRIBUTOS Y TIPOS</vt:lpstr>
      <vt:lpstr>2 – 2 ATRIBUTOS Y TIPOS</vt:lpstr>
      <vt:lpstr>2 – 2 ATRIBUTOS Y TIPOS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Luis Jesús Herrero de Cos</cp:lastModifiedBy>
  <cp:revision>238</cp:revision>
  <dcterms:created xsi:type="dcterms:W3CDTF">2011-08-23T21:52:35Z</dcterms:created>
  <dcterms:modified xsi:type="dcterms:W3CDTF">2023-12-05T16:58:41Z</dcterms:modified>
</cp:coreProperties>
</file>