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36"/>
  </p:notesMasterIdLst>
  <p:handoutMasterIdLst>
    <p:handoutMasterId r:id="rId37"/>
  </p:handoutMasterIdLst>
  <p:sldIdLst>
    <p:sldId id="431" r:id="rId2"/>
    <p:sldId id="439" r:id="rId3"/>
    <p:sldId id="411" r:id="rId4"/>
    <p:sldId id="412" r:id="rId5"/>
    <p:sldId id="413" r:id="rId6"/>
    <p:sldId id="414" r:id="rId7"/>
    <p:sldId id="415" r:id="rId8"/>
    <p:sldId id="432" r:id="rId9"/>
    <p:sldId id="416" r:id="rId10"/>
    <p:sldId id="417" r:id="rId11"/>
    <p:sldId id="418" r:id="rId12"/>
    <p:sldId id="441" r:id="rId13"/>
    <p:sldId id="419" r:id="rId14"/>
    <p:sldId id="433" r:id="rId15"/>
    <p:sldId id="435" r:id="rId16"/>
    <p:sldId id="437" r:id="rId17"/>
    <p:sldId id="436" r:id="rId18"/>
    <p:sldId id="440" r:id="rId19"/>
    <p:sldId id="434" r:id="rId20"/>
    <p:sldId id="420" r:id="rId21"/>
    <p:sldId id="422" r:id="rId22"/>
    <p:sldId id="271" r:id="rId23"/>
    <p:sldId id="442" r:id="rId24"/>
    <p:sldId id="443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82" r:id="rId33"/>
    <p:sldId id="279" r:id="rId34"/>
    <p:sldId id="28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ria Celis Nieto" initials="NCN" lastIdx="1" clrIdx="0">
    <p:extLst>
      <p:ext uri="{19B8F6BF-5375-455C-9EA6-DF929625EA0E}">
        <p15:presenceInfo xmlns:p15="http://schemas.microsoft.com/office/powerpoint/2012/main" userId="S::nuria.celis@educantabria.es::841edd2f-1997-4527-b375-ff9e17b2b5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CDF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2" autoAdjust="0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4960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CE923C94-5B90-44DC-84E3-D895D4A51C2F}"/>
    <pc:docChg chg="undo custSel addSld delSld modSld sldOrd">
      <pc:chgData name="Luis Jesús Herrero de Cos" userId="1a803f82-0012-431b-a368-6f3c9304e3f9" providerId="ADAL" clId="{CE923C94-5B90-44DC-84E3-D895D4A51C2F}" dt="2023-02-17T14:29:31.931" v="2434" actId="20577"/>
      <pc:docMkLst>
        <pc:docMk/>
      </pc:docMkLst>
      <pc:sldChg chg="modSp mod">
        <pc:chgData name="Luis Jesús Herrero de Cos" userId="1a803f82-0012-431b-a368-6f3c9304e3f9" providerId="ADAL" clId="{CE923C94-5B90-44DC-84E3-D895D4A51C2F}" dt="2023-02-17T14:27:18.681" v="2330" actId="21"/>
        <pc:sldMkLst>
          <pc:docMk/>
          <pc:sldMk cId="0" sldId="279"/>
        </pc:sldMkLst>
        <pc:spChg chg="mod">
          <ac:chgData name="Luis Jesús Herrero de Cos" userId="1a803f82-0012-431b-a368-6f3c9304e3f9" providerId="ADAL" clId="{CE923C94-5B90-44DC-84E3-D895D4A51C2F}" dt="2023-02-17T14:27:18.681" v="2330" actId="21"/>
          <ac:spMkLst>
            <pc:docMk/>
            <pc:sldMk cId="0" sldId="279"/>
            <ac:spMk id="332" creationId="{00000000-0000-0000-0000-000000000000}"/>
          </ac:spMkLst>
        </pc:spChg>
      </pc:sldChg>
      <pc:sldChg chg="modSp mod">
        <pc:chgData name="Luis Jesús Herrero de Cos" userId="1a803f82-0012-431b-a368-6f3c9304e3f9" providerId="ADAL" clId="{CE923C94-5B90-44DC-84E3-D895D4A51C2F}" dt="2023-02-17T14:29:31.931" v="2434" actId="20577"/>
        <pc:sldMkLst>
          <pc:docMk/>
          <pc:sldMk cId="0" sldId="280"/>
        </pc:sldMkLst>
        <pc:spChg chg="mod">
          <ac:chgData name="Luis Jesús Herrero de Cos" userId="1a803f82-0012-431b-a368-6f3c9304e3f9" providerId="ADAL" clId="{CE923C94-5B90-44DC-84E3-D895D4A51C2F}" dt="2023-02-17T14:29:31.931" v="2434" actId="20577"/>
          <ac:spMkLst>
            <pc:docMk/>
            <pc:sldMk cId="0" sldId="280"/>
            <ac:spMk id="342" creationId="{00000000-0000-0000-0000-000000000000}"/>
          </ac:spMkLst>
        </pc:spChg>
        <pc:spChg chg="mod">
          <ac:chgData name="Luis Jesús Herrero de Cos" userId="1a803f82-0012-431b-a368-6f3c9304e3f9" providerId="ADAL" clId="{CE923C94-5B90-44DC-84E3-D895D4A51C2F}" dt="2023-02-10T11:20:14.955" v="2168" actId="20577"/>
          <ac:spMkLst>
            <pc:docMk/>
            <pc:sldMk cId="0" sldId="280"/>
            <ac:spMk id="345" creationId="{00000000-0000-0000-0000-000000000000}"/>
          </ac:spMkLst>
        </pc:spChg>
      </pc:sldChg>
      <pc:sldChg chg="addSp modSp mod">
        <pc:chgData name="Luis Jesús Herrero de Cos" userId="1a803f82-0012-431b-a368-6f3c9304e3f9" providerId="ADAL" clId="{CE923C94-5B90-44DC-84E3-D895D4A51C2F}" dt="2023-02-10T11:19:41.349" v="2164" actId="20577"/>
        <pc:sldMkLst>
          <pc:docMk/>
          <pc:sldMk cId="3255174352" sldId="282"/>
        </pc:sldMkLst>
        <pc:spChg chg="add mod">
          <ac:chgData name="Luis Jesús Herrero de Cos" userId="1a803f82-0012-431b-a368-6f3c9304e3f9" providerId="ADAL" clId="{CE923C94-5B90-44DC-84E3-D895D4A51C2F}" dt="2023-02-10T11:19:41.349" v="2164" actId="20577"/>
          <ac:spMkLst>
            <pc:docMk/>
            <pc:sldMk cId="3255174352" sldId="282"/>
            <ac:spMk id="2" creationId="{41889C2A-A5C6-8539-9E81-36B5281379D7}"/>
          </ac:spMkLst>
        </pc:spChg>
      </pc:sldChg>
      <pc:sldChg chg="modSp mod">
        <pc:chgData name="Luis Jesús Herrero de Cos" userId="1a803f82-0012-431b-a368-6f3c9304e3f9" providerId="ADAL" clId="{CE923C94-5B90-44DC-84E3-D895D4A51C2F}" dt="2023-02-05T16:06:27.822" v="109" actId="6549"/>
        <pc:sldMkLst>
          <pc:docMk/>
          <pc:sldMk cId="4066368246" sldId="415"/>
        </pc:sldMkLst>
        <pc:spChg chg="mod">
          <ac:chgData name="Luis Jesús Herrero de Cos" userId="1a803f82-0012-431b-a368-6f3c9304e3f9" providerId="ADAL" clId="{CE923C94-5B90-44DC-84E3-D895D4A51C2F}" dt="2023-02-05T16:06:27.822" v="109" actId="6549"/>
          <ac:spMkLst>
            <pc:docMk/>
            <pc:sldMk cId="4066368246" sldId="415"/>
            <ac:spMk id="2" creationId="{DB1B182B-615E-45DC-9720-48BAD4254841}"/>
          </ac:spMkLst>
        </pc:spChg>
      </pc:sldChg>
      <pc:sldChg chg="addSp delSp modSp mod">
        <pc:chgData name="Luis Jesús Herrero de Cos" userId="1a803f82-0012-431b-a368-6f3c9304e3f9" providerId="ADAL" clId="{CE923C94-5B90-44DC-84E3-D895D4A51C2F}" dt="2023-02-05T16:07:03.635" v="126" actId="20577"/>
        <pc:sldMkLst>
          <pc:docMk/>
          <pc:sldMk cId="2961816272" sldId="416"/>
        </pc:sldMkLst>
        <pc:spChg chg="del">
          <ac:chgData name="Luis Jesús Herrero de Cos" userId="1a803f82-0012-431b-a368-6f3c9304e3f9" providerId="ADAL" clId="{CE923C94-5B90-44DC-84E3-D895D4A51C2F}" dt="2023-02-05T16:04:56.472" v="87" actId="478"/>
          <ac:spMkLst>
            <pc:docMk/>
            <pc:sldMk cId="2961816272" sldId="416"/>
            <ac:spMk id="2" creationId="{DB1B182B-615E-45DC-9720-48BAD4254841}"/>
          </ac:spMkLst>
        </pc:spChg>
        <pc:spChg chg="mod">
          <ac:chgData name="Luis Jesús Herrero de Cos" userId="1a803f82-0012-431b-a368-6f3c9304e3f9" providerId="ADAL" clId="{CE923C94-5B90-44DC-84E3-D895D4A51C2F}" dt="2023-02-05T16:07:03.635" v="126" actId="20577"/>
          <ac:spMkLst>
            <pc:docMk/>
            <pc:sldMk cId="2961816272" sldId="416"/>
            <ac:spMk id="3" creationId="{53955153-7B6A-45FE-B978-913A7879B674}"/>
          </ac:spMkLst>
        </pc:spChg>
        <pc:spChg chg="add mod">
          <ac:chgData name="Luis Jesús Herrero de Cos" userId="1a803f82-0012-431b-a368-6f3c9304e3f9" providerId="ADAL" clId="{CE923C94-5B90-44DC-84E3-D895D4A51C2F}" dt="2023-02-05T16:06:55.644" v="111" actId="6549"/>
          <ac:spMkLst>
            <pc:docMk/>
            <pc:sldMk cId="2961816272" sldId="416"/>
            <ac:spMk id="5" creationId="{79ACFF6F-4A0E-4EB1-9872-879FAD882BDB}"/>
          </ac:spMkLst>
        </pc:spChg>
        <pc:spChg chg="add del mod">
          <ac:chgData name="Luis Jesús Herrero de Cos" userId="1a803f82-0012-431b-a368-6f3c9304e3f9" providerId="ADAL" clId="{CE923C94-5B90-44DC-84E3-D895D4A51C2F}" dt="2023-02-05T16:05:01.184" v="88" actId="478"/>
          <ac:spMkLst>
            <pc:docMk/>
            <pc:sldMk cId="2961816272" sldId="416"/>
            <ac:spMk id="8" creationId="{B4895BD8-BD7A-D716-A9CC-134F77680E2E}"/>
          </ac:spMkLst>
        </pc:spChg>
      </pc:sldChg>
      <pc:sldChg chg="modSp mod">
        <pc:chgData name="Luis Jesús Herrero de Cos" userId="1a803f82-0012-431b-a368-6f3c9304e3f9" providerId="ADAL" clId="{CE923C94-5B90-44DC-84E3-D895D4A51C2F}" dt="2023-02-05T16:07:19.249" v="129" actId="6549"/>
        <pc:sldMkLst>
          <pc:docMk/>
          <pc:sldMk cId="646235004" sldId="417"/>
        </pc:sldMkLst>
        <pc:spChg chg="mod">
          <ac:chgData name="Luis Jesús Herrero de Cos" userId="1a803f82-0012-431b-a368-6f3c9304e3f9" providerId="ADAL" clId="{CE923C94-5B90-44DC-84E3-D895D4A51C2F}" dt="2023-02-05T16:07:19.249" v="129" actId="6549"/>
          <ac:spMkLst>
            <pc:docMk/>
            <pc:sldMk cId="646235004" sldId="417"/>
            <ac:spMk id="2" creationId="{DB1B182B-615E-45DC-9720-48BAD4254841}"/>
          </ac:spMkLst>
        </pc:spChg>
        <pc:spChg chg="mod">
          <ac:chgData name="Luis Jesús Herrero de Cos" userId="1a803f82-0012-431b-a368-6f3c9304e3f9" providerId="ADAL" clId="{CE923C94-5B90-44DC-84E3-D895D4A51C2F}" dt="2023-02-05T16:02:48.858" v="30" actId="20577"/>
          <ac:spMkLst>
            <pc:docMk/>
            <pc:sldMk cId="646235004" sldId="417"/>
            <ac:spMk id="3" creationId="{53955153-7B6A-45FE-B978-913A7879B674}"/>
          </ac:spMkLst>
        </pc:spChg>
      </pc:sldChg>
      <pc:sldChg chg="modSp mod">
        <pc:chgData name="Luis Jesús Herrero de Cos" userId="1a803f82-0012-431b-a368-6f3c9304e3f9" providerId="ADAL" clId="{CE923C94-5B90-44DC-84E3-D895D4A51C2F}" dt="2023-02-05T16:07:50.157" v="154" actId="20577"/>
        <pc:sldMkLst>
          <pc:docMk/>
          <pc:sldMk cId="693185380" sldId="418"/>
        </pc:sldMkLst>
        <pc:spChg chg="mod">
          <ac:chgData name="Luis Jesús Herrero de Cos" userId="1a803f82-0012-431b-a368-6f3c9304e3f9" providerId="ADAL" clId="{CE923C94-5B90-44DC-84E3-D895D4A51C2F}" dt="2023-02-05T16:07:37.974" v="141" actId="20577"/>
          <ac:spMkLst>
            <pc:docMk/>
            <pc:sldMk cId="693185380" sldId="418"/>
            <ac:spMk id="2" creationId="{DB1B182B-615E-45DC-9720-48BAD4254841}"/>
          </ac:spMkLst>
        </pc:spChg>
        <pc:spChg chg="mod">
          <ac:chgData name="Luis Jesús Herrero de Cos" userId="1a803f82-0012-431b-a368-6f3c9304e3f9" providerId="ADAL" clId="{CE923C94-5B90-44DC-84E3-D895D4A51C2F}" dt="2023-02-05T16:07:50.157" v="154" actId="20577"/>
          <ac:spMkLst>
            <pc:docMk/>
            <pc:sldMk cId="693185380" sldId="418"/>
            <ac:spMk id="3" creationId="{53955153-7B6A-45FE-B978-913A7879B674}"/>
          </ac:spMkLst>
        </pc:spChg>
      </pc:sldChg>
      <pc:sldChg chg="modSp mod">
        <pc:chgData name="Luis Jesús Herrero de Cos" userId="1a803f82-0012-431b-a368-6f3c9304e3f9" providerId="ADAL" clId="{CE923C94-5B90-44DC-84E3-D895D4A51C2F}" dt="2023-02-10T11:17:21.861" v="2138" actId="20577"/>
        <pc:sldMkLst>
          <pc:docMk/>
          <pc:sldMk cId="3625537935" sldId="419"/>
        </pc:sldMkLst>
        <pc:spChg chg="mod">
          <ac:chgData name="Luis Jesús Herrero de Cos" userId="1a803f82-0012-431b-a368-6f3c9304e3f9" providerId="ADAL" clId="{CE923C94-5B90-44DC-84E3-D895D4A51C2F}" dt="2023-02-05T16:08:07.020" v="168" actId="20577"/>
          <ac:spMkLst>
            <pc:docMk/>
            <pc:sldMk cId="3625537935" sldId="419"/>
            <ac:spMk id="2" creationId="{DB1B182B-615E-45DC-9720-48BAD4254841}"/>
          </ac:spMkLst>
        </pc:spChg>
        <pc:spChg chg="mod">
          <ac:chgData name="Luis Jesús Herrero de Cos" userId="1a803f82-0012-431b-a368-6f3c9304e3f9" providerId="ADAL" clId="{CE923C94-5B90-44DC-84E3-D895D4A51C2F}" dt="2023-02-05T16:08:59.626" v="208" actId="20577"/>
          <ac:spMkLst>
            <pc:docMk/>
            <pc:sldMk cId="3625537935" sldId="419"/>
            <ac:spMk id="3" creationId="{53955153-7B6A-45FE-B978-913A7879B674}"/>
          </ac:spMkLst>
        </pc:spChg>
        <pc:spChg chg="mod">
          <ac:chgData name="Luis Jesús Herrero de Cos" userId="1a803f82-0012-431b-a368-6f3c9304e3f9" providerId="ADAL" clId="{CE923C94-5B90-44DC-84E3-D895D4A51C2F}" dt="2023-02-10T11:17:21.861" v="2138" actId="20577"/>
          <ac:spMkLst>
            <pc:docMk/>
            <pc:sldMk cId="3625537935" sldId="419"/>
            <ac:spMk id="17" creationId="{24096052-E0A9-4C42-A687-427ECD183611}"/>
          </ac:spMkLst>
        </pc:spChg>
      </pc:sldChg>
      <pc:sldChg chg="modSp mod">
        <pc:chgData name="Luis Jesús Herrero de Cos" userId="1a803f82-0012-431b-a368-6f3c9304e3f9" providerId="ADAL" clId="{CE923C94-5B90-44DC-84E3-D895D4A51C2F}" dt="2023-02-05T16:13:48.976" v="374" actId="20577"/>
        <pc:sldMkLst>
          <pc:docMk/>
          <pc:sldMk cId="3030623672" sldId="420"/>
        </pc:sldMkLst>
        <pc:spChg chg="mod">
          <ac:chgData name="Luis Jesús Herrero de Cos" userId="1a803f82-0012-431b-a368-6f3c9304e3f9" providerId="ADAL" clId="{CE923C94-5B90-44DC-84E3-D895D4A51C2F}" dt="2023-02-05T16:11:26.715" v="274" actId="6549"/>
          <ac:spMkLst>
            <pc:docMk/>
            <pc:sldMk cId="3030623672" sldId="420"/>
            <ac:spMk id="2" creationId="{DB1B182B-615E-45DC-9720-48BAD4254841}"/>
          </ac:spMkLst>
        </pc:spChg>
        <pc:spChg chg="mod">
          <ac:chgData name="Luis Jesús Herrero de Cos" userId="1a803f82-0012-431b-a368-6f3c9304e3f9" providerId="ADAL" clId="{CE923C94-5B90-44DC-84E3-D895D4A51C2F}" dt="2023-02-05T16:13:48.976" v="374" actId="20577"/>
          <ac:spMkLst>
            <pc:docMk/>
            <pc:sldMk cId="3030623672" sldId="420"/>
            <ac:spMk id="3" creationId="{53955153-7B6A-45FE-B978-913A7879B674}"/>
          </ac:spMkLst>
        </pc:spChg>
      </pc:sldChg>
      <pc:sldChg chg="modSp mod">
        <pc:chgData name="Luis Jesús Herrero de Cos" userId="1a803f82-0012-431b-a368-6f3c9304e3f9" providerId="ADAL" clId="{CE923C94-5B90-44DC-84E3-D895D4A51C2F}" dt="2023-02-10T11:18:10.499" v="2143" actId="20577"/>
        <pc:sldMkLst>
          <pc:docMk/>
          <pc:sldMk cId="1888974271" sldId="421"/>
        </pc:sldMkLst>
        <pc:spChg chg="mod">
          <ac:chgData name="Luis Jesús Herrero de Cos" userId="1a803f82-0012-431b-a368-6f3c9304e3f9" providerId="ADAL" clId="{CE923C94-5B90-44DC-84E3-D895D4A51C2F}" dt="2023-02-05T16:11:20.139" v="273" actId="6549"/>
          <ac:spMkLst>
            <pc:docMk/>
            <pc:sldMk cId="1888974271" sldId="421"/>
            <ac:spMk id="2" creationId="{DB1B182B-615E-45DC-9720-48BAD4254841}"/>
          </ac:spMkLst>
        </pc:spChg>
        <pc:spChg chg="mod">
          <ac:chgData name="Luis Jesús Herrero de Cos" userId="1a803f82-0012-431b-a368-6f3c9304e3f9" providerId="ADAL" clId="{CE923C94-5B90-44DC-84E3-D895D4A51C2F}" dt="2023-02-10T11:18:10.499" v="2143" actId="20577"/>
          <ac:spMkLst>
            <pc:docMk/>
            <pc:sldMk cId="1888974271" sldId="421"/>
            <ac:spMk id="5" creationId="{3193FF92-DFC3-4EA1-A34B-A498267D9496}"/>
          </ac:spMkLst>
        </pc:spChg>
      </pc:sldChg>
      <pc:sldChg chg="modSp mod">
        <pc:chgData name="Luis Jesús Herrero de Cos" userId="1a803f82-0012-431b-a368-6f3c9304e3f9" providerId="ADAL" clId="{CE923C94-5B90-44DC-84E3-D895D4A51C2F}" dt="2023-02-05T20:14:07.236" v="474"/>
        <pc:sldMkLst>
          <pc:docMk/>
          <pc:sldMk cId="611763170" sldId="431"/>
        </pc:sldMkLst>
        <pc:spChg chg="mod">
          <ac:chgData name="Luis Jesús Herrero de Cos" userId="1a803f82-0012-431b-a368-6f3c9304e3f9" providerId="ADAL" clId="{CE923C94-5B90-44DC-84E3-D895D4A51C2F}" dt="2023-02-05T20:14:07.236" v="474"/>
          <ac:spMkLst>
            <pc:docMk/>
            <pc:sldMk cId="611763170" sldId="431"/>
            <ac:spMk id="3" creationId="{9CBD27E2-2F27-4735-9F8F-D49882E56324}"/>
          </ac:spMkLst>
        </pc:spChg>
      </pc:sldChg>
      <pc:sldChg chg="addSp delSp modSp mod">
        <pc:chgData name="Luis Jesús Herrero de Cos" userId="1a803f82-0012-431b-a368-6f3c9304e3f9" providerId="ADAL" clId="{CE923C94-5B90-44DC-84E3-D895D4A51C2F}" dt="2023-02-05T16:06:44.629" v="110" actId="6549"/>
        <pc:sldMkLst>
          <pc:docMk/>
          <pc:sldMk cId="78957726" sldId="432"/>
        </pc:sldMkLst>
        <pc:spChg chg="del">
          <ac:chgData name="Luis Jesús Herrero de Cos" userId="1a803f82-0012-431b-a368-6f3c9304e3f9" providerId="ADAL" clId="{CE923C94-5B90-44DC-84E3-D895D4A51C2F}" dt="2023-02-05T16:04:33.254" v="82" actId="478"/>
          <ac:spMkLst>
            <pc:docMk/>
            <pc:sldMk cId="78957726" sldId="432"/>
            <ac:spMk id="2" creationId="{DB1B182B-615E-45DC-9720-48BAD4254841}"/>
          </ac:spMkLst>
        </pc:spChg>
        <pc:spChg chg="mod">
          <ac:chgData name="Luis Jesús Herrero de Cos" userId="1a803f82-0012-431b-a368-6f3c9304e3f9" providerId="ADAL" clId="{CE923C94-5B90-44DC-84E3-D895D4A51C2F}" dt="2023-02-05T16:00:02.119" v="0" actId="20577"/>
          <ac:spMkLst>
            <pc:docMk/>
            <pc:sldMk cId="78957726" sldId="432"/>
            <ac:spMk id="3" creationId="{53955153-7B6A-45FE-B978-913A7879B674}"/>
          </ac:spMkLst>
        </pc:spChg>
        <pc:spChg chg="add del mod">
          <ac:chgData name="Luis Jesús Herrero de Cos" userId="1a803f82-0012-431b-a368-6f3c9304e3f9" providerId="ADAL" clId="{CE923C94-5B90-44DC-84E3-D895D4A51C2F}" dt="2023-02-05T16:04:46.475" v="85" actId="478"/>
          <ac:spMkLst>
            <pc:docMk/>
            <pc:sldMk cId="78957726" sldId="432"/>
            <ac:spMk id="9" creationId="{3C2464E4-560E-41C4-2F76-4DDB142C1FCC}"/>
          </ac:spMkLst>
        </pc:spChg>
        <pc:spChg chg="add mod">
          <ac:chgData name="Luis Jesús Herrero de Cos" userId="1a803f82-0012-431b-a368-6f3c9304e3f9" providerId="ADAL" clId="{CE923C94-5B90-44DC-84E3-D895D4A51C2F}" dt="2023-02-05T16:06:44.629" v="110" actId="6549"/>
          <ac:spMkLst>
            <pc:docMk/>
            <pc:sldMk cId="78957726" sldId="432"/>
            <ac:spMk id="12" creationId="{E4DEDB07-0B29-DB2A-D512-03EA2C10BEFA}"/>
          </ac:spMkLst>
        </pc:spChg>
      </pc:sldChg>
      <pc:sldChg chg="modSp mod">
        <pc:chgData name="Luis Jesús Herrero de Cos" userId="1a803f82-0012-431b-a368-6f3c9304e3f9" providerId="ADAL" clId="{CE923C94-5B90-44DC-84E3-D895D4A51C2F}" dt="2023-02-15T09:40:14.182" v="2169" actId="20577"/>
        <pc:sldMkLst>
          <pc:docMk/>
          <pc:sldMk cId="1596109372" sldId="433"/>
        </pc:sldMkLst>
        <pc:spChg chg="mod">
          <ac:chgData name="Luis Jesús Herrero de Cos" userId="1a803f82-0012-431b-a368-6f3c9304e3f9" providerId="ADAL" clId="{CE923C94-5B90-44DC-84E3-D895D4A51C2F}" dt="2023-02-05T16:10:25.001" v="266" actId="20577"/>
          <ac:spMkLst>
            <pc:docMk/>
            <pc:sldMk cId="1596109372" sldId="433"/>
            <ac:spMk id="2" creationId="{DB1B182B-615E-45DC-9720-48BAD4254841}"/>
          </ac:spMkLst>
        </pc:spChg>
        <pc:spChg chg="mod">
          <ac:chgData name="Luis Jesús Herrero de Cos" userId="1a803f82-0012-431b-a368-6f3c9304e3f9" providerId="ADAL" clId="{CE923C94-5B90-44DC-84E3-D895D4A51C2F}" dt="2023-02-15T09:40:14.182" v="2169" actId="20577"/>
          <ac:spMkLst>
            <pc:docMk/>
            <pc:sldMk cId="1596109372" sldId="433"/>
            <ac:spMk id="3" creationId="{53955153-7B6A-45FE-B978-913A7879B674}"/>
          </ac:spMkLst>
        </pc:spChg>
      </pc:sldChg>
      <pc:sldChg chg="delSp modSp mod">
        <pc:chgData name="Luis Jesús Herrero de Cos" userId="1a803f82-0012-431b-a368-6f3c9304e3f9" providerId="ADAL" clId="{CE923C94-5B90-44DC-84E3-D895D4A51C2F}" dt="2023-02-10T11:15:27.984" v="2052" actId="478"/>
        <pc:sldMkLst>
          <pc:docMk/>
          <pc:sldMk cId="2233421838" sldId="434"/>
        </pc:sldMkLst>
        <pc:spChg chg="mod">
          <ac:chgData name="Luis Jesús Herrero de Cos" userId="1a803f82-0012-431b-a368-6f3c9304e3f9" providerId="ADAL" clId="{CE923C94-5B90-44DC-84E3-D895D4A51C2F}" dt="2023-02-05T16:11:33.066" v="275" actId="6549"/>
          <ac:spMkLst>
            <pc:docMk/>
            <pc:sldMk cId="2233421838" sldId="434"/>
            <ac:spMk id="2" creationId="{DB1B182B-615E-45DC-9720-48BAD4254841}"/>
          </ac:spMkLst>
        </pc:spChg>
        <pc:spChg chg="mod">
          <ac:chgData name="Luis Jesús Herrero de Cos" userId="1a803f82-0012-431b-a368-6f3c9304e3f9" providerId="ADAL" clId="{CE923C94-5B90-44DC-84E3-D895D4A51C2F}" dt="2023-02-10T11:15:04.097" v="2049" actId="255"/>
          <ac:spMkLst>
            <pc:docMk/>
            <pc:sldMk cId="2233421838" sldId="434"/>
            <ac:spMk id="34" creationId="{99F3C96D-BAE2-4228-A187-7DCD6541DDC7}"/>
          </ac:spMkLst>
        </pc:spChg>
        <pc:spChg chg="del">
          <ac:chgData name="Luis Jesús Herrero de Cos" userId="1a803f82-0012-431b-a368-6f3c9304e3f9" providerId="ADAL" clId="{CE923C94-5B90-44DC-84E3-D895D4A51C2F}" dt="2023-02-10T11:13:56.681" v="2045" actId="478"/>
          <ac:spMkLst>
            <pc:docMk/>
            <pc:sldMk cId="2233421838" sldId="434"/>
            <ac:spMk id="47" creationId="{C329C972-82A0-47B5-A152-F6E6E76FD4BF}"/>
          </ac:spMkLst>
        </pc:spChg>
        <pc:grpChg chg="del">
          <ac:chgData name="Luis Jesús Herrero de Cos" userId="1a803f82-0012-431b-a368-6f3c9304e3f9" providerId="ADAL" clId="{CE923C94-5B90-44DC-84E3-D895D4A51C2F}" dt="2023-02-10T11:15:14.193" v="2050" actId="478"/>
          <ac:grpSpMkLst>
            <pc:docMk/>
            <pc:sldMk cId="2233421838" sldId="434"/>
            <ac:grpSpMk id="39" creationId="{C53BFF9D-136D-4271-A3F0-0A22CB6E28A2}"/>
          </ac:grpSpMkLst>
        </pc:grpChg>
        <pc:grpChg chg="del">
          <ac:chgData name="Luis Jesús Herrero de Cos" userId="1a803f82-0012-431b-a368-6f3c9304e3f9" providerId="ADAL" clId="{CE923C94-5B90-44DC-84E3-D895D4A51C2F}" dt="2023-02-10T11:15:27.984" v="2052" actId="478"/>
          <ac:grpSpMkLst>
            <pc:docMk/>
            <pc:sldMk cId="2233421838" sldId="434"/>
            <ac:grpSpMk id="40" creationId="{A319A45D-3468-4EFB-9234-9CA27994896C}"/>
          </ac:grpSpMkLst>
        </pc:grpChg>
        <pc:grpChg chg="del">
          <ac:chgData name="Luis Jesús Herrero de Cos" userId="1a803f82-0012-431b-a368-6f3c9304e3f9" providerId="ADAL" clId="{CE923C94-5B90-44DC-84E3-D895D4A51C2F}" dt="2023-02-10T11:15:20.367" v="2051" actId="478"/>
          <ac:grpSpMkLst>
            <pc:docMk/>
            <pc:sldMk cId="2233421838" sldId="434"/>
            <ac:grpSpMk id="43" creationId="{339DAE62-85A0-48CA-A23B-43868A2AF9F4}"/>
          </ac:grpSpMkLst>
        </pc:grpChg>
      </pc:sldChg>
      <pc:sldChg chg="addSp delSp modSp mod">
        <pc:chgData name="Luis Jesús Herrero de Cos" userId="1a803f82-0012-431b-a368-6f3c9304e3f9" providerId="ADAL" clId="{CE923C94-5B90-44DC-84E3-D895D4A51C2F}" dt="2023-02-10T10:57:50.974" v="1125" actId="478"/>
        <pc:sldMkLst>
          <pc:docMk/>
          <pc:sldMk cId="2378875854" sldId="435"/>
        </pc:sldMkLst>
        <pc:spChg chg="mod">
          <ac:chgData name="Luis Jesús Herrero de Cos" userId="1a803f82-0012-431b-a368-6f3c9304e3f9" providerId="ADAL" clId="{CE923C94-5B90-44DC-84E3-D895D4A51C2F}" dt="2023-02-05T16:10:19.529" v="264" actId="20577"/>
          <ac:spMkLst>
            <pc:docMk/>
            <pc:sldMk cId="2378875854" sldId="435"/>
            <ac:spMk id="2" creationId="{DB1B182B-615E-45DC-9720-48BAD4254841}"/>
          </ac:spMkLst>
        </pc:spChg>
        <pc:spChg chg="mod">
          <ac:chgData name="Luis Jesús Herrero de Cos" userId="1a803f82-0012-431b-a368-6f3c9304e3f9" providerId="ADAL" clId="{CE923C94-5B90-44DC-84E3-D895D4A51C2F}" dt="2023-02-10T10:55:37.104" v="1112" actId="20577"/>
          <ac:spMkLst>
            <pc:docMk/>
            <pc:sldMk cId="2378875854" sldId="435"/>
            <ac:spMk id="3" creationId="{53955153-7B6A-45FE-B978-913A7879B674}"/>
          </ac:spMkLst>
        </pc:spChg>
        <pc:spChg chg="mod">
          <ac:chgData name="Luis Jesús Herrero de Cos" userId="1a803f82-0012-431b-a368-6f3c9304e3f9" providerId="ADAL" clId="{CE923C94-5B90-44DC-84E3-D895D4A51C2F}" dt="2023-02-10T10:50:24.151" v="516" actId="14100"/>
          <ac:spMkLst>
            <pc:docMk/>
            <pc:sldMk cId="2378875854" sldId="435"/>
            <ac:spMk id="6" creationId="{8F227B39-6F00-48BB-9318-C7A0127DA07C}"/>
          </ac:spMkLst>
        </pc:spChg>
        <pc:spChg chg="mod">
          <ac:chgData name="Luis Jesús Herrero de Cos" userId="1a803f82-0012-431b-a368-6f3c9304e3f9" providerId="ADAL" clId="{CE923C94-5B90-44DC-84E3-D895D4A51C2F}" dt="2023-02-10T10:50:35.066" v="528" actId="20577"/>
          <ac:spMkLst>
            <pc:docMk/>
            <pc:sldMk cId="2378875854" sldId="435"/>
            <ac:spMk id="7" creationId="{F33CF24A-70B0-44BF-987F-81F1BE0222A5}"/>
          </ac:spMkLst>
        </pc:spChg>
        <pc:spChg chg="mod">
          <ac:chgData name="Luis Jesús Herrero de Cos" userId="1a803f82-0012-431b-a368-6f3c9304e3f9" providerId="ADAL" clId="{CE923C94-5B90-44DC-84E3-D895D4A51C2F}" dt="2023-02-10T10:50:43.096" v="535" actId="20577"/>
          <ac:spMkLst>
            <pc:docMk/>
            <pc:sldMk cId="2378875854" sldId="435"/>
            <ac:spMk id="8" creationId="{57046FEB-3224-4D9A-B739-4C5D7FADE7AA}"/>
          </ac:spMkLst>
        </pc:spChg>
        <pc:spChg chg="del">
          <ac:chgData name="Luis Jesús Herrero de Cos" userId="1a803f82-0012-431b-a368-6f3c9304e3f9" providerId="ADAL" clId="{CE923C94-5B90-44DC-84E3-D895D4A51C2F}" dt="2023-02-10T10:57:41.905" v="1123" actId="478"/>
          <ac:spMkLst>
            <pc:docMk/>
            <pc:sldMk cId="2378875854" sldId="435"/>
            <ac:spMk id="12" creationId="{0677C38E-CFE6-499E-8388-64F377322094}"/>
          </ac:spMkLst>
        </pc:spChg>
        <pc:spChg chg="del">
          <ac:chgData name="Luis Jesús Herrero de Cos" userId="1a803f82-0012-431b-a368-6f3c9304e3f9" providerId="ADAL" clId="{CE923C94-5B90-44DC-84E3-D895D4A51C2F}" dt="2023-02-10T10:57:27.563" v="1122" actId="478"/>
          <ac:spMkLst>
            <pc:docMk/>
            <pc:sldMk cId="2378875854" sldId="435"/>
            <ac:spMk id="13" creationId="{D3AA2301-A778-494D-8DCB-D31F3819B4C8}"/>
          </ac:spMkLst>
        </pc:spChg>
        <pc:spChg chg="del">
          <ac:chgData name="Luis Jesús Herrero de Cos" userId="1a803f82-0012-431b-a368-6f3c9304e3f9" providerId="ADAL" clId="{CE923C94-5B90-44DC-84E3-D895D4A51C2F}" dt="2023-02-10T10:57:07.359" v="1120" actId="478"/>
          <ac:spMkLst>
            <pc:docMk/>
            <pc:sldMk cId="2378875854" sldId="435"/>
            <ac:spMk id="15" creationId="{213BD15B-49E5-41F0-874A-344088BEF7A3}"/>
          </ac:spMkLst>
        </pc:spChg>
        <pc:spChg chg="del">
          <ac:chgData name="Luis Jesús Herrero de Cos" userId="1a803f82-0012-431b-a368-6f3c9304e3f9" providerId="ADAL" clId="{CE923C94-5B90-44DC-84E3-D895D4A51C2F}" dt="2023-02-10T10:57:15.381" v="1121" actId="478"/>
          <ac:spMkLst>
            <pc:docMk/>
            <pc:sldMk cId="2378875854" sldId="435"/>
            <ac:spMk id="16" creationId="{F868601B-1FC2-428C-A8FD-15DCE5D92386}"/>
          </ac:spMkLst>
        </pc:spChg>
        <pc:spChg chg="mod">
          <ac:chgData name="Luis Jesús Herrero de Cos" userId="1a803f82-0012-431b-a368-6f3c9304e3f9" providerId="ADAL" clId="{CE923C94-5B90-44DC-84E3-D895D4A51C2F}" dt="2023-02-10T10:49:44.260" v="494" actId="1038"/>
          <ac:spMkLst>
            <pc:docMk/>
            <pc:sldMk cId="2378875854" sldId="435"/>
            <ac:spMk id="17" creationId="{2D9B5CAF-1BAB-484D-8285-F10E888C6106}"/>
          </ac:spMkLst>
        </pc:spChg>
        <pc:spChg chg="del">
          <ac:chgData name="Luis Jesús Herrero de Cos" userId="1a803f82-0012-431b-a368-6f3c9304e3f9" providerId="ADAL" clId="{CE923C94-5B90-44DC-84E3-D895D4A51C2F}" dt="2023-02-10T10:57:46.517" v="1124" actId="478"/>
          <ac:spMkLst>
            <pc:docMk/>
            <pc:sldMk cId="2378875854" sldId="435"/>
            <ac:spMk id="21" creationId="{177B7E08-A42D-4197-B1F0-15A440033B03}"/>
          </ac:spMkLst>
        </pc:spChg>
        <pc:spChg chg="del">
          <ac:chgData name="Luis Jesús Herrero de Cos" userId="1a803f82-0012-431b-a368-6f3c9304e3f9" providerId="ADAL" clId="{CE923C94-5B90-44DC-84E3-D895D4A51C2F}" dt="2023-02-10T10:57:50.974" v="1125" actId="478"/>
          <ac:spMkLst>
            <pc:docMk/>
            <pc:sldMk cId="2378875854" sldId="435"/>
            <ac:spMk id="23" creationId="{BB50CA38-6CED-4912-BE2D-0F7E39E8E5FB}"/>
          </ac:spMkLst>
        </pc:spChg>
        <pc:grpChg chg="del">
          <ac:chgData name="Luis Jesús Herrero de Cos" userId="1a803f82-0012-431b-a368-6f3c9304e3f9" providerId="ADAL" clId="{CE923C94-5B90-44DC-84E3-D895D4A51C2F}" dt="2023-02-10T10:57:27.563" v="1122" actId="478"/>
          <ac:grpSpMkLst>
            <pc:docMk/>
            <pc:sldMk cId="2378875854" sldId="435"/>
            <ac:grpSpMk id="11" creationId="{9401E23E-8104-44D1-9379-9B26CB8BF64A}"/>
          </ac:grpSpMkLst>
        </pc:grpChg>
        <pc:grpChg chg="del">
          <ac:chgData name="Luis Jesús Herrero de Cos" userId="1a803f82-0012-431b-a368-6f3c9304e3f9" providerId="ADAL" clId="{CE923C94-5B90-44DC-84E3-D895D4A51C2F}" dt="2023-02-10T10:57:07.359" v="1120" actId="478"/>
          <ac:grpSpMkLst>
            <pc:docMk/>
            <pc:sldMk cId="2378875854" sldId="435"/>
            <ac:grpSpMk id="14" creationId="{438CC9D4-159B-498B-AAB9-70FB1749AA0C}"/>
          </ac:grpSpMkLst>
        </pc:grpChg>
        <pc:grpChg chg="add del mod">
          <ac:chgData name="Luis Jesús Herrero de Cos" userId="1a803f82-0012-431b-a368-6f3c9304e3f9" providerId="ADAL" clId="{CE923C94-5B90-44DC-84E3-D895D4A51C2F}" dt="2023-02-10T10:55:35.546" v="1111" actId="478"/>
          <ac:grpSpMkLst>
            <pc:docMk/>
            <pc:sldMk cId="2378875854" sldId="435"/>
            <ac:grpSpMk id="19" creationId="{BDEFA107-A02E-4326-9E3C-4B2AD848A1C3}"/>
          </ac:grpSpMkLst>
        </pc:grpChg>
        <pc:cxnChg chg="mod">
          <ac:chgData name="Luis Jesús Herrero de Cos" userId="1a803f82-0012-431b-a368-6f3c9304e3f9" providerId="ADAL" clId="{CE923C94-5B90-44DC-84E3-D895D4A51C2F}" dt="2023-02-10T10:55:35.546" v="1111" actId="478"/>
          <ac:cxnSpMkLst>
            <pc:docMk/>
            <pc:sldMk cId="2378875854" sldId="435"/>
            <ac:cxnSpMk id="9" creationId="{97E9F50C-AE61-4380-B019-E5E0A4219BE5}"/>
          </ac:cxnSpMkLst>
        </pc:cxnChg>
        <pc:cxnChg chg="mod">
          <ac:chgData name="Luis Jesús Herrero de Cos" userId="1a803f82-0012-431b-a368-6f3c9304e3f9" providerId="ADAL" clId="{CE923C94-5B90-44DC-84E3-D895D4A51C2F}" dt="2023-02-10T10:55:35.546" v="1111" actId="478"/>
          <ac:cxnSpMkLst>
            <pc:docMk/>
            <pc:sldMk cId="2378875854" sldId="435"/>
            <ac:cxnSpMk id="10" creationId="{676DEE46-9EE1-49C0-B359-6AC9AD0D95BB}"/>
          </ac:cxnSpMkLst>
        </pc:cxnChg>
        <pc:cxnChg chg="mod">
          <ac:chgData name="Luis Jesús Herrero de Cos" userId="1a803f82-0012-431b-a368-6f3c9304e3f9" providerId="ADAL" clId="{CE923C94-5B90-44DC-84E3-D895D4A51C2F}" dt="2023-02-10T10:55:35.546" v="1111" actId="478"/>
          <ac:cxnSpMkLst>
            <pc:docMk/>
            <pc:sldMk cId="2378875854" sldId="435"/>
            <ac:cxnSpMk id="18" creationId="{847CEE8D-F30C-4899-A583-8A2351FB0286}"/>
          </ac:cxnSpMkLst>
        </pc:cxnChg>
      </pc:sldChg>
      <pc:sldChg chg="addSp delSp modSp mod ord modAnim">
        <pc:chgData name="Luis Jesús Herrero de Cos" userId="1a803f82-0012-431b-a368-6f3c9304e3f9" providerId="ADAL" clId="{CE923C94-5B90-44DC-84E3-D895D4A51C2F}" dt="2023-02-10T11:08:18.738" v="1771"/>
        <pc:sldMkLst>
          <pc:docMk/>
          <pc:sldMk cId="1569710467" sldId="436"/>
        </pc:sldMkLst>
        <pc:spChg chg="mod">
          <ac:chgData name="Luis Jesús Herrero de Cos" userId="1a803f82-0012-431b-a368-6f3c9304e3f9" providerId="ADAL" clId="{CE923C94-5B90-44DC-84E3-D895D4A51C2F}" dt="2023-02-05T16:10:39.645" v="267"/>
          <ac:spMkLst>
            <pc:docMk/>
            <pc:sldMk cId="1569710467" sldId="436"/>
            <ac:spMk id="2" creationId="{DB1B182B-615E-45DC-9720-48BAD4254841}"/>
          </ac:spMkLst>
        </pc:spChg>
        <pc:spChg chg="mod">
          <ac:chgData name="Luis Jesús Herrero de Cos" userId="1a803f82-0012-431b-a368-6f3c9304e3f9" providerId="ADAL" clId="{CE923C94-5B90-44DC-84E3-D895D4A51C2F}" dt="2023-02-10T11:08:07.927" v="1770" actId="6549"/>
          <ac:spMkLst>
            <pc:docMk/>
            <pc:sldMk cId="1569710467" sldId="436"/>
            <ac:spMk id="3" creationId="{53955153-7B6A-45FE-B978-913A7879B674}"/>
          </ac:spMkLst>
        </pc:spChg>
        <pc:spChg chg="mod">
          <ac:chgData name="Luis Jesús Herrero de Cos" userId="1a803f82-0012-431b-a368-6f3c9304e3f9" providerId="ADAL" clId="{CE923C94-5B90-44DC-84E3-D895D4A51C2F}" dt="2023-02-10T10:55:58.899" v="1114" actId="6549"/>
          <ac:spMkLst>
            <pc:docMk/>
            <pc:sldMk cId="1569710467" sldId="436"/>
            <ac:spMk id="7" creationId="{F33CF24A-70B0-44BF-987F-81F1BE0222A5}"/>
          </ac:spMkLst>
        </pc:spChg>
        <pc:spChg chg="mod">
          <ac:chgData name="Luis Jesús Herrero de Cos" userId="1a803f82-0012-431b-a368-6f3c9304e3f9" providerId="ADAL" clId="{CE923C94-5B90-44DC-84E3-D895D4A51C2F}" dt="2023-02-10T10:56:22.370" v="1116"/>
          <ac:spMkLst>
            <pc:docMk/>
            <pc:sldMk cId="1569710467" sldId="436"/>
            <ac:spMk id="27" creationId="{9F0748CD-E581-B1A2-DA6A-02615A95524C}"/>
          </ac:spMkLst>
        </pc:spChg>
        <pc:spChg chg="del mod">
          <ac:chgData name="Luis Jesús Herrero de Cos" userId="1a803f82-0012-431b-a368-6f3c9304e3f9" providerId="ADAL" clId="{CE923C94-5B90-44DC-84E3-D895D4A51C2F}" dt="2023-02-10T10:58:15.774" v="1126" actId="478"/>
          <ac:spMkLst>
            <pc:docMk/>
            <pc:sldMk cId="1569710467" sldId="436"/>
            <ac:spMk id="29" creationId="{185A03FE-7A43-902D-EBDF-BF423F079C69}"/>
          </ac:spMkLst>
        </pc:spChg>
        <pc:spChg chg="del mod">
          <ac:chgData name="Luis Jesús Herrero de Cos" userId="1a803f82-0012-431b-a368-6f3c9304e3f9" providerId="ADAL" clId="{CE923C94-5B90-44DC-84E3-D895D4A51C2F}" dt="2023-02-10T10:58:25.774" v="1127" actId="478"/>
          <ac:spMkLst>
            <pc:docMk/>
            <pc:sldMk cId="1569710467" sldId="436"/>
            <ac:spMk id="30" creationId="{B28B5552-1B14-194C-496D-D4FB808B9586}"/>
          </ac:spMkLst>
        </pc:spChg>
        <pc:spChg chg="del mod">
          <ac:chgData name="Luis Jesús Herrero de Cos" userId="1a803f82-0012-431b-a368-6f3c9304e3f9" providerId="ADAL" clId="{CE923C94-5B90-44DC-84E3-D895D4A51C2F}" dt="2023-02-10T10:58:35.510" v="1128" actId="478"/>
          <ac:spMkLst>
            <pc:docMk/>
            <pc:sldMk cId="1569710467" sldId="436"/>
            <ac:spMk id="31" creationId="{39375F92-E21F-D8FD-67A7-82E89757E728}"/>
          </ac:spMkLst>
        </pc:spChg>
        <pc:spChg chg="del mod">
          <ac:chgData name="Luis Jesús Herrero de Cos" userId="1a803f82-0012-431b-a368-6f3c9304e3f9" providerId="ADAL" clId="{CE923C94-5B90-44DC-84E3-D895D4A51C2F}" dt="2023-02-10T10:58:43.217" v="1129" actId="478"/>
          <ac:spMkLst>
            <pc:docMk/>
            <pc:sldMk cId="1569710467" sldId="436"/>
            <ac:spMk id="32" creationId="{1BC9CF13-BF5F-06C0-30E7-029C83CBDF42}"/>
          </ac:spMkLst>
        </pc:spChg>
        <pc:spChg chg="mod">
          <ac:chgData name="Luis Jesús Herrero de Cos" userId="1a803f82-0012-431b-a368-6f3c9304e3f9" providerId="ADAL" clId="{CE923C94-5B90-44DC-84E3-D895D4A51C2F}" dt="2023-02-10T10:56:22.370" v="1116"/>
          <ac:spMkLst>
            <pc:docMk/>
            <pc:sldMk cId="1569710467" sldId="436"/>
            <ac:spMk id="33" creationId="{43BF1DA2-85FA-5D2F-5076-73ABE62D95AF}"/>
          </ac:spMkLst>
        </pc:spChg>
        <pc:spChg chg="mod">
          <ac:chgData name="Luis Jesús Herrero de Cos" userId="1a803f82-0012-431b-a368-6f3c9304e3f9" providerId="ADAL" clId="{CE923C94-5B90-44DC-84E3-D895D4A51C2F}" dt="2023-02-10T10:56:22.370" v="1116"/>
          <ac:spMkLst>
            <pc:docMk/>
            <pc:sldMk cId="1569710467" sldId="436"/>
            <ac:spMk id="34" creationId="{229297D8-D2D9-6684-B63D-D7431478C44E}"/>
          </ac:spMkLst>
        </pc:spChg>
        <pc:spChg chg="mod">
          <ac:chgData name="Luis Jesús Herrero de Cos" userId="1a803f82-0012-431b-a368-6f3c9304e3f9" providerId="ADAL" clId="{CE923C94-5B90-44DC-84E3-D895D4A51C2F}" dt="2023-02-10T10:56:22.370" v="1116"/>
          <ac:spMkLst>
            <pc:docMk/>
            <pc:sldMk cId="1569710467" sldId="436"/>
            <ac:spMk id="35" creationId="{326C8506-3EE3-81CA-82D7-AB7E07C811F9}"/>
          </ac:spMkLst>
        </pc:spChg>
        <pc:spChg chg="add mod">
          <ac:chgData name="Luis Jesús Herrero de Cos" userId="1a803f82-0012-431b-a368-6f3c9304e3f9" providerId="ADAL" clId="{CE923C94-5B90-44DC-84E3-D895D4A51C2F}" dt="2023-02-10T11:02:10.459" v="1452" actId="1076"/>
          <ac:spMkLst>
            <pc:docMk/>
            <pc:sldMk cId="1569710467" sldId="436"/>
            <ac:spMk id="38" creationId="{842B6619-4097-A302-728F-E20C189C8A34}"/>
          </ac:spMkLst>
        </pc:spChg>
        <pc:spChg chg="add mod">
          <ac:chgData name="Luis Jesús Herrero de Cos" userId="1a803f82-0012-431b-a368-6f3c9304e3f9" providerId="ADAL" clId="{CE923C94-5B90-44DC-84E3-D895D4A51C2F}" dt="2023-02-10T11:05:37.893" v="1468" actId="20577"/>
          <ac:spMkLst>
            <pc:docMk/>
            <pc:sldMk cId="1569710467" sldId="436"/>
            <ac:spMk id="39" creationId="{6043BD74-DD08-DC8D-F93B-80E7E4AD7EAD}"/>
          </ac:spMkLst>
        </pc:spChg>
        <pc:grpChg chg="del">
          <ac:chgData name="Luis Jesús Herrero de Cos" userId="1a803f82-0012-431b-a368-6f3c9304e3f9" providerId="ADAL" clId="{CE923C94-5B90-44DC-84E3-D895D4A51C2F}" dt="2023-02-10T10:56:02.338" v="1115" actId="478"/>
          <ac:grpSpMkLst>
            <pc:docMk/>
            <pc:sldMk cId="1569710467" sldId="436"/>
            <ac:grpSpMk id="20" creationId="{4D4056EF-629A-4B33-B068-877E6D7ADC6E}"/>
          </ac:grpSpMkLst>
        </pc:grpChg>
        <pc:grpChg chg="add mod">
          <ac:chgData name="Luis Jesús Herrero de Cos" userId="1a803f82-0012-431b-a368-6f3c9304e3f9" providerId="ADAL" clId="{CE923C94-5B90-44DC-84E3-D895D4A51C2F}" dt="2023-02-10T10:56:58.929" v="1119" actId="1076"/>
          <ac:grpSpMkLst>
            <pc:docMk/>
            <pc:sldMk cId="1569710467" sldId="436"/>
            <ac:grpSpMk id="22" creationId="{9870CF45-7BF9-CC41-E4DC-A8D4D06859EF}"/>
          </ac:grpSpMkLst>
        </pc:grpChg>
        <pc:grpChg chg="mod">
          <ac:chgData name="Luis Jesús Herrero de Cos" userId="1a803f82-0012-431b-a368-6f3c9304e3f9" providerId="ADAL" clId="{CE923C94-5B90-44DC-84E3-D895D4A51C2F}" dt="2023-02-10T10:56:22.370" v="1116"/>
          <ac:grpSpMkLst>
            <pc:docMk/>
            <pc:sldMk cId="1569710467" sldId="436"/>
            <ac:grpSpMk id="24" creationId="{92EB5644-9A63-90B0-F4DF-C2E537F9DF0F}"/>
          </ac:grpSpMkLst>
        </pc:grpChg>
        <pc:grpChg chg="del mod">
          <ac:chgData name="Luis Jesús Herrero de Cos" userId="1a803f82-0012-431b-a368-6f3c9304e3f9" providerId="ADAL" clId="{CE923C94-5B90-44DC-84E3-D895D4A51C2F}" dt="2023-02-10T10:58:35.510" v="1128" actId="478"/>
          <ac:grpSpMkLst>
            <pc:docMk/>
            <pc:sldMk cId="1569710467" sldId="436"/>
            <ac:grpSpMk id="25" creationId="{E427328B-C23B-2F59-C2E0-8C18B13EA8C5}"/>
          </ac:grpSpMkLst>
        </pc:grpChg>
        <pc:grpChg chg="del mod">
          <ac:chgData name="Luis Jesús Herrero de Cos" userId="1a803f82-0012-431b-a368-6f3c9304e3f9" providerId="ADAL" clId="{CE923C94-5B90-44DC-84E3-D895D4A51C2F}" dt="2023-02-10T10:58:15.774" v="1126" actId="478"/>
          <ac:grpSpMkLst>
            <pc:docMk/>
            <pc:sldMk cId="1569710467" sldId="436"/>
            <ac:grpSpMk id="26" creationId="{4DA6E60E-E40F-6B7C-0895-A6966A7A2958}"/>
          </ac:grpSpMkLst>
        </pc:grpChg>
        <pc:cxnChg chg="mod">
          <ac:chgData name="Luis Jesús Herrero de Cos" userId="1a803f82-0012-431b-a368-6f3c9304e3f9" providerId="ADAL" clId="{CE923C94-5B90-44DC-84E3-D895D4A51C2F}" dt="2023-02-10T10:56:02.338" v="1115" actId="478"/>
          <ac:cxnSpMkLst>
            <pc:docMk/>
            <pc:sldMk cId="1569710467" sldId="436"/>
            <ac:cxnSpMk id="9" creationId="{97E9F50C-AE61-4380-B019-E5E0A4219BE5}"/>
          </ac:cxnSpMkLst>
        </pc:cxnChg>
        <pc:cxnChg chg="mod">
          <ac:chgData name="Luis Jesús Herrero de Cos" userId="1a803f82-0012-431b-a368-6f3c9304e3f9" providerId="ADAL" clId="{CE923C94-5B90-44DC-84E3-D895D4A51C2F}" dt="2023-02-10T10:56:02.338" v="1115" actId="478"/>
          <ac:cxnSpMkLst>
            <pc:docMk/>
            <pc:sldMk cId="1569710467" sldId="436"/>
            <ac:cxnSpMk id="10" creationId="{676DEE46-9EE1-49C0-B359-6AC9AD0D95BB}"/>
          </ac:cxnSpMkLst>
        </pc:cxnChg>
        <pc:cxnChg chg="mod">
          <ac:chgData name="Luis Jesús Herrero de Cos" userId="1a803f82-0012-431b-a368-6f3c9304e3f9" providerId="ADAL" clId="{CE923C94-5B90-44DC-84E3-D895D4A51C2F}" dt="2023-02-10T10:56:02.338" v="1115" actId="478"/>
          <ac:cxnSpMkLst>
            <pc:docMk/>
            <pc:sldMk cId="1569710467" sldId="436"/>
            <ac:cxnSpMk id="18" creationId="{847CEE8D-F30C-4899-A583-8A2351FB0286}"/>
          </ac:cxnSpMkLst>
        </pc:cxnChg>
        <pc:cxnChg chg="mod">
          <ac:chgData name="Luis Jesús Herrero de Cos" userId="1a803f82-0012-431b-a368-6f3c9304e3f9" providerId="ADAL" clId="{CE923C94-5B90-44DC-84E3-D895D4A51C2F}" dt="2023-02-10T10:56:22.370" v="1116"/>
          <ac:cxnSpMkLst>
            <pc:docMk/>
            <pc:sldMk cId="1569710467" sldId="436"/>
            <ac:cxnSpMk id="28" creationId="{AB09220F-9A0A-E96E-CCFD-5CEA8B54CBD2}"/>
          </ac:cxnSpMkLst>
        </pc:cxnChg>
        <pc:cxnChg chg="mod">
          <ac:chgData name="Luis Jesús Herrero de Cos" userId="1a803f82-0012-431b-a368-6f3c9304e3f9" providerId="ADAL" clId="{CE923C94-5B90-44DC-84E3-D895D4A51C2F}" dt="2023-02-10T10:56:22.370" v="1116"/>
          <ac:cxnSpMkLst>
            <pc:docMk/>
            <pc:sldMk cId="1569710467" sldId="436"/>
            <ac:cxnSpMk id="36" creationId="{D3440B1C-FEE4-B5A0-C967-D2F086BE9E64}"/>
          </ac:cxnSpMkLst>
        </pc:cxnChg>
        <pc:cxnChg chg="mod">
          <ac:chgData name="Luis Jesús Herrero de Cos" userId="1a803f82-0012-431b-a368-6f3c9304e3f9" providerId="ADAL" clId="{CE923C94-5B90-44DC-84E3-D895D4A51C2F}" dt="2023-02-10T10:56:22.370" v="1116"/>
          <ac:cxnSpMkLst>
            <pc:docMk/>
            <pc:sldMk cId="1569710467" sldId="436"/>
            <ac:cxnSpMk id="37" creationId="{6E4AEFD7-347A-B6FC-B0DF-93715E90833F}"/>
          </ac:cxnSpMkLst>
        </pc:cxnChg>
      </pc:sldChg>
      <pc:sldChg chg="addSp delSp modSp mod modAnim">
        <pc:chgData name="Luis Jesús Herrero de Cos" userId="1a803f82-0012-431b-a368-6f3c9304e3f9" providerId="ADAL" clId="{CE923C94-5B90-44DC-84E3-D895D4A51C2F}" dt="2023-02-10T11:05:24.148" v="1466"/>
        <pc:sldMkLst>
          <pc:docMk/>
          <pc:sldMk cId="4280301489" sldId="437"/>
        </pc:sldMkLst>
        <pc:spChg chg="mod">
          <ac:chgData name="Luis Jesús Herrero de Cos" userId="1a803f82-0012-431b-a368-6f3c9304e3f9" providerId="ADAL" clId="{CE923C94-5B90-44DC-84E3-D895D4A51C2F}" dt="2023-02-05T16:10:46.188" v="268"/>
          <ac:spMkLst>
            <pc:docMk/>
            <pc:sldMk cId="4280301489" sldId="437"/>
            <ac:spMk id="2" creationId="{DB1B182B-615E-45DC-9720-48BAD4254841}"/>
          </ac:spMkLst>
        </pc:spChg>
        <pc:spChg chg="mod">
          <ac:chgData name="Luis Jesús Herrero de Cos" userId="1a803f82-0012-431b-a368-6f3c9304e3f9" providerId="ADAL" clId="{CE923C94-5B90-44DC-84E3-D895D4A51C2F}" dt="2023-02-10T11:02:36.613" v="1456" actId="20577"/>
          <ac:spMkLst>
            <pc:docMk/>
            <pc:sldMk cId="4280301489" sldId="437"/>
            <ac:spMk id="3" creationId="{53955153-7B6A-45FE-B978-913A7879B674}"/>
          </ac:spMkLst>
        </pc:spChg>
        <pc:spChg chg="mod">
          <ac:chgData name="Luis Jesús Herrero de Cos" userId="1a803f82-0012-431b-a368-6f3c9304e3f9" providerId="ADAL" clId="{CE923C94-5B90-44DC-84E3-D895D4A51C2F}" dt="2023-02-10T11:02:45.772" v="1458"/>
          <ac:spMkLst>
            <pc:docMk/>
            <pc:sldMk cId="4280301489" sldId="437"/>
            <ac:spMk id="25" creationId="{4FD5E953-D7AC-F801-4807-74425FE63830}"/>
          </ac:spMkLst>
        </pc:spChg>
        <pc:spChg chg="mod">
          <ac:chgData name="Luis Jesús Herrero de Cos" userId="1a803f82-0012-431b-a368-6f3c9304e3f9" providerId="ADAL" clId="{CE923C94-5B90-44DC-84E3-D895D4A51C2F}" dt="2023-02-10T11:02:45.772" v="1458"/>
          <ac:spMkLst>
            <pc:docMk/>
            <pc:sldMk cId="4280301489" sldId="437"/>
            <ac:spMk id="27" creationId="{24C9445D-7B46-1257-F74E-92FF5C100B1F}"/>
          </ac:spMkLst>
        </pc:spChg>
        <pc:spChg chg="mod">
          <ac:chgData name="Luis Jesús Herrero de Cos" userId="1a803f82-0012-431b-a368-6f3c9304e3f9" providerId="ADAL" clId="{CE923C94-5B90-44DC-84E3-D895D4A51C2F}" dt="2023-02-10T11:02:45.772" v="1458"/>
          <ac:spMkLst>
            <pc:docMk/>
            <pc:sldMk cId="4280301489" sldId="437"/>
            <ac:spMk id="28" creationId="{D064C0F0-42C4-56B5-676C-FA43871767CB}"/>
          </ac:spMkLst>
        </pc:spChg>
        <pc:spChg chg="mod">
          <ac:chgData name="Luis Jesús Herrero de Cos" userId="1a803f82-0012-431b-a368-6f3c9304e3f9" providerId="ADAL" clId="{CE923C94-5B90-44DC-84E3-D895D4A51C2F}" dt="2023-02-10T11:02:45.772" v="1458"/>
          <ac:spMkLst>
            <pc:docMk/>
            <pc:sldMk cId="4280301489" sldId="437"/>
            <ac:spMk id="29" creationId="{F3E8D1C6-C22C-B586-BF70-E7EA01654052}"/>
          </ac:spMkLst>
        </pc:spChg>
        <pc:spChg chg="add mod">
          <ac:chgData name="Luis Jesús Herrero de Cos" userId="1a803f82-0012-431b-a368-6f3c9304e3f9" providerId="ADAL" clId="{CE923C94-5B90-44DC-84E3-D895D4A51C2F}" dt="2023-02-10T11:03:02.886" v="1459"/>
          <ac:spMkLst>
            <pc:docMk/>
            <pc:sldMk cId="4280301489" sldId="437"/>
            <ac:spMk id="32" creationId="{CF1B89AC-930E-B051-2A39-42CD1D0D87BC}"/>
          </ac:spMkLst>
        </pc:spChg>
        <pc:grpChg chg="del">
          <ac:chgData name="Luis Jesús Herrero de Cos" userId="1a803f82-0012-431b-a368-6f3c9304e3f9" providerId="ADAL" clId="{CE923C94-5B90-44DC-84E3-D895D4A51C2F}" dt="2023-02-10T11:02:43.532" v="1457" actId="478"/>
          <ac:grpSpMkLst>
            <pc:docMk/>
            <pc:sldMk cId="4280301489" sldId="437"/>
            <ac:grpSpMk id="20" creationId="{4D4056EF-629A-4B33-B068-877E6D7ADC6E}"/>
          </ac:grpSpMkLst>
        </pc:grpChg>
        <pc:grpChg chg="add mod">
          <ac:chgData name="Luis Jesús Herrero de Cos" userId="1a803f82-0012-431b-a368-6f3c9304e3f9" providerId="ADAL" clId="{CE923C94-5B90-44DC-84E3-D895D4A51C2F}" dt="2023-02-10T11:02:45.772" v="1458"/>
          <ac:grpSpMkLst>
            <pc:docMk/>
            <pc:sldMk cId="4280301489" sldId="437"/>
            <ac:grpSpMk id="22" creationId="{FF2735A8-17C7-F5DC-A110-EEC36AFBEE33}"/>
          </ac:grpSpMkLst>
        </pc:grpChg>
        <pc:grpChg chg="mod">
          <ac:chgData name="Luis Jesús Herrero de Cos" userId="1a803f82-0012-431b-a368-6f3c9304e3f9" providerId="ADAL" clId="{CE923C94-5B90-44DC-84E3-D895D4A51C2F}" dt="2023-02-10T11:02:45.772" v="1458"/>
          <ac:grpSpMkLst>
            <pc:docMk/>
            <pc:sldMk cId="4280301489" sldId="437"/>
            <ac:grpSpMk id="24" creationId="{C5499898-AB00-DC52-59E2-DF8DBDC2ED4C}"/>
          </ac:grpSpMkLst>
        </pc:grpChg>
        <pc:cxnChg chg="mod">
          <ac:chgData name="Luis Jesús Herrero de Cos" userId="1a803f82-0012-431b-a368-6f3c9304e3f9" providerId="ADAL" clId="{CE923C94-5B90-44DC-84E3-D895D4A51C2F}" dt="2023-02-10T11:02:43.532" v="1457" actId="478"/>
          <ac:cxnSpMkLst>
            <pc:docMk/>
            <pc:sldMk cId="4280301489" sldId="437"/>
            <ac:cxnSpMk id="9" creationId="{97E9F50C-AE61-4380-B019-E5E0A4219BE5}"/>
          </ac:cxnSpMkLst>
        </pc:cxnChg>
        <pc:cxnChg chg="mod">
          <ac:chgData name="Luis Jesús Herrero de Cos" userId="1a803f82-0012-431b-a368-6f3c9304e3f9" providerId="ADAL" clId="{CE923C94-5B90-44DC-84E3-D895D4A51C2F}" dt="2023-02-10T11:02:43.532" v="1457" actId="478"/>
          <ac:cxnSpMkLst>
            <pc:docMk/>
            <pc:sldMk cId="4280301489" sldId="437"/>
            <ac:cxnSpMk id="10" creationId="{676DEE46-9EE1-49C0-B359-6AC9AD0D95BB}"/>
          </ac:cxnSpMkLst>
        </pc:cxnChg>
        <pc:cxnChg chg="mod">
          <ac:chgData name="Luis Jesús Herrero de Cos" userId="1a803f82-0012-431b-a368-6f3c9304e3f9" providerId="ADAL" clId="{CE923C94-5B90-44DC-84E3-D895D4A51C2F}" dt="2023-02-10T11:02:43.532" v="1457" actId="478"/>
          <ac:cxnSpMkLst>
            <pc:docMk/>
            <pc:sldMk cId="4280301489" sldId="437"/>
            <ac:cxnSpMk id="18" creationId="{847CEE8D-F30C-4899-A583-8A2351FB0286}"/>
          </ac:cxnSpMkLst>
        </pc:cxnChg>
        <pc:cxnChg chg="mod">
          <ac:chgData name="Luis Jesús Herrero de Cos" userId="1a803f82-0012-431b-a368-6f3c9304e3f9" providerId="ADAL" clId="{CE923C94-5B90-44DC-84E3-D895D4A51C2F}" dt="2023-02-10T11:02:45.772" v="1458"/>
          <ac:cxnSpMkLst>
            <pc:docMk/>
            <pc:sldMk cId="4280301489" sldId="437"/>
            <ac:cxnSpMk id="26" creationId="{B37D7A31-0683-5394-40B1-5CAD87D9B604}"/>
          </ac:cxnSpMkLst>
        </pc:cxnChg>
        <pc:cxnChg chg="mod">
          <ac:chgData name="Luis Jesús Herrero de Cos" userId="1a803f82-0012-431b-a368-6f3c9304e3f9" providerId="ADAL" clId="{CE923C94-5B90-44DC-84E3-D895D4A51C2F}" dt="2023-02-10T11:02:45.772" v="1458"/>
          <ac:cxnSpMkLst>
            <pc:docMk/>
            <pc:sldMk cId="4280301489" sldId="437"/>
            <ac:cxnSpMk id="30" creationId="{77062E57-8960-C28E-1099-3E19F86E8374}"/>
          </ac:cxnSpMkLst>
        </pc:cxnChg>
        <pc:cxnChg chg="mod">
          <ac:chgData name="Luis Jesús Herrero de Cos" userId="1a803f82-0012-431b-a368-6f3c9304e3f9" providerId="ADAL" clId="{CE923C94-5B90-44DC-84E3-D895D4A51C2F}" dt="2023-02-10T11:02:45.772" v="1458"/>
          <ac:cxnSpMkLst>
            <pc:docMk/>
            <pc:sldMk cId="4280301489" sldId="437"/>
            <ac:cxnSpMk id="31" creationId="{9CA3600D-1A24-08A2-E3E3-F58C4382B392}"/>
          </ac:cxnSpMkLst>
        </pc:cxnChg>
      </pc:sldChg>
      <pc:sldChg chg="modSp del mod">
        <pc:chgData name="Luis Jesús Herrero de Cos" userId="1a803f82-0012-431b-a368-6f3c9304e3f9" providerId="ADAL" clId="{CE923C94-5B90-44DC-84E3-D895D4A51C2F}" dt="2023-02-10T11:12:39.445" v="2044" actId="47"/>
        <pc:sldMkLst>
          <pc:docMk/>
          <pc:sldMk cId="2813634924" sldId="438"/>
        </pc:sldMkLst>
        <pc:spChg chg="mod">
          <ac:chgData name="Luis Jesús Herrero de Cos" userId="1a803f82-0012-431b-a368-6f3c9304e3f9" providerId="ADAL" clId="{CE923C94-5B90-44DC-84E3-D895D4A51C2F}" dt="2023-02-05T16:11:54.459" v="277" actId="20577"/>
          <ac:spMkLst>
            <pc:docMk/>
            <pc:sldMk cId="2813634924" sldId="438"/>
            <ac:spMk id="2" creationId="{DB1B182B-615E-45DC-9720-48BAD4254841}"/>
          </ac:spMkLst>
        </pc:spChg>
        <pc:spChg chg="mod">
          <ac:chgData name="Luis Jesús Herrero de Cos" userId="1a803f82-0012-431b-a368-6f3c9304e3f9" providerId="ADAL" clId="{CE923C94-5B90-44DC-84E3-D895D4A51C2F}" dt="2023-02-05T16:12:44.875" v="322" actId="20577"/>
          <ac:spMkLst>
            <pc:docMk/>
            <pc:sldMk cId="2813634924" sldId="438"/>
            <ac:spMk id="3" creationId="{53955153-7B6A-45FE-B978-913A7879B674}"/>
          </ac:spMkLst>
        </pc:spChg>
      </pc:sldChg>
      <pc:sldChg chg="modSp mod">
        <pc:chgData name="Luis Jesús Herrero de Cos" userId="1a803f82-0012-431b-a368-6f3c9304e3f9" providerId="ADAL" clId="{CE923C94-5B90-44DC-84E3-D895D4A51C2F}" dt="2023-02-05T20:14:23.807" v="477" actId="20577"/>
        <pc:sldMkLst>
          <pc:docMk/>
          <pc:sldMk cId="0" sldId="439"/>
        </pc:sldMkLst>
        <pc:spChg chg="mod">
          <ac:chgData name="Luis Jesús Herrero de Cos" userId="1a803f82-0012-431b-a368-6f3c9304e3f9" providerId="ADAL" clId="{CE923C94-5B90-44DC-84E3-D895D4A51C2F}" dt="2023-02-05T20:14:23.807" v="477" actId="20577"/>
          <ac:spMkLst>
            <pc:docMk/>
            <pc:sldMk cId="0" sldId="439"/>
            <ac:spMk id="8" creationId="{ECD71CA9-032E-4908-B6E1-05057E65423E}"/>
          </ac:spMkLst>
        </pc:spChg>
      </pc:sldChg>
      <pc:sldChg chg="addSp modSp add mod setBg modAnim">
        <pc:chgData name="Luis Jesús Herrero de Cos" userId="1a803f82-0012-431b-a368-6f3c9304e3f9" providerId="ADAL" clId="{CE923C94-5B90-44DC-84E3-D895D4A51C2F}" dt="2023-02-10T11:12:27.676" v="2043"/>
        <pc:sldMkLst>
          <pc:docMk/>
          <pc:sldMk cId="2324755589" sldId="440"/>
        </pc:sldMkLst>
        <pc:spChg chg="mod">
          <ac:chgData name="Luis Jesús Herrero de Cos" userId="1a803f82-0012-431b-a368-6f3c9304e3f9" providerId="ADAL" clId="{CE923C94-5B90-44DC-84E3-D895D4A51C2F}" dt="2023-02-10T11:10:31.602" v="2021" actId="20577"/>
          <ac:spMkLst>
            <pc:docMk/>
            <pc:sldMk cId="2324755589" sldId="440"/>
            <ac:spMk id="3" creationId="{53955153-7B6A-45FE-B978-913A7879B674}"/>
          </ac:spMkLst>
        </pc:spChg>
        <pc:spChg chg="add mod">
          <ac:chgData name="Luis Jesús Herrero de Cos" userId="1a803f82-0012-431b-a368-6f3c9304e3f9" providerId="ADAL" clId="{CE923C94-5B90-44DC-84E3-D895D4A51C2F}" dt="2023-02-10T11:10:57.008" v="2023" actId="1076"/>
          <ac:spMkLst>
            <pc:docMk/>
            <pc:sldMk cId="2324755589" sldId="440"/>
            <ac:spMk id="5" creationId="{0CC2583B-4A6D-5C02-98C6-629190B04283}"/>
          </ac:spMkLst>
        </pc:spChg>
        <pc:spChg chg="add mod">
          <ac:chgData name="Luis Jesús Herrero de Cos" userId="1a803f82-0012-431b-a368-6f3c9304e3f9" providerId="ADAL" clId="{CE923C94-5B90-44DC-84E3-D895D4A51C2F}" dt="2023-02-10T11:11:39.065" v="2040" actId="255"/>
          <ac:spMkLst>
            <pc:docMk/>
            <pc:sldMk cId="2324755589" sldId="440"/>
            <ac:spMk id="6" creationId="{31D6D7C8-7493-F827-AF70-3834E8657694}"/>
          </ac:spMkLst>
        </pc:spChg>
      </pc:sldChg>
    </pc:docChg>
  </pc:docChgLst>
  <pc:docChgLst>
    <pc:chgData name="Luis Jesús Herrero de Cos" userId="1a803f82-0012-431b-a368-6f3c9304e3f9" providerId="ADAL" clId="{8F0C61A6-2ED7-400D-9482-A639329D7A0C}"/>
    <pc:docChg chg="modSld">
      <pc:chgData name="Luis Jesús Herrero de Cos" userId="1a803f82-0012-431b-a368-6f3c9304e3f9" providerId="ADAL" clId="{8F0C61A6-2ED7-400D-9482-A639329D7A0C}" dt="2023-12-05T16:58:03.850" v="3" actId="20577"/>
      <pc:docMkLst>
        <pc:docMk/>
      </pc:docMkLst>
      <pc:sldChg chg="modSp mod">
        <pc:chgData name="Luis Jesús Herrero de Cos" userId="1a803f82-0012-431b-a368-6f3c9304e3f9" providerId="ADAL" clId="{8F0C61A6-2ED7-400D-9482-A639329D7A0C}" dt="2023-12-05T16:57:57.354" v="1" actId="20577"/>
        <pc:sldMkLst>
          <pc:docMk/>
          <pc:sldMk cId="611763170" sldId="431"/>
        </pc:sldMkLst>
        <pc:spChg chg="mod">
          <ac:chgData name="Luis Jesús Herrero de Cos" userId="1a803f82-0012-431b-a368-6f3c9304e3f9" providerId="ADAL" clId="{8F0C61A6-2ED7-400D-9482-A639329D7A0C}" dt="2023-12-05T16:57:57.354" v="1" actId="20577"/>
          <ac:spMkLst>
            <pc:docMk/>
            <pc:sldMk cId="611763170" sldId="431"/>
            <ac:spMk id="3" creationId="{9CBD27E2-2F27-4735-9F8F-D49882E56324}"/>
          </ac:spMkLst>
        </pc:spChg>
      </pc:sldChg>
      <pc:sldChg chg="modSp mod">
        <pc:chgData name="Luis Jesús Herrero de Cos" userId="1a803f82-0012-431b-a368-6f3c9304e3f9" providerId="ADAL" clId="{8F0C61A6-2ED7-400D-9482-A639329D7A0C}" dt="2023-12-05T16:58:03.850" v="3" actId="20577"/>
        <pc:sldMkLst>
          <pc:docMk/>
          <pc:sldMk cId="0" sldId="439"/>
        </pc:sldMkLst>
        <pc:spChg chg="mod">
          <ac:chgData name="Luis Jesús Herrero de Cos" userId="1a803f82-0012-431b-a368-6f3c9304e3f9" providerId="ADAL" clId="{8F0C61A6-2ED7-400D-9482-A639329D7A0C}" dt="2023-12-05T16:58:03.850" v="3" actId="20577"/>
          <ac:spMkLst>
            <pc:docMk/>
            <pc:sldMk cId="0" sldId="439"/>
            <ac:spMk id="8" creationId="{ECD71CA9-032E-4908-B6E1-05057E65423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28EAA63-F701-426E-9E2D-B52E723291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1C87F1-B3F2-40AB-BD35-C52878C735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10147-5328-4D65-A245-2F75F1C30068}" type="datetimeFigureOut">
              <a:rPr lang="es-ES" smtClean="0"/>
              <a:pPr/>
              <a:t>05/12/2023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5389B5-C744-4567-AE88-B7EB7F3C1E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7B9EAD-351B-4C6A-AE7B-DD1A7A1B3B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4B22-C5A5-40BD-9593-ACF593F5C5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93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1CEDED5D-C8E5-44E8-AFF3-12812DD82C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10C375B7-2BCF-43DC-8372-23E3FB30600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490C891-7867-498D-95A7-457FD640C4D6}" type="datetimeFigureOut">
              <a:rPr lang="es-ES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7254B44E-DCE1-4EB3-AE73-7712FC9E80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1C7D0C10-544B-4AE7-A104-21156A1FB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A22D4511-0F4F-4023-A818-CBED4F424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A6835349-F69A-4D60-8AE8-3262B5870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FC45569-9914-4DF0-BEA2-DB9414A18F9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561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54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053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245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49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716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9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84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0712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709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51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511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056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5343912B-7499-41B4-ADB0-1196EE06B48C}" type="datetime1">
              <a:rPr lang="es-ES" smtClean="0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25A11DDB-D889-4E7A-8E06-84976CD1C6AA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89085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57A00D-7FCA-4111-A9D4-20AF6190B5BF}" type="datetime1">
              <a:rPr lang="es-ES" smtClean="0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63A265-BC64-4D08-B5EA-F28C693F0368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2264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58382-58C7-4DB4-96AF-868E02D1D130}" type="datetime1">
              <a:rPr lang="es-ES" smtClean="0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0BCED-06FB-4976-B9E7-0B2A1E8430A4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8756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A6A4B-46E3-43DE-99F2-D9A5AD28FA7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266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91B64-9426-4E90-BEEB-721E9A22D2B8}" type="datetime1">
              <a:rPr lang="es-ES" smtClean="0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7D32DB-BE70-4106-939D-9CDC3BCAEBA7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094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0600B3C-4FA3-41CB-8E44-18A63BBE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fecha 11">
            <a:extLst>
              <a:ext uri="{FF2B5EF4-FFF2-40B4-BE49-F238E27FC236}">
                <a16:creationId xmlns:a16="http://schemas.microsoft.com/office/drawing/2014/main" id="{F7CFEC5A-E8E0-4AAE-BA9B-C8E4CA42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E270AE-6EC4-44CF-8BF6-310B3AC42212}" type="datetime1">
              <a:rPr lang="es-ES" smtClean="0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13" name="Marcador de pie de página 12">
            <a:extLst>
              <a:ext uri="{FF2B5EF4-FFF2-40B4-BE49-F238E27FC236}">
                <a16:creationId xmlns:a16="http://schemas.microsoft.com/office/drawing/2014/main" id="{EBE6D877-9128-42F6-81D5-21758B63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2817E252-47CC-4CE9-9B1C-DFD30ECF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4E08B-D10D-4B47-9A7B-373C9F0051C9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2429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8E6141-B6EC-432E-94C0-3087FF50EA16}" type="datetime1">
              <a:rPr lang="es-ES" smtClean="0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4E08B-D10D-4B47-9A7B-373C9F0051C9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3987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0DB3D-2217-499E-B6D6-7FECB61353D7}" type="datetime1">
              <a:rPr lang="es-ES" smtClean="0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AE63A-8C6B-4050-ADD0-06AF8FB88512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1563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4BA6E9-C2AB-475E-B167-F5067E2F98D2}" type="datetime1">
              <a:rPr lang="es-ES" smtClean="0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68D0A-DA1D-4814-A0B9-BD2E369BEDF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92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D04A60-C7CB-48E8-8D1D-D1DC12EB8496}" type="datetime1">
              <a:rPr lang="es-ES" smtClean="0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A0DE63-AAB7-4938-B084-86A512AF551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9863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7E230-65DB-478C-B035-5EE5F3245524}" type="datetime1">
              <a:rPr lang="es-ES" smtClean="0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453F8-7A8B-482B-912B-1D97498DEB72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0156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3D25626F-1ABB-4233-A963-1001A1C4C986}" type="datetime1">
              <a:rPr lang="es-ES" smtClean="0"/>
              <a:pPr>
                <a:defRPr/>
              </a:pPr>
              <a:t>05/12/2023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/>
              <a:t>Luis Herrero de 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6644E08B-D10D-4B47-9A7B-373C9F0051C9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616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s.slideshare.net/guesta50c21/nota-de-pedido-331012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69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8469631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1C6801-0991-4A5C-BA87-3C8974E56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404" y="368300"/>
            <a:ext cx="6197346" cy="4470399"/>
          </a:xfrm>
          <a:noFill/>
        </p:spPr>
        <p:txBody>
          <a:bodyPr anchor="ctr">
            <a:normAutofit/>
          </a:bodyPr>
          <a:lstStyle/>
          <a:p>
            <a:r>
              <a:rPr lang="es-ES" sz="4700">
                <a:solidFill>
                  <a:srgbClr val="FFFFFF"/>
                </a:solidFill>
              </a:rPr>
              <a:t>Bases de Datos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D27E2-2F27-4735-9F8F-D49882E56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404" y="5533371"/>
            <a:ext cx="7063740" cy="896658"/>
          </a:xfrm>
        </p:spPr>
        <p:txBody>
          <a:bodyPr anchor="ctr"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UT3 – INTERPRETACIÓN DE DIAGRAMAS ER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3D07C3-7C50-472B-9F9F-E75AFC25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5A11DDB-D889-4E7A-8E06-84976CD1C6AA}" type="slidenum">
              <a:rPr lang="es-ES" altLang="es-E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</a:t>
            </a:fld>
            <a:endParaRPr lang="es-ES" altLang="es-E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65760"/>
            <a:ext cx="7532316" cy="758984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2-5 CARDINALIDAD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933575"/>
            <a:ext cx="6696744" cy="365566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s-ES" sz="2000" b="1" dirty="0"/>
              <a:t>La cardinalidad o relación de cardinalidad: </a:t>
            </a:r>
            <a:r>
              <a:rPr lang="es-ES" sz="2000" dirty="0"/>
              <a:t>Expresa el número máximo de elementos u ocurrencias que se pueden llegar a relacionar entre las entidades de una relación.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ES" sz="1800" b="1" dirty="0"/>
              <a:t>Uno a uno (1:1): </a:t>
            </a:r>
            <a:r>
              <a:rPr lang="es-ES" sz="1800" dirty="0"/>
              <a:t>Sería el caso de la relación CASADO entre las entidades PERSONA y PERSONA. Un persona podrá estar casada con otra persona pero no con muchas.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ES" sz="1800" dirty="0"/>
              <a:t> </a:t>
            </a:r>
            <a:r>
              <a:rPr lang="es-ES" sz="1800" b="1" dirty="0"/>
              <a:t>Uno a muchos (1:N): </a:t>
            </a:r>
            <a:r>
              <a:rPr lang="es-ES" sz="1800" dirty="0"/>
              <a:t>Sería el caso de la relación PERTENECE entre las entidades MUNICIPIO y PROVINCIA. Un municipio sólo puede pertenecer a una provincia, mientras que a una provincia pertenecen muchos municipios.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ES" sz="1800" b="1" dirty="0"/>
              <a:t>Muchos a muchos (N:M): </a:t>
            </a:r>
            <a:r>
              <a:rPr lang="es-ES" sz="1800" dirty="0"/>
              <a:t>Sería el caso de la relación COMPRA entre las entidades PRODUCTOS y CLIENTES. Un cliente puede comprar varios productos y un mismo tipo de producto será comprado </a:t>
            </a:r>
            <a:r>
              <a:rPr lang="es-ES" dirty="0"/>
              <a:t>por varios clientes. </a:t>
            </a:r>
          </a:p>
          <a:p>
            <a:pPr>
              <a:defRPr/>
            </a:pPr>
            <a:endParaRPr 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 sz="310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10</a:t>
            </a:fld>
            <a:endParaRPr lang="es-ES" altLang="es-ES" sz="310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3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6963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564674"/>
            <a:ext cx="3008115" cy="1615461"/>
          </a:xfrm>
        </p:spPr>
        <p:txBody>
          <a:bodyPr anchor="ctr">
            <a:normAutofit/>
          </a:bodyPr>
          <a:lstStyle/>
          <a:p>
            <a:r>
              <a:rPr lang="es-ES" sz="2200" dirty="0"/>
              <a:t>2-5 CARDINALIDAD</a:t>
            </a: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9901A99D-55A5-46F5-A390-26FD349A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1" y="1526549"/>
            <a:ext cx="3008115" cy="182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7">
            <a:extLst>
              <a:ext uri="{FF2B5EF4-FFF2-40B4-BE49-F238E27FC236}">
                <a16:creationId xmlns:a16="http://schemas.microsoft.com/office/drawing/2014/main" id="{634F7940-643C-4713-919E-2D00E8CBB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80" y="1994661"/>
            <a:ext cx="4013714" cy="8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475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480" y="4564673"/>
            <a:ext cx="4017132" cy="1615463"/>
          </a:xfrm>
        </p:spPr>
        <p:txBody>
          <a:bodyPr anchor="ctr">
            <a:normAutofit/>
          </a:bodyPr>
          <a:lstStyle/>
          <a:p>
            <a:r>
              <a:rPr lang="es-ES" altLang="es-ES" sz="1400" b="1" dirty="0"/>
              <a:t>Representación de cardinalidad y participación</a:t>
            </a:r>
          </a:p>
          <a:p>
            <a:pPr marL="0" indent="0">
              <a:buNone/>
              <a:defRPr/>
            </a:pPr>
            <a:endParaRPr lang="es-ES" sz="1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/>
              <a:pPr>
                <a:spcAft>
                  <a:spcPts val="600"/>
                </a:spcAft>
                <a:defRPr/>
              </a:pPr>
              <a:t>11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318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s-ES" dirty="0"/>
              <a:t>2-5 CARDINALIDAD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933575"/>
            <a:ext cx="6696744" cy="3655665"/>
          </a:xfrm>
        </p:spPr>
        <p:txBody>
          <a:bodyPr>
            <a:normAutofit lnSpcReduction="10000"/>
          </a:bodyPr>
          <a:lstStyle/>
          <a:p>
            <a:r>
              <a:rPr lang="es-ES" altLang="es-ES" sz="2000" b="1" dirty="0"/>
              <a:t>Ejercicio </a:t>
            </a:r>
          </a:p>
          <a:p>
            <a:pPr marL="0" indent="0">
              <a:buNone/>
            </a:pPr>
            <a:endParaRPr lang="es-ES" altLang="es-ES" sz="2000" b="1" dirty="0"/>
          </a:p>
          <a:p>
            <a:pPr lvl="1">
              <a:defRPr/>
            </a:pPr>
            <a:r>
              <a:rPr lang="es-ES" i="1" dirty="0"/>
              <a:t>Calcula los tipos de correspondencia de las siguientes relaciones:</a:t>
            </a:r>
          </a:p>
          <a:p>
            <a:pPr lvl="1">
              <a:defRPr/>
            </a:pPr>
            <a:endParaRPr lang="es-ES" i="1" dirty="0"/>
          </a:p>
          <a:p>
            <a:pPr marL="617220" lvl="1" indent="-342900">
              <a:buFont typeface="Arial" panose="020B0604020202020204" pitchFamily="34" charset="0"/>
              <a:buChar char="•"/>
              <a:defRPr/>
            </a:pPr>
            <a:r>
              <a:rPr lang="es-ES" i="1" dirty="0"/>
              <a:t>Persona casada con persona (en España)</a:t>
            </a:r>
          </a:p>
          <a:p>
            <a:pPr marL="617220" lvl="1" indent="-342900">
              <a:buFont typeface="Arial" panose="020B0604020202020204" pitchFamily="34" charset="0"/>
              <a:buChar char="•"/>
              <a:defRPr/>
            </a:pPr>
            <a:endParaRPr lang="es-ES" i="1" dirty="0"/>
          </a:p>
          <a:p>
            <a:pPr marL="617220" lvl="1" indent="-342900">
              <a:buFont typeface="Arial" panose="020B0604020202020204" pitchFamily="34" charset="0"/>
              <a:buChar char="•"/>
              <a:defRPr/>
            </a:pPr>
            <a:r>
              <a:rPr lang="es-ES" i="1" dirty="0"/>
              <a:t>Persona casada con persona (en Arabia Saudí)</a:t>
            </a:r>
          </a:p>
          <a:p>
            <a:pPr marL="617220" lvl="1" indent="-342900">
              <a:buFont typeface="Arial" panose="020B0604020202020204" pitchFamily="34" charset="0"/>
              <a:buChar char="•"/>
              <a:defRPr/>
            </a:pPr>
            <a:endParaRPr lang="es-ES" i="1" dirty="0"/>
          </a:p>
          <a:p>
            <a:pPr marL="617220" lvl="1" indent="-342900">
              <a:buFont typeface="Arial" panose="020B0604020202020204" pitchFamily="34" charset="0"/>
              <a:buChar char="•"/>
              <a:defRPr/>
            </a:pPr>
            <a:r>
              <a:rPr lang="es-ES" i="1" dirty="0"/>
              <a:t>Jugador juega en equipo (datos registrados actuales)</a:t>
            </a:r>
          </a:p>
          <a:p>
            <a:pPr marL="617220" lvl="1" indent="-342900">
              <a:buFont typeface="Arial" panose="020B0604020202020204" pitchFamily="34" charset="0"/>
              <a:buChar char="•"/>
              <a:defRPr/>
            </a:pPr>
            <a:endParaRPr lang="es-ES" i="1" dirty="0"/>
          </a:p>
          <a:p>
            <a:pPr marL="617220" lvl="1" indent="-342900">
              <a:buFont typeface="Arial" panose="020B0604020202020204" pitchFamily="34" charset="0"/>
              <a:buChar char="•"/>
              <a:defRPr/>
            </a:pPr>
            <a:r>
              <a:rPr lang="es-ES" i="1" dirty="0"/>
              <a:t>Producto contiene pieza</a:t>
            </a:r>
          </a:p>
          <a:p>
            <a:pPr marL="0" indent="0">
              <a:buNone/>
              <a:defRPr/>
            </a:pPr>
            <a:endParaRPr 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 sz="310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12</a:t>
            </a:fld>
            <a:endParaRPr lang="es-ES" altLang="es-ES" sz="310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7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s-ES" dirty="0"/>
              <a:t>2-5 CARDINALIDAD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933575"/>
            <a:ext cx="6696744" cy="2647553"/>
          </a:xfrm>
        </p:spPr>
        <p:txBody>
          <a:bodyPr>
            <a:normAutofit/>
          </a:bodyPr>
          <a:lstStyle/>
          <a:p>
            <a:r>
              <a:rPr lang="es-ES" altLang="es-ES" sz="2000" b="1" dirty="0"/>
              <a:t>Ejercicio </a:t>
            </a:r>
          </a:p>
          <a:p>
            <a:pPr marL="0" indent="0">
              <a:buNone/>
            </a:pPr>
            <a:endParaRPr lang="es-ES" altLang="es-ES" sz="2000" b="1" dirty="0"/>
          </a:p>
          <a:p>
            <a:pPr lvl="1"/>
            <a:r>
              <a:rPr lang="es-ES" altLang="es-ES" sz="1800" i="1" dirty="0"/>
              <a:t>En un supermercado hay productos organizados en categorías. Cada producto pertenece a una única categoría. Están previstas categorías que aún pueden no tener productos. Calcula las participaciones de cada entidad y la cardinalidad y represéntalos en el esquema E/R.</a:t>
            </a:r>
          </a:p>
          <a:p>
            <a:pPr marL="0" indent="0">
              <a:buNone/>
              <a:defRPr/>
            </a:pPr>
            <a:endParaRPr 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 sz="310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13</a:t>
            </a:fld>
            <a:endParaRPr lang="es-ES" altLang="es-ES" sz="310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155938E-6412-4C4D-8AB0-37331749F78E}"/>
              </a:ext>
            </a:extLst>
          </p:cNvPr>
          <p:cNvGrpSpPr/>
          <p:nvPr/>
        </p:nvGrpSpPr>
        <p:grpSpPr>
          <a:xfrm>
            <a:off x="1259632" y="4941168"/>
            <a:ext cx="6084676" cy="936104"/>
            <a:chOff x="1259632" y="4941168"/>
            <a:chExt cx="6084676" cy="936104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B571E61-27D4-4508-A493-0F88E8FD9EE1}"/>
                </a:ext>
              </a:extLst>
            </p:cNvPr>
            <p:cNvSpPr/>
            <p:nvPr/>
          </p:nvSpPr>
          <p:spPr>
            <a:xfrm>
              <a:off x="1259632" y="5157192"/>
              <a:ext cx="122413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PRODUCTO</a:t>
              </a:r>
              <a:endParaRPr lang="es-ES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0828BF36-EC9E-41BA-AD78-99EEC47899DB}"/>
                </a:ext>
              </a:extLst>
            </p:cNvPr>
            <p:cNvSpPr/>
            <p:nvPr/>
          </p:nvSpPr>
          <p:spPr>
            <a:xfrm>
              <a:off x="6084168" y="5157192"/>
              <a:ext cx="126014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CATEGORIA</a:t>
              </a:r>
              <a:endParaRPr lang="es-ES" dirty="0"/>
            </a:p>
          </p:txBody>
        </p:sp>
        <p:sp>
          <p:nvSpPr>
            <p:cNvPr id="8" name="Rombo 7">
              <a:extLst>
                <a:ext uri="{FF2B5EF4-FFF2-40B4-BE49-F238E27FC236}">
                  <a16:creationId xmlns:a16="http://schemas.microsoft.com/office/drawing/2014/main" id="{77B51409-ED72-4665-9A91-09D975020EDC}"/>
                </a:ext>
              </a:extLst>
            </p:cNvPr>
            <p:cNvSpPr/>
            <p:nvPr/>
          </p:nvSpPr>
          <p:spPr>
            <a:xfrm>
              <a:off x="3419872" y="4941168"/>
              <a:ext cx="1728192" cy="93610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organiza</a:t>
              </a: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B35122D7-C24B-4161-9AEE-A8A210D14868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2483768" y="540922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AA76DE36-8B5F-4253-9CFB-FB721AE7341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5148064" y="5409220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8F401258-9759-4BCC-B98D-58B5342ED512}"/>
              </a:ext>
            </a:extLst>
          </p:cNvPr>
          <p:cNvGrpSpPr/>
          <p:nvPr/>
        </p:nvGrpSpPr>
        <p:grpSpPr>
          <a:xfrm>
            <a:off x="2627784" y="5082675"/>
            <a:ext cx="432048" cy="215996"/>
            <a:chOff x="5580112" y="5085184"/>
            <a:chExt cx="432048" cy="215996"/>
          </a:xfrm>
        </p:grpSpPr>
        <p:sp>
          <p:nvSpPr>
            <p:cNvPr id="19" name="Corchetes 18">
              <a:extLst>
                <a:ext uri="{FF2B5EF4-FFF2-40B4-BE49-F238E27FC236}">
                  <a16:creationId xmlns:a16="http://schemas.microsoft.com/office/drawing/2014/main" id="{F4B34350-4B94-4B25-8878-93EBBD99A3CD}"/>
                </a:ext>
              </a:extLst>
            </p:cNvPr>
            <p:cNvSpPr/>
            <p:nvPr/>
          </p:nvSpPr>
          <p:spPr>
            <a:xfrm>
              <a:off x="5580112" y="5085184"/>
              <a:ext cx="432048" cy="21599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D2CB986-01FE-49EF-A781-AA72BFBBD9E6}"/>
                </a:ext>
              </a:extLst>
            </p:cNvPr>
            <p:cNvSpPr txBox="1"/>
            <p:nvPr/>
          </p:nvSpPr>
          <p:spPr>
            <a:xfrm>
              <a:off x="5652120" y="5085184"/>
              <a:ext cx="36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0,n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9C2FDD8-ABB8-40C1-B661-FED43168D042}"/>
              </a:ext>
            </a:extLst>
          </p:cNvPr>
          <p:cNvGrpSpPr/>
          <p:nvPr/>
        </p:nvGrpSpPr>
        <p:grpSpPr>
          <a:xfrm>
            <a:off x="5576963" y="5082675"/>
            <a:ext cx="468052" cy="216024"/>
            <a:chOff x="2555776" y="5085184"/>
            <a:chExt cx="468052" cy="216024"/>
          </a:xfrm>
        </p:grpSpPr>
        <p:sp>
          <p:nvSpPr>
            <p:cNvPr id="22" name="Corchetes 21">
              <a:extLst>
                <a:ext uri="{FF2B5EF4-FFF2-40B4-BE49-F238E27FC236}">
                  <a16:creationId xmlns:a16="http://schemas.microsoft.com/office/drawing/2014/main" id="{55F5F6BE-BC1A-4B45-BD71-A1CA75B7A923}"/>
                </a:ext>
              </a:extLst>
            </p:cNvPr>
            <p:cNvSpPr/>
            <p:nvPr/>
          </p:nvSpPr>
          <p:spPr>
            <a:xfrm>
              <a:off x="2555776" y="5085212"/>
              <a:ext cx="432048" cy="21599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E4CC5264-04FC-4C4B-933B-94819FD14106}"/>
                </a:ext>
              </a:extLst>
            </p:cNvPr>
            <p:cNvSpPr txBox="1"/>
            <p:nvPr/>
          </p:nvSpPr>
          <p:spPr>
            <a:xfrm>
              <a:off x="2591780" y="5085184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/>
                <a:t>1, 1</a:t>
              </a: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4096052-E0A9-4C42-A687-427ECD183611}"/>
              </a:ext>
            </a:extLst>
          </p:cNvPr>
          <p:cNvSpPr txBox="1"/>
          <p:nvPr/>
        </p:nvSpPr>
        <p:spPr>
          <a:xfrm>
            <a:off x="4427984" y="616065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Hoja 4-01. Todos los ejercicios.</a:t>
            </a:r>
          </a:p>
        </p:txBody>
      </p:sp>
    </p:spTree>
    <p:extLst>
      <p:ext uri="{BB962C8B-B14F-4D97-AF65-F5344CB8AC3E}">
        <p14:creationId xmlns:p14="http://schemas.microsoft.com/office/powerpoint/2010/main" val="36255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s-ES" dirty="0"/>
              <a:t>2-5 CARDINALIDAD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933575"/>
            <a:ext cx="6696744" cy="3655665"/>
          </a:xfrm>
        </p:spPr>
        <p:txBody>
          <a:bodyPr>
            <a:normAutofit/>
          </a:bodyPr>
          <a:lstStyle/>
          <a:p>
            <a:r>
              <a:rPr lang="es-ES" altLang="es-ES" sz="2000" b="1" dirty="0"/>
              <a:t>Relación ternaria </a:t>
            </a:r>
          </a:p>
          <a:p>
            <a:r>
              <a:rPr lang="es-ES" altLang="es-ES" i="1" dirty="0"/>
              <a:t>Tomamos en cuenta una de la entidades y es necesario ver que relación o participación presenta esta con la agrupación de las otras dos.</a:t>
            </a:r>
          </a:p>
          <a:p>
            <a:r>
              <a:rPr lang="es-ES" altLang="es-ES" i="1" dirty="0"/>
              <a:t>Los casos posibles que se pueden dar son estos:</a:t>
            </a:r>
          </a:p>
          <a:p>
            <a:pPr lvl="1"/>
            <a:r>
              <a:rPr lang="es-ES" altLang="es-ES" i="1" dirty="0"/>
              <a:t>1:1:1</a:t>
            </a:r>
          </a:p>
          <a:p>
            <a:pPr lvl="1"/>
            <a:r>
              <a:rPr lang="es-ES" altLang="es-ES" i="1"/>
              <a:t>1:1:N</a:t>
            </a:r>
            <a:endParaRPr lang="es-ES" altLang="es-ES" i="1" dirty="0"/>
          </a:p>
          <a:p>
            <a:pPr lvl="1"/>
            <a:r>
              <a:rPr lang="es-ES" altLang="es-ES" i="1" dirty="0"/>
              <a:t>1:N:M</a:t>
            </a:r>
          </a:p>
          <a:p>
            <a:pPr lvl="1"/>
            <a:r>
              <a:rPr lang="es-ES" altLang="es-ES" i="1" dirty="0"/>
              <a:t>M:N:P</a:t>
            </a:r>
          </a:p>
          <a:p>
            <a:pPr lvl="1"/>
            <a:endParaRPr lang="es-ES" altLang="es-ES" i="1" dirty="0"/>
          </a:p>
          <a:p>
            <a:pPr lvl="1"/>
            <a:endParaRPr lang="es-ES" altLang="es-ES" i="1" dirty="0"/>
          </a:p>
          <a:p>
            <a:pPr marL="0" indent="0">
              <a:buNone/>
              <a:defRPr/>
            </a:pPr>
            <a:endParaRPr 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 sz="310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14</a:t>
            </a:fld>
            <a:endParaRPr lang="es-ES" altLang="es-ES" sz="310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0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s-ES" dirty="0"/>
              <a:t>2-5 CARDINALIDAD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803072"/>
            <a:ext cx="7344816" cy="4866288"/>
          </a:xfrm>
        </p:spPr>
        <p:txBody>
          <a:bodyPr>
            <a:normAutofit lnSpcReduction="10000"/>
          </a:bodyPr>
          <a:lstStyle/>
          <a:p>
            <a:r>
              <a:rPr lang="es-ES" altLang="es-ES" sz="2000" b="1" dirty="0"/>
              <a:t>Como obtener las participaciones en una relación ternaria </a:t>
            </a:r>
          </a:p>
          <a:p>
            <a:r>
              <a:rPr lang="es-ES" altLang="es-ES" i="1" dirty="0"/>
              <a:t>Partamos del siguiente caso:</a:t>
            </a:r>
          </a:p>
          <a:p>
            <a:endParaRPr lang="es-ES" altLang="es-ES" i="1" dirty="0"/>
          </a:p>
          <a:p>
            <a:endParaRPr lang="es-ES" altLang="es-ES" i="1" dirty="0"/>
          </a:p>
          <a:p>
            <a:endParaRPr lang="es-ES" altLang="es-ES" i="1" dirty="0"/>
          </a:p>
          <a:p>
            <a:endParaRPr lang="es-ES" altLang="es-ES" i="1" dirty="0"/>
          </a:p>
          <a:p>
            <a:pPr lvl="1"/>
            <a:r>
              <a:rPr lang="es-ES" altLang="es-ES" i="1" dirty="0"/>
              <a:t>El sistema de información está referido a convocatorias de oposiciones de profesores (en diferentes años y CCAA). </a:t>
            </a:r>
          </a:p>
          <a:p>
            <a:pPr lvl="1"/>
            <a:r>
              <a:rPr lang="es-ES" altLang="es-ES" i="1" dirty="0"/>
              <a:t>En una determinada convocatoria, un opositor solo se puede presentar a una especialidad, aunque puede presentarse en varias convocatorias a la misma o a diferentes especialidades. </a:t>
            </a:r>
          </a:p>
          <a:p>
            <a:pPr lvl="1"/>
            <a:r>
              <a:rPr lang="es-ES" altLang="es-ES" i="1" dirty="0"/>
              <a:t>Para obtener la participación de una entidad A  hay que suponer la existencia de un pareja de elementos de las otras entidades (B y C) y analizar el mínimo y máximo número de elementos de A asociados con esa </a:t>
            </a:r>
          </a:p>
          <a:p>
            <a:pPr lvl="2"/>
            <a:endParaRPr lang="es-ES" altLang="es-ES" i="1" dirty="0"/>
          </a:p>
          <a:p>
            <a:pPr lvl="1"/>
            <a:endParaRPr lang="es-ES" altLang="es-ES" i="1" dirty="0"/>
          </a:p>
          <a:p>
            <a:pPr marL="0" indent="0">
              <a:buNone/>
              <a:defRPr/>
            </a:pPr>
            <a:endParaRPr 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 sz="310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15</a:t>
            </a:fld>
            <a:endParaRPr lang="es-ES" altLang="es-ES" sz="310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A107-A02E-4326-9E3C-4B2AD848A1C3}"/>
              </a:ext>
            </a:extLst>
          </p:cNvPr>
          <p:cNvGrpSpPr/>
          <p:nvPr/>
        </p:nvGrpSpPr>
        <p:grpSpPr>
          <a:xfrm>
            <a:off x="946403" y="2744925"/>
            <a:ext cx="6613929" cy="1368150"/>
            <a:chOff x="1187623" y="4005064"/>
            <a:chExt cx="6120681" cy="2307052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A732980C-A7A4-49BA-BA37-B839F62FC3C6}"/>
                </a:ext>
              </a:extLst>
            </p:cNvPr>
            <p:cNvGrpSpPr/>
            <p:nvPr/>
          </p:nvGrpSpPr>
          <p:grpSpPr>
            <a:xfrm>
              <a:off x="1187623" y="4005064"/>
              <a:ext cx="6120681" cy="936104"/>
              <a:chOff x="1259631" y="4941168"/>
              <a:chExt cx="6120681" cy="936104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F227B39-6F00-48BB-9318-C7A0127DA07C}"/>
                  </a:ext>
                </a:extLst>
              </p:cNvPr>
              <p:cNvSpPr/>
              <p:nvPr/>
            </p:nvSpPr>
            <p:spPr>
              <a:xfrm>
                <a:off x="1259631" y="5157193"/>
                <a:ext cx="158844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/>
                  <a:t>CONVOCATORIA</a:t>
                </a:r>
                <a:endParaRPr lang="es-ES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F33CF24A-70B0-44BF-987F-81F1BE0222A5}"/>
                  </a:ext>
                </a:extLst>
              </p:cNvPr>
              <p:cNvSpPr/>
              <p:nvPr/>
            </p:nvSpPr>
            <p:spPr>
              <a:xfrm>
                <a:off x="6084168" y="5157192"/>
                <a:ext cx="129614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/>
                  <a:t>ESPECIALIDAD</a:t>
                </a:r>
                <a:endParaRPr lang="es-ES" dirty="0"/>
              </a:p>
            </p:txBody>
          </p:sp>
          <p:sp>
            <p:nvSpPr>
              <p:cNvPr id="8" name="Rombo 7">
                <a:extLst>
                  <a:ext uri="{FF2B5EF4-FFF2-40B4-BE49-F238E27FC236}">
                    <a16:creationId xmlns:a16="http://schemas.microsoft.com/office/drawing/2014/main" id="{57046FEB-3224-4D9A-B739-4C5D7FADE7AA}"/>
                  </a:ext>
                </a:extLst>
              </p:cNvPr>
              <p:cNvSpPr/>
              <p:nvPr/>
            </p:nvSpPr>
            <p:spPr>
              <a:xfrm>
                <a:off x="3347864" y="4941168"/>
                <a:ext cx="1944216" cy="936104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/>
                  <a:t>oposita</a:t>
                </a:r>
              </a:p>
            </p:txBody>
          </p:sp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97E9F50C-AE61-4380-B019-E5E0A4219BE5}"/>
                  </a:ext>
                </a:extLst>
              </p:cNvPr>
              <p:cNvCxnSpPr>
                <a:cxnSpLocks/>
                <a:stCxn id="6" idx="3"/>
                <a:endCxn id="8" idx="1"/>
              </p:cNvCxnSpPr>
              <p:nvPr/>
            </p:nvCxnSpPr>
            <p:spPr>
              <a:xfrm>
                <a:off x="2848080" y="5409221"/>
                <a:ext cx="4997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676DEE46-9EE1-49C0-B359-6AC9AD0D95BB}"/>
                  </a:ext>
                </a:extLst>
              </p:cNvPr>
              <p:cNvCxnSpPr>
                <a:cxnSpLocks/>
                <a:stCxn id="8" idx="3"/>
                <a:endCxn id="7" idx="1"/>
              </p:cNvCxnSpPr>
              <p:nvPr/>
            </p:nvCxnSpPr>
            <p:spPr>
              <a:xfrm>
                <a:off x="5292080" y="5409220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D9B5CAF-1BAB-484D-8285-F10E888C6106}"/>
                </a:ext>
              </a:extLst>
            </p:cNvPr>
            <p:cNvSpPr/>
            <p:nvPr/>
          </p:nvSpPr>
          <p:spPr>
            <a:xfrm>
              <a:off x="3644239" y="5686638"/>
              <a:ext cx="1166546" cy="62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OPOSITOR</a:t>
              </a:r>
              <a:endParaRPr lang="es-ES" dirty="0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847CEE8D-F30C-4899-A583-8A2351FB0286}"/>
                </a:ext>
              </a:extLst>
            </p:cNvPr>
            <p:cNvCxnSpPr>
              <a:cxnSpLocks/>
              <a:stCxn id="8" idx="2"/>
              <a:endCxn id="17" idx="0"/>
            </p:cNvCxnSpPr>
            <p:nvPr/>
          </p:nvCxnSpPr>
          <p:spPr>
            <a:xfrm flipH="1">
              <a:off x="4227512" y="4941167"/>
              <a:ext cx="20452" cy="745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887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s-ES" dirty="0"/>
              <a:t>2-5 CARDINALIDAD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803072"/>
            <a:ext cx="7344816" cy="4866288"/>
          </a:xfrm>
        </p:spPr>
        <p:txBody>
          <a:bodyPr>
            <a:normAutofit lnSpcReduction="10000"/>
          </a:bodyPr>
          <a:lstStyle/>
          <a:p>
            <a:r>
              <a:rPr lang="es-ES" altLang="es-ES" sz="2000" b="1" dirty="0"/>
              <a:t>Como obtener las participaciones en una relación ternaria </a:t>
            </a:r>
          </a:p>
          <a:p>
            <a:endParaRPr lang="es-ES" altLang="es-ES" i="1" dirty="0"/>
          </a:p>
          <a:p>
            <a:endParaRPr lang="es-ES" altLang="es-ES" i="1" dirty="0"/>
          </a:p>
          <a:p>
            <a:endParaRPr lang="es-ES" altLang="es-ES" i="1" dirty="0"/>
          </a:p>
          <a:p>
            <a:pPr lvl="1"/>
            <a:endParaRPr lang="es-ES" altLang="es-ES" i="1" dirty="0"/>
          </a:p>
          <a:p>
            <a:pPr lvl="1"/>
            <a:endParaRPr lang="es-ES" altLang="es-ES" i="1" dirty="0"/>
          </a:p>
          <a:p>
            <a:pPr lvl="1"/>
            <a:endParaRPr lang="es-ES" altLang="es-ES" i="1" dirty="0"/>
          </a:p>
          <a:p>
            <a:pPr lvl="1"/>
            <a:r>
              <a:rPr lang="es-ES" altLang="es-ES" i="1" dirty="0"/>
              <a:t>Para calcular la participación de CONVOCATORIA:</a:t>
            </a:r>
          </a:p>
          <a:p>
            <a:pPr lvl="1"/>
            <a:endParaRPr lang="es-ES" altLang="es-ES" i="1" dirty="0"/>
          </a:p>
          <a:p>
            <a:pPr lvl="1"/>
            <a:r>
              <a:rPr lang="es-ES" altLang="es-ES" i="1" dirty="0"/>
              <a:t>Analizamos lo que ocurre con un opositor que oposita en una especialidad</a:t>
            </a:r>
          </a:p>
          <a:p>
            <a:pPr lvl="1"/>
            <a:r>
              <a:rPr lang="es-ES" altLang="es-ES" i="1" dirty="0"/>
              <a:t>Dado que oposita, el mínimo número de convocatorias en las que participa en la especialidad es 1.</a:t>
            </a:r>
          </a:p>
          <a:p>
            <a:pPr lvl="1"/>
            <a:r>
              <a:rPr lang="es-ES" altLang="es-ES" i="1" dirty="0"/>
              <a:t>Dado que puede presentarse en convocatorias diferentes a la misma especialidad, el máximo es N.</a:t>
            </a:r>
            <a:endParaRPr 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 sz="310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16</a:t>
            </a:fld>
            <a:endParaRPr lang="es-ES" altLang="es-ES" sz="310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F2735A8-17C7-F5DC-A110-EEC36AFBEE33}"/>
              </a:ext>
            </a:extLst>
          </p:cNvPr>
          <p:cNvGrpSpPr/>
          <p:nvPr/>
        </p:nvGrpSpPr>
        <p:grpSpPr>
          <a:xfrm>
            <a:off x="1016018" y="2564904"/>
            <a:ext cx="6613929" cy="1368150"/>
            <a:chOff x="1187623" y="4005064"/>
            <a:chExt cx="6120681" cy="2307052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5499898-AB00-DC52-59E2-DF8DBDC2ED4C}"/>
                </a:ext>
              </a:extLst>
            </p:cNvPr>
            <p:cNvGrpSpPr/>
            <p:nvPr/>
          </p:nvGrpSpPr>
          <p:grpSpPr>
            <a:xfrm>
              <a:off x="1187623" y="4005064"/>
              <a:ext cx="6120681" cy="936104"/>
              <a:chOff x="1259631" y="4941168"/>
              <a:chExt cx="6120681" cy="936104"/>
            </a:xfrm>
          </p:grpSpPr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24C9445D-7B46-1257-F74E-92FF5C100B1F}"/>
                  </a:ext>
                </a:extLst>
              </p:cNvPr>
              <p:cNvSpPr/>
              <p:nvPr/>
            </p:nvSpPr>
            <p:spPr>
              <a:xfrm>
                <a:off x="1259631" y="5157193"/>
                <a:ext cx="158844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/>
                  <a:t>CONVOCATORIA</a:t>
                </a:r>
                <a:endParaRPr lang="es-ES" dirty="0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D064C0F0-42C4-56B5-676C-FA43871767CB}"/>
                  </a:ext>
                </a:extLst>
              </p:cNvPr>
              <p:cNvSpPr/>
              <p:nvPr/>
            </p:nvSpPr>
            <p:spPr>
              <a:xfrm>
                <a:off x="6084168" y="5157192"/>
                <a:ext cx="129614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/>
                  <a:t>ESPECIALIDAD</a:t>
                </a:r>
                <a:endParaRPr lang="es-ES" dirty="0"/>
              </a:p>
            </p:txBody>
          </p:sp>
          <p:sp>
            <p:nvSpPr>
              <p:cNvPr id="29" name="Rombo 28">
                <a:extLst>
                  <a:ext uri="{FF2B5EF4-FFF2-40B4-BE49-F238E27FC236}">
                    <a16:creationId xmlns:a16="http://schemas.microsoft.com/office/drawing/2014/main" id="{F3E8D1C6-C22C-B586-BF70-E7EA01654052}"/>
                  </a:ext>
                </a:extLst>
              </p:cNvPr>
              <p:cNvSpPr/>
              <p:nvPr/>
            </p:nvSpPr>
            <p:spPr>
              <a:xfrm>
                <a:off x="3347864" y="4941168"/>
                <a:ext cx="1944216" cy="936104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/>
                  <a:t>oposita</a:t>
                </a:r>
              </a:p>
            </p:txBody>
          </p:sp>
          <p:cxnSp>
            <p:nvCxnSpPr>
              <p:cNvPr id="30" name="Conector recto 29">
                <a:extLst>
                  <a:ext uri="{FF2B5EF4-FFF2-40B4-BE49-F238E27FC236}">
                    <a16:creationId xmlns:a16="http://schemas.microsoft.com/office/drawing/2014/main" id="{77062E57-8960-C28E-1099-3E19F86E8374}"/>
                  </a:ext>
                </a:extLst>
              </p:cNvPr>
              <p:cNvCxnSpPr>
                <a:cxnSpLocks/>
                <a:stCxn id="27" idx="3"/>
                <a:endCxn id="29" idx="1"/>
              </p:cNvCxnSpPr>
              <p:nvPr/>
            </p:nvCxnSpPr>
            <p:spPr>
              <a:xfrm>
                <a:off x="2848080" y="5409221"/>
                <a:ext cx="4997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9CA3600D-1A24-08A2-E3E3-F58C4382B392}"/>
                  </a:ext>
                </a:extLst>
              </p:cNvPr>
              <p:cNvCxnSpPr>
                <a:cxnSpLocks/>
                <a:stCxn id="29" idx="3"/>
                <a:endCxn id="28" idx="1"/>
              </p:cNvCxnSpPr>
              <p:nvPr/>
            </p:nvCxnSpPr>
            <p:spPr>
              <a:xfrm>
                <a:off x="5292080" y="5409220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FD5E953-D7AC-F801-4807-74425FE63830}"/>
                </a:ext>
              </a:extLst>
            </p:cNvPr>
            <p:cNvSpPr/>
            <p:nvPr/>
          </p:nvSpPr>
          <p:spPr>
            <a:xfrm>
              <a:off x="3644239" y="5686638"/>
              <a:ext cx="1166546" cy="62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OPOSITOR</a:t>
              </a:r>
              <a:endParaRPr lang="es-ES" dirty="0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37D7A31-0683-5394-40B1-5CAD87D9B604}"/>
                </a:ext>
              </a:extLst>
            </p:cNvPr>
            <p:cNvCxnSpPr>
              <a:cxnSpLocks/>
              <a:stCxn id="29" idx="2"/>
              <a:endCxn id="25" idx="0"/>
            </p:cNvCxnSpPr>
            <p:nvPr/>
          </p:nvCxnSpPr>
          <p:spPr>
            <a:xfrm flipH="1">
              <a:off x="4227512" y="4941167"/>
              <a:ext cx="20452" cy="745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F1B89AC-930E-B051-2A39-42CD1D0D87BC}"/>
              </a:ext>
            </a:extLst>
          </p:cNvPr>
          <p:cNvSpPr txBox="1"/>
          <p:nvPr/>
        </p:nvSpPr>
        <p:spPr>
          <a:xfrm>
            <a:off x="2665882" y="2473140"/>
            <a:ext cx="7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</a:t>
            </a:r>
            <a:r>
              <a:rPr lang="es-ES" sz="1200" b="1" dirty="0">
                <a:solidFill>
                  <a:srgbClr val="FF0000"/>
                </a:solidFill>
              </a:rPr>
              <a:t>1,N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030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s-ES" dirty="0"/>
              <a:t>2-5 CARDINALIDAD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803072"/>
            <a:ext cx="7344816" cy="4866288"/>
          </a:xfrm>
        </p:spPr>
        <p:txBody>
          <a:bodyPr>
            <a:normAutofit/>
          </a:bodyPr>
          <a:lstStyle/>
          <a:p>
            <a:r>
              <a:rPr lang="es-ES" altLang="es-ES" sz="2000" b="1" dirty="0"/>
              <a:t>Como obtener las participaciones en una relación ternaria </a:t>
            </a:r>
          </a:p>
          <a:p>
            <a:endParaRPr lang="es-ES" altLang="es-ES" i="1" dirty="0"/>
          </a:p>
          <a:p>
            <a:endParaRPr lang="es-ES" altLang="es-ES" i="1" dirty="0"/>
          </a:p>
          <a:p>
            <a:endParaRPr lang="es-ES" altLang="es-ES" i="1" dirty="0"/>
          </a:p>
          <a:p>
            <a:endParaRPr lang="es-ES" altLang="es-ES" i="1" dirty="0"/>
          </a:p>
          <a:p>
            <a:pPr lvl="1"/>
            <a:r>
              <a:rPr lang="es-ES" altLang="es-ES" i="1" dirty="0"/>
              <a:t>Para calcular la participación de ESPECIALIDAD:</a:t>
            </a:r>
          </a:p>
          <a:p>
            <a:pPr lvl="1"/>
            <a:endParaRPr lang="es-ES" altLang="es-ES" i="1" dirty="0"/>
          </a:p>
          <a:p>
            <a:pPr lvl="1"/>
            <a:r>
              <a:rPr lang="es-ES" altLang="es-ES" i="1" dirty="0"/>
              <a:t>Analizamos lo que ocurre con un opositor que oposita en una convocatoria</a:t>
            </a:r>
          </a:p>
          <a:p>
            <a:pPr lvl="1"/>
            <a:r>
              <a:rPr lang="es-ES" altLang="es-ES" i="1" dirty="0"/>
              <a:t>Dado que oposita, el mínimo número de especialidades en las que en la misma convocatoria es 1.</a:t>
            </a:r>
          </a:p>
          <a:p>
            <a:pPr lvl="1"/>
            <a:r>
              <a:rPr lang="es-ES" altLang="es-ES" i="1" dirty="0"/>
              <a:t>También el máximo es 1 dado que hemos puesto esa restricción en el enunciado del problema.</a:t>
            </a:r>
          </a:p>
          <a:p>
            <a:pPr lvl="1"/>
            <a:endParaRPr lang="es-ES" altLang="es-ES" i="1" dirty="0"/>
          </a:p>
          <a:p>
            <a:pPr marL="0" indent="0">
              <a:buNone/>
              <a:defRPr/>
            </a:pPr>
            <a:endParaRPr 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 sz="310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17</a:t>
            </a:fld>
            <a:endParaRPr lang="es-ES" altLang="es-ES" sz="310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870CF45-7BF9-CC41-E4DC-A8D4D06859EF}"/>
              </a:ext>
            </a:extLst>
          </p:cNvPr>
          <p:cNvGrpSpPr/>
          <p:nvPr/>
        </p:nvGrpSpPr>
        <p:grpSpPr>
          <a:xfrm>
            <a:off x="1016018" y="2564904"/>
            <a:ext cx="6613929" cy="1368150"/>
            <a:chOff x="1187623" y="4005064"/>
            <a:chExt cx="6120681" cy="2307052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92EB5644-9A63-90B0-F4DF-C2E537F9DF0F}"/>
                </a:ext>
              </a:extLst>
            </p:cNvPr>
            <p:cNvGrpSpPr/>
            <p:nvPr/>
          </p:nvGrpSpPr>
          <p:grpSpPr>
            <a:xfrm>
              <a:off x="1187623" y="4005064"/>
              <a:ext cx="6120681" cy="936104"/>
              <a:chOff x="1259631" y="4941168"/>
              <a:chExt cx="6120681" cy="936104"/>
            </a:xfrm>
          </p:grpSpPr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43BF1DA2-85FA-5D2F-5076-73ABE62D95AF}"/>
                  </a:ext>
                </a:extLst>
              </p:cNvPr>
              <p:cNvSpPr/>
              <p:nvPr/>
            </p:nvSpPr>
            <p:spPr>
              <a:xfrm>
                <a:off x="1259631" y="5157193"/>
                <a:ext cx="158844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/>
                  <a:t>CONVOCATORIA</a:t>
                </a:r>
                <a:endParaRPr lang="es-ES" dirty="0"/>
              </a:p>
            </p:txBody>
          </p:sp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229297D8-D2D9-6684-B63D-D7431478C44E}"/>
                  </a:ext>
                </a:extLst>
              </p:cNvPr>
              <p:cNvSpPr/>
              <p:nvPr/>
            </p:nvSpPr>
            <p:spPr>
              <a:xfrm>
                <a:off x="6084168" y="5157192"/>
                <a:ext cx="129614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/>
                  <a:t>ESPECIALIDAD</a:t>
                </a:r>
                <a:endParaRPr lang="es-ES" dirty="0"/>
              </a:p>
            </p:txBody>
          </p:sp>
          <p:sp>
            <p:nvSpPr>
              <p:cNvPr id="35" name="Rombo 34">
                <a:extLst>
                  <a:ext uri="{FF2B5EF4-FFF2-40B4-BE49-F238E27FC236}">
                    <a16:creationId xmlns:a16="http://schemas.microsoft.com/office/drawing/2014/main" id="{326C8506-3EE3-81CA-82D7-AB7E07C811F9}"/>
                  </a:ext>
                </a:extLst>
              </p:cNvPr>
              <p:cNvSpPr/>
              <p:nvPr/>
            </p:nvSpPr>
            <p:spPr>
              <a:xfrm>
                <a:off x="3347864" y="4941168"/>
                <a:ext cx="1944216" cy="936104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/>
                  <a:t>oposita</a:t>
                </a:r>
              </a:p>
            </p:txBody>
          </p: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D3440B1C-FEE4-B5A0-C967-D2F086BE9E64}"/>
                  </a:ext>
                </a:extLst>
              </p:cNvPr>
              <p:cNvCxnSpPr>
                <a:cxnSpLocks/>
                <a:stCxn id="33" idx="3"/>
                <a:endCxn id="35" idx="1"/>
              </p:cNvCxnSpPr>
              <p:nvPr/>
            </p:nvCxnSpPr>
            <p:spPr>
              <a:xfrm>
                <a:off x="2848080" y="5409221"/>
                <a:ext cx="4997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6E4AEFD7-347A-B6FC-B0DF-93715E90833F}"/>
                  </a:ext>
                </a:extLst>
              </p:cNvPr>
              <p:cNvCxnSpPr>
                <a:cxnSpLocks/>
                <a:stCxn id="35" idx="3"/>
                <a:endCxn id="34" idx="1"/>
              </p:cNvCxnSpPr>
              <p:nvPr/>
            </p:nvCxnSpPr>
            <p:spPr>
              <a:xfrm>
                <a:off x="5292080" y="5409220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9F0748CD-E581-B1A2-DA6A-02615A95524C}"/>
                </a:ext>
              </a:extLst>
            </p:cNvPr>
            <p:cNvSpPr/>
            <p:nvPr/>
          </p:nvSpPr>
          <p:spPr>
            <a:xfrm>
              <a:off x="3644239" y="5686638"/>
              <a:ext cx="1166546" cy="62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OPOSITOR</a:t>
              </a:r>
              <a:endParaRPr lang="es-ES" dirty="0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AB09220F-9A0A-E96E-CCFD-5CEA8B54CBD2}"/>
                </a:ext>
              </a:extLst>
            </p:cNvPr>
            <p:cNvCxnSpPr>
              <a:cxnSpLocks/>
              <a:stCxn id="35" idx="2"/>
              <a:endCxn id="27" idx="0"/>
            </p:cNvCxnSpPr>
            <p:nvPr/>
          </p:nvCxnSpPr>
          <p:spPr>
            <a:xfrm flipH="1">
              <a:off x="4227512" y="4941167"/>
              <a:ext cx="20452" cy="745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42B6619-4097-A302-728F-E20C189C8A34}"/>
              </a:ext>
            </a:extLst>
          </p:cNvPr>
          <p:cNvSpPr txBox="1"/>
          <p:nvPr/>
        </p:nvSpPr>
        <p:spPr>
          <a:xfrm>
            <a:off x="2665882" y="2473140"/>
            <a:ext cx="7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</a:t>
            </a:r>
            <a:r>
              <a:rPr lang="es-ES" sz="1200" b="1" dirty="0">
                <a:solidFill>
                  <a:srgbClr val="FF0000"/>
                </a:solidFill>
              </a:rPr>
              <a:t>1,N</a:t>
            </a:r>
            <a:r>
              <a:rPr lang="es-ES" dirty="0"/>
              <a:t>)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043BD74-DD08-DC8D-F93B-80E7E4AD7EAD}"/>
              </a:ext>
            </a:extLst>
          </p:cNvPr>
          <p:cNvSpPr txBox="1"/>
          <p:nvPr/>
        </p:nvSpPr>
        <p:spPr>
          <a:xfrm>
            <a:off x="5647077" y="2497933"/>
            <a:ext cx="7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</a:t>
            </a:r>
            <a:r>
              <a:rPr lang="es-ES" sz="1200" b="1" dirty="0">
                <a:solidFill>
                  <a:srgbClr val="FF0000"/>
                </a:solidFill>
              </a:rPr>
              <a:t>1,1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971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s-ES" dirty="0"/>
              <a:t>2-5 CARDINALIDAD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803072"/>
            <a:ext cx="7344816" cy="4866288"/>
          </a:xfrm>
        </p:spPr>
        <p:txBody>
          <a:bodyPr>
            <a:normAutofit/>
          </a:bodyPr>
          <a:lstStyle/>
          <a:p>
            <a:r>
              <a:rPr lang="es-ES" altLang="es-ES" sz="2000" b="1" dirty="0"/>
              <a:t>Como obtener las participaciones en una relación ternaria </a:t>
            </a:r>
          </a:p>
          <a:p>
            <a:endParaRPr lang="es-ES" altLang="es-ES" i="1" dirty="0"/>
          </a:p>
          <a:p>
            <a:endParaRPr lang="es-ES" altLang="es-ES" i="1" dirty="0"/>
          </a:p>
          <a:p>
            <a:endParaRPr lang="es-ES" altLang="es-ES" i="1" dirty="0"/>
          </a:p>
          <a:p>
            <a:endParaRPr lang="es-ES" altLang="es-ES" i="1" dirty="0"/>
          </a:p>
          <a:p>
            <a:pPr lvl="1"/>
            <a:r>
              <a:rPr lang="es-ES" altLang="es-ES" i="1" dirty="0"/>
              <a:t>Para calcular la participación de OPOSITOR:</a:t>
            </a:r>
          </a:p>
          <a:p>
            <a:pPr lvl="1"/>
            <a:endParaRPr lang="es-ES" altLang="es-ES" i="1" dirty="0"/>
          </a:p>
          <a:p>
            <a:pPr lvl="1"/>
            <a:r>
              <a:rPr lang="es-ES" altLang="es-ES" i="1" dirty="0"/>
              <a:t>Analizamos lo que ocurre en una convocatoria con una especialidad de las convocadas.</a:t>
            </a:r>
          </a:p>
          <a:p>
            <a:pPr lvl="1"/>
            <a:r>
              <a:rPr lang="es-ES" altLang="es-ES" i="1" dirty="0"/>
              <a:t>Dado que se convoca la oposición para las especialidad va a haber opositores, por tanto, la mínima participación de opositor será 1 y la máxima N.</a:t>
            </a:r>
          </a:p>
          <a:p>
            <a:pPr lvl="1"/>
            <a:r>
              <a:rPr lang="es-ES" altLang="es-ES" i="1" dirty="0"/>
              <a:t>Con ello, la cardinalidad será M:N:1.</a:t>
            </a:r>
          </a:p>
          <a:p>
            <a:pPr lvl="1"/>
            <a:endParaRPr lang="es-ES" altLang="es-ES" i="1" dirty="0"/>
          </a:p>
          <a:p>
            <a:pPr marL="0" indent="0">
              <a:buNone/>
              <a:defRPr/>
            </a:pPr>
            <a:endParaRPr 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 sz="310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18</a:t>
            </a:fld>
            <a:endParaRPr lang="es-ES" altLang="es-ES" sz="310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870CF45-7BF9-CC41-E4DC-A8D4D06859EF}"/>
              </a:ext>
            </a:extLst>
          </p:cNvPr>
          <p:cNvGrpSpPr/>
          <p:nvPr/>
        </p:nvGrpSpPr>
        <p:grpSpPr>
          <a:xfrm>
            <a:off x="1016018" y="2564904"/>
            <a:ext cx="6613929" cy="1368150"/>
            <a:chOff x="1187623" y="4005064"/>
            <a:chExt cx="6120681" cy="2307052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92EB5644-9A63-90B0-F4DF-C2E537F9DF0F}"/>
                </a:ext>
              </a:extLst>
            </p:cNvPr>
            <p:cNvGrpSpPr/>
            <p:nvPr/>
          </p:nvGrpSpPr>
          <p:grpSpPr>
            <a:xfrm>
              <a:off x="1187623" y="4005064"/>
              <a:ext cx="6120681" cy="936104"/>
              <a:chOff x="1259631" y="4941168"/>
              <a:chExt cx="6120681" cy="936104"/>
            </a:xfrm>
          </p:grpSpPr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43BF1DA2-85FA-5D2F-5076-73ABE62D95AF}"/>
                  </a:ext>
                </a:extLst>
              </p:cNvPr>
              <p:cNvSpPr/>
              <p:nvPr/>
            </p:nvSpPr>
            <p:spPr>
              <a:xfrm>
                <a:off x="1259631" y="5157193"/>
                <a:ext cx="158844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/>
                  <a:t>CONVOCATORIA</a:t>
                </a:r>
                <a:endParaRPr lang="es-ES" dirty="0"/>
              </a:p>
            </p:txBody>
          </p:sp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229297D8-D2D9-6684-B63D-D7431478C44E}"/>
                  </a:ext>
                </a:extLst>
              </p:cNvPr>
              <p:cNvSpPr/>
              <p:nvPr/>
            </p:nvSpPr>
            <p:spPr>
              <a:xfrm>
                <a:off x="6084168" y="5157192"/>
                <a:ext cx="129614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/>
                  <a:t>ESPECIALIDAD</a:t>
                </a:r>
                <a:endParaRPr lang="es-ES" dirty="0"/>
              </a:p>
            </p:txBody>
          </p:sp>
          <p:sp>
            <p:nvSpPr>
              <p:cNvPr id="35" name="Rombo 34">
                <a:extLst>
                  <a:ext uri="{FF2B5EF4-FFF2-40B4-BE49-F238E27FC236}">
                    <a16:creationId xmlns:a16="http://schemas.microsoft.com/office/drawing/2014/main" id="{326C8506-3EE3-81CA-82D7-AB7E07C811F9}"/>
                  </a:ext>
                </a:extLst>
              </p:cNvPr>
              <p:cNvSpPr/>
              <p:nvPr/>
            </p:nvSpPr>
            <p:spPr>
              <a:xfrm>
                <a:off x="3347864" y="4941168"/>
                <a:ext cx="1944216" cy="936104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/>
                  <a:t>oposita</a:t>
                </a:r>
              </a:p>
            </p:txBody>
          </p: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D3440B1C-FEE4-B5A0-C967-D2F086BE9E64}"/>
                  </a:ext>
                </a:extLst>
              </p:cNvPr>
              <p:cNvCxnSpPr>
                <a:cxnSpLocks/>
                <a:stCxn id="33" idx="3"/>
                <a:endCxn id="35" idx="1"/>
              </p:cNvCxnSpPr>
              <p:nvPr/>
            </p:nvCxnSpPr>
            <p:spPr>
              <a:xfrm>
                <a:off x="2848080" y="5409221"/>
                <a:ext cx="4997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6E4AEFD7-347A-B6FC-B0DF-93715E90833F}"/>
                  </a:ext>
                </a:extLst>
              </p:cNvPr>
              <p:cNvCxnSpPr>
                <a:cxnSpLocks/>
                <a:stCxn id="35" idx="3"/>
                <a:endCxn id="34" idx="1"/>
              </p:cNvCxnSpPr>
              <p:nvPr/>
            </p:nvCxnSpPr>
            <p:spPr>
              <a:xfrm>
                <a:off x="5292080" y="5409220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9F0748CD-E581-B1A2-DA6A-02615A95524C}"/>
                </a:ext>
              </a:extLst>
            </p:cNvPr>
            <p:cNvSpPr/>
            <p:nvPr/>
          </p:nvSpPr>
          <p:spPr>
            <a:xfrm>
              <a:off x="3644239" y="5686638"/>
              <a:ext cx="1166546" cy="62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OPOSITOR</a:t>
              </a:r>
              <a:endParaRPr lang="es-ES" dirty="0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AB09220F-9A0A-E96E-CCFD-5CEA8B54CBD2}"/>
                </a:ext>
              </a:extLst>
            </p:cNvPr>
            <p:cNvCxnSpPr>
              <a:cxnSpLocks/>
              <a:stCxn id="35" idx="2"/>
              <a:endCxn id="27" idx="0"/>
            </p:cNvCxnSpPr>
            <p:nvPr/>
          </p:nvCxnSpPr>
          <p:spPr>
            <a:xfrm flipH="1">
              <a:off x="4227512" y="4941167"/>
              <a:ext cx="20452" cy="745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42B6619-4097-A302-728F-E20C189C8A34}"/>
              </a:ext>
            </a:extLst>
          </p:cNvPr>
          <p:cNvSpPr txBox="1"/>
          <p:nvPr/>
        </p:nvSpPr>
        <p:spPr>
          <a:xfrm>
            <a:off x="2665882" y="2473140"/>
            <a:ext cx="7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</a:t>
            </a:r>
            <a:r>
              <a:rPr lang="es-ES" sz="1200" b="1" dirty="0">
                <a:solidFill>
                  <a:srgbClr val="FF0000"/>
                </a:solidFill>
              </a:rPr>
              <a:t>1,N</a:t>
            </a:r>
            <a:r>
              <a:rPr lang="es-ES" dirty="0"/>
              <a:t>)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043BD74-DD08-DC8D-F93B-80E7E4AD7EAD}"/>
              </a:ext>
            </a:extLst>
          </p:cNvPr>
          <p:cNvSpPr txBox="1"/>
          <p:nvPr/>
        </p:nvSpPr>
        <p:spPr>
          <a:xfrm>
            <a:off x="5647077" y="2497933"/>
            <a:ext cx="7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</a:t>
            </a:r>
            <a:r>
              <a:rPr lang="es-ES" sz="1200" b="1" dirty="0">
                <a:solidFill>
                  <a:srgbClr val="FF0000"/>
                </a:solidFill>
              </a:rPr>
              <a:t>1,1</a:t>
            </a:r>
            <a:r>
              <a:rPr lang="es-ES" dirty="0"/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C2583B-4A6D-5C02-98C6-629190B04283}"/>
              </a:ext>
            </a:extLst>
          </p:cNvPr>
          <p:cNvSpPr txBox="1"/>
          <p:nvPr/>
        </p:nvSpPr>
        <p:spPr>
          <a:xfrm>
            <a:off x="4300883" y="3237498"/>
            <a:ext cx="7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</a:t>
            </a:r>
            <a:r>
              <a:rPr lang="es-ES" sz="1200" b="1" dirty="0">
                <a:solidFill>
                  <a:srgbClr val="FF0000"/>
                </a:solidFill>
              </a:rPr>
              <a:t>1,N</a:t>
            </a:r>
            <a:r>
              <a:rPr lang="es-ES" dirty="0"/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D6D7C8-7493-F827-AF70-3834E8657694}"/>
              </a:ext>
            </a:extLst>
          </p:cNvPr>
          <p:cNvSpPr txBox="1"/>
          <p:nvPr/>
        </p:nvSpPr>
        <p:spPr>
          <a:xfrm>
            <a:off x="4019656" y="2195572"/>
            <a:ext cx="766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M:N:1</a:t>
            </a:r>
          </a:p>
        </p:txBody>
      </p:sp>
    </p:spTree>
    <p:extLst>
      <p:ext uri="{BB962C8B-B14F-4D97-AF65-F5344CB8AC3E}">
        <p14:creationId xmlns:p14="http://schemas.microsoft.com/office/powerpoint/2010/main" val="232475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s-ES" dirty="0"/>
              <a:t>2-5 CARDINALIDAD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933576"/>
            <a:ext cx="6840760" cy="1639440"/>
          </a:xfrm>
        </p:spPr>
        <p:txBody>
          <a:bodyPr>
            <a:normAutofit/>
          </a:bodyPr>
          <a:lstStyle/>
          <a:p>
            <a:r>
              <a:rPr lang="es-ES" altLang="es-ES" sz="2000" b="1" dirty="0"/>
              <a:t>Relación ternaria 1:1:1 </a:t>
            </a:r>
          </a:p>
          <a:p>
            <a:pPr lvl="1"/>
            <a:r>
              <a:rPr lang="es-ES" altLang="es-ES" sz="1800" i="1" dirty="0"/>
              <a:t>En este caso suponemos la relación de defensa de un proyecto por parte de un alumno en el tribunal en 2º curso.</a:t>
            </a:r>
          </a:p>
          <a:p>
            <a:pPr lvl="1"/>
            <a:r>
              <a:rPr lang="es-ES" altLang="es-ES" sz="1800" i="1" dirty="0"/>
              <a:t>ALUMNO-PROYECTO: un alumno que hace un proyecto </a:t>
            </a:r>
          </a:p>
          <a:p>
            <a:pPr marL="0" indent="0">
              <a:buNone/>
              <a:defRPr/>
            </a:pPr>
            <a:endParaRPr 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 sz="310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19</a:t>
            </a:fld>
            <a:endParaRPr lang="es-ES" altLang="es-ES" sz="310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55FFDA27-8270-4753-8296-70F6858BE6AB}"/>
              </a:ext>
            </a:extLst>
          </p:cNvPr>
          <p:cNvGrpSpPr/>
          <p:nvPr/>
        </p:nvGrpSpPr>
        <p:grpSpPr>
          <a:xfrm>
            <a:off x="1295636" y="4221088"/>
            <a:ext cx="5904656" cy="1422158"/>
            <a:chOff x="1187624" y="4239090"/>
            <a:chExt cx="6084676" cy="1951604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3155938E-6412-4C4D-8AB0-37331749F78E}"/>
                </a:ext>
              </a:extLst>
            </p:cNvPr>
            <p:cNvGrpSpPr/>
            <p:nvPr/>
          </p:nvGrpSpPr>
          <p:grpSpPr>
            <a:xfrm>
              <a:off x="1187624" y="4239090"/>
              <a:ext cx="6084676" cy="468052"/>
              <a:chOff x="1259632" y="5175194"/>
              <a:chExt cx="6084676" cy="468052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3B571E61-27D4-4508-A493-0F88E8FD9EE1}"/>
                  </a:ext>
                </a:extLst>
              </p:cNvPr>
              <p:cNvSpPr/>
              <p:nvPr/>
            </p:nvSpPr>
            <p:spPr>
              <a:xfrm>
                <a:off x="1259632" y="5301208"/>
                <a:ext cx="1224136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/>
                  <a:t>ALUMNO</a:t>
                </a:r>
                <a:endParaRPr lang="es-ES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828BF36-EC9E-41BA-AD78-99EEC47899DB}"/>
                  </a:ext>
                </a:extLst>
              </p:cNvPr>
              <p:cNvSpPr/>
              <p:nvPr/>
            </p:nvSpPr>
            <p:spPr>
              <a:xfrm>
                <a:off x="6156176" y="5301208"/>
                <a:ext cx="1188132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/>
                  <a:t>TRIBUNAL</a:t>
                </a:r>
                <a:endParaRPr lang="es-ES" dirty="0"/>
              </a:p>
            </p:txBody>
          </p:sp>
          <p:sp>
            <p:nvSpPr>
              <p:cNvPr id="8" name="Rombo 7">
                <a:extLst>
                  <a:ext uri="{FF2B5EF4-FFF2-40B4-BE49-F238E27FC236}">
                    <a16:creationId xmlns:a16="http://schemas.microsoft.com/office/drawing/2014/main" id="{77B51409-ED72-4665-9A91-09D975020EDC}"/>
                  </a:ext>
                </a:extLst>
              </p:cNvPr>
              <p:cNvSpPr/>
              <p:nvPr/>
            </p:nvSpPr>
            <p:spPr>
              <a:xfrm>
                <a:off x="3563888" y="5175194"/>
                <a:ext cx="1512168" cy="468052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/>
                  <a:t>defensa</a:t>
                </a:r>
              </a:p>
            </p:txBody>
          </p: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B35122D7-C24B-4161-9AEE-A8A210D14868}"/>
                  </a:ext>
                </a:extLst>
              </p:cNvPr>
              <p:cNvCxnSpPr>
                <a:cxnSpLocks/>
                <a:stCxn id="5" idx="3"/>
                <a:endCxn id="8" idx="1"/>
              </p:cNvCxnSpPr>
              <p:nvPr/>
            </p:nvCxnSpPr>
            <p:spPr>
              <a:xfrm>
                <a:off x="2483768" y="5409220"/>
                <a:ext cx="10801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AA76DE36-8B5F-4253-9CFB-FB721AE73415}"/>
                  </a:ext>
                </a:extLst>
              </p:cNvPr>
              <p:cNvCxnSpPr>
                <a:cxnSpLocks/>
                <a:stCxn id="8" idx="3"/>
                <a:endCxn id="7" idx="1"/>
              </p:cNvCxnSpPr>
              <p:nvPr/>
            </p:nvCxnSpPr>
            <p:spPr>
              <a:xfrm>
                <a:off x="5076056" y="5409220"/>
                <a:ext cx="10801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3D338F25-6480-4BB3-9D16-5E753FAD5248}"/>
                </a:ext>
              </a:extLst>
            </p:cNvPr>
            <p:cNvSpPr/>
            <p:nvPr/>
          </p:nvSpPr>
          <p:spPr>
            <a:xfrm>
              <a:off x="3581890" y="5949279"/>
              <a:ext cx="1278142" cy="241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PROYECTO</a:t>
              </a:r>
              <a:endParaRPr lang="es-ES" dirty="0"/>
            </a:p>
          </p:txBody>
        </p: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C9418251-3D4C-4683-86AE-6502EB0BF4DC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 flipH="1">
              <a:off x="4220961" y="4707142"/>
              <a:ext cx="27003" cy="1242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342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4 Marcador de número de diapositiva">
            <a:extLst>
              <a:ext uri="{FF2B5EF4-FFF2-40B4-BE49-F238E27FC236}">
                <a16:creationId xmlns:a16="http://schemas.microsoft.com/office/drawing/2014/main" id="{6EE56724-3988-427E-9E76-DCF7D430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220F737-6849-47A5-83BB-65D3CC546B4E}" type="slidenum">
              <a:rPr lang="es-ES" altLang="es-ES" sz="2800" smtClean="0">
                <a:solidFill>
                  <a:srgbClr val="898989"/>
                </a:solidFill>
              </a:rPr>
              <a:pPr/>
              <a:t>2</a:t>
            </a:fld>
            <a:endParaRPr lang="es-ES" altLang="es-ES" sz="2800">
              <a:solidFill>
                <a:srgbClr val="898989"/>
              </a:solidFill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ECD71CA9-032E-4908-B6E1-05057E65423E}"/>
              </a:ext>
            </a:extLst>
          </p:cNvPr>
          <p:cNvSpPr txBox="1"/>
          <p:nvPr/>
        </p:nvSpPr>
        <p:spPr>
          <a:xfrm>
            <a:off x="679450" y="908050"/>
            <a:ext cx="7835900" cy="56323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323850" eaLnBrk="1" fontAlgn="auto" hangingPunct="1">
              <a:spcBef>
                <a:spcPts val="0"/>
              </a:spcBef>
              <a:spcAft>
                <a:spcPts val="0"/>
              </a:spcAft>
              <a:tabLst>
                <a:tab pos="449263" algn="r"/>
                <a:tab pos="450850" algn="l"/>
                <a:tab pos="5394325" algn="r"/>
              </a:tabLst>
              <a:defRPr/>
            </a:pPr>
            <a:r>
              <a:rPr lang="es-ES" sz="2000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itchFamily="18" charset="0"/>
              </a:rPr>
              <a:t>UNIDAD 3: </a:t>
            </a:r>
            <a:r>
              <a:rPr lang="es-ES" sz="2000" dirty="0">
                <a:solidFill>
                  <a:schemeClr val="tx1"/>
                </a:solidFill>
              </a:rPr>
              <a:t>INTERPRETACIÓN DE DIAGRAMAS ER</a:t>
            </a:r>
            <a:endParaRPr lang="es-ES" sz="2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</a:endParaRPr>
          </a:p>
          <a:p>
            <a:pPr indent="323850" eaLnBrk="1" fontAlgn="auto" hangingPunct="1">
              <a:spcBef>
                <a:spcPts val="0"/>
              </a:spcBef>
              <a:spcAft>
                <a:spcPts val="0"/>
              </a:spcAft>
              <a:tabLst>
                <a:tab pos="449263" algn="r"/>
                <a:tab pos="450850" algn="l"/>
                <a:tab pos="5394325" algn="r"/>
              </a:tabLst>
              <a:defRPr/>
            </a:pPr>
            <a:endParaRPr lang="es-ES" sz="2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</a:endParaRPr>
          </a:p>
          <a:p>
            <a:pPr indent="323850" eaLnBrk="1" fontAlgn="auto" hangingPunct="1">
              <a:spcBef>
                <a:spcPts val="0"/>
              </a:spcBef>
              <a:spcAft>
                <a:spcPts val="0"/>
              </a:spcAft>
              <a:tabLst>
                <a:tab pos="449263" algn="r"/>
                <a:tab pos="450850" algn="l"/>
                <a:tab pos="5394325" algn="r"/>
              </a:tabLst>
              <a:defRPr/>
            </a:pPr>
            <a:endParaRPr lang="es-ES" sz="20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itchFamily="18" charset="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es-ES" dirty="0">
                <a:latin typeface="+mj-lt"/>
              </a:rPr>
              <a:t>Modelo de datos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es-ES" dirty="0">
                <a:latin typeface="+mj-lt"/>
              </a:rPr>
              <a:t>La representación del problema: los diagramas E/R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2.1 Entidades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2.2 Atributos y tipos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solidFill>
                  <a:srgbClr val="00B0F0"/>
                </a:solidFill>
                <a:latin typeface="+mj-lt"/>
              </a:rPr>
              <a:t>2.3 Relaciones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solidFill>
                  <a:srgbClr val="00B0F0"/>
                </a:solidFill>
                <a:latin typeface="+mj-lt"/>
              </a:rPr>
              <a:t>2.4 Participación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solidFill>
                  <a:srgbClr val="00B0F0"/>
                </a:solidFill>
                <a:latin typeface="+mj-lt"/>
              </a:rPr>
              <a:t>2.5 Cardinalidad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solidFill>
                  <a:srgbClr val="00B0F0"/>
                </a:solidFill>
                <a:latin typeface="+mj-lt"/>
              </a:rPr>
              <a:t>2.6 Debilidad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es-ES" dirty="0">
                <a:solidFill>
                  <a:srgbClr val="00B0F0"/>
                </a:solidFill>
                <a:latin typeface="+mj-lt"/>
              </a:rPr>
              <a:t>El modelo E/R ampliado.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es-ES" dirty="0">
                <a:solidFill>
                  <a:srgbClr val="00B0F0"/>
                </a:solidFill>
                <a:latin typeface="+mj-lt"/>
              </a:rPr>
              <a:t>Construcción de un diagrama E/R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es-ES" dirty="0">
                <a:latin typeface="+mj-lt"/>
              </a:rPr>
              <a:t>El modelo relacional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5.1 Elementos de una relación.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5.2 Restricciones del modelo relacional 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5.3 Claves primarias y claves ajenas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5.4 Integridad referencial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5.5 Representación del esquema relacional</a:t>
            </a:r>
          </a:p>
          <a:p>
            <a:pPr lvl="1">
              <a:lnSpc>
                <a:spcPts val="2000"/>
              </a:lnSpc>
              <a:defRPr/>
            </a:pPr>
            <a:r>
              <a:rPr lang="es-ES" dirty="0">
                <a:latin typeface="+mj-lt"/>
              </a:rPr>
              <a:t>5.6 Paso del diagrama E/R al modelo relacional.</a:t>
            </a: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es-ES" dirty="0">
                <a:latin typeface="+mj-lt"/>
              </a:rPr>
              <a:t>Normalización.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s-ES" dirty="0"/>
              <a:t>2-5 CARDINALIDAD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933575"/>
            <a:ext cx="6696744" cy="3655665"/>
          </a:xfrm>
        </p:spPr>
        <p:txBody>
          <a:bodyPr>
            <a:normAutofit/>
          </a:bodyPr>
          <a:lstStyle/>
          <a:p>
            <a:r>
              <a:rPr lang="es-ES" altLang="es-ES" sz="2000" b="1" dirty="0"/>
              <a:t>Ejercicio </a:t>
            </a:r>
          </a:p>
          <a:p>
            <a:endParaRPr lang="es-ES" altLang="es-ES" sz="2000" b="1" dirty="0"/>
          </a:p>
          <a:p>
            <a:pPr lvl="1"/>
            <a:r>
              <a:rPr lang="es-ES" altLang="es-ES" i="1" dirty="0"/>
              <a:t>Obtén la participación de cada una de las entidades en la siguiente relación:</a:t>
            </a:r>
          </a:p>
          <a:p>
            <a:pPr lvl="2"/>
            <a:r>
              <a:rPr lang="es-ES" altLang="es-ES" i="1" dirty="0"/>
              <a:t>Participación de autores: ¿Cuántos autores pueden tener un determinado libro publicado en una determinada editorial?</a:t>
            </a:r>
          </a:p>
          <a:p>
            <a:pPr lvl="2"/>
            <a:r>
              <a:rPr lang="es-ES" altLang="es-ES" i="1" dirty="0"/>
              <a:t>´Participación de Libro: ¿Cuántos libros Puedes tener un determinado autor publicado en una determinada editorial.</a:t>
            </a:r>
          </a:p>
          <a:p>
            <a:pPr lvl="2"/>
            <a:r>
              <a:rPr lang="es-ES" altLang="es-ES" i="1" dirty="0"/>
              <a:t>Participación de editorial: ¿En cuantas  editoriales puede un determinado autor publicar un mismo libro? </a:t>
            </a:r>
          </a:p>
          <a:p>
            <a:pPr marL="0" indent="0">
              <a:buNone/>
              <a:defRPr/>
            </a:pPr>
            <a:endParaRPr 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 sz="310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20</a:t>
            </a:fld>
            <a:endParaRPr lang="es-ES" altLang="es-ES" sz="310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43FF3C86-2357-4BB4-BE5B-592C2A05E09C}"/>
              </a:ext>
            </a:extLst>
          </p:cNvPr>
          <p:cNvGrpSpPr/>
          <p:nvPr/>
        </p:nvGrpSpPr>
        <p:grpSpPr>
          <a:xfrm>
            <a:off x="1331640" y="4980566"/>
            <a:ext cx="6264696" cy="1701853"/>
            <a:chOff x="1187624" y="4679475"/>
            <a:chExt cx="6264696" cy="1701853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D987ADC9-CA85-4C76-87B0-E20B7A987C94}"/>
                </a:ext>
              </a:extLst>
            </p:cNvPr>
            <p:cNvGrpSpPr/>
            <p:nvPr/>
          </p:nvGrpSpPr>
          <p:grpSpPr>
            <a:xfrm>
              <a:off x="1187624" y="5085184"/>
              <a:ext cx="6264696" cy="1296144"/>
              <a:chOff x="1187624" y="4005064"/>
              <a:chExt cx="6120680" cy="2185631"/>
            </a:xfrm>
          </p:grpSpPr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6028CDC0-59F0-4C22-AEEC-C8EA4138AFA7}"/>
                  </a:ext>
                </a:extLst>
              </p:cNvPr>
              <p:cNvGrpSpPr/>
              <p:nvPr/>
            </p:nvGrpSpPr>
            <p:grpSpPr>
              <a:xfrm>
                <a:off x="1187624" y="4005064"/>
                <a:ext cx="6120680" cy="936104"/>
                <a:chOff x="1259632" y="4941168"/>
                <a:chExt cx="6120680" cy="936104"/>
              </a:xfrm>
            </p:grpSpPr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FBAF7217-4ADC-4969-8511-DC00365497F3}"/>
                    </a:ext>
                  </a:extLst>
                </p:cNvPr>
                <p:cNvSpPr/>
                <p:nvPr/>
              </p:nvSpPr>
              <p:spPr>
                <a:xfrm>
                  <a:off x="1259632" y="5157192"/>
                  <a:ext cx="1047264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/>
                    <a:t>EDITORIAL</a:t>
                  </a:r>
                  <a:endParaRPr lang="es-ES" dirty="0"/>
                </a:p>
              </p:txBody>
            </p:sp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A96E90E7-8FBC-4A39-A25B-D201C1B0EC3C}"/>
                    </a:ext>
                  </a:extLst>
                </p:cNvPr>
                <p:cNvSpPr/>
                <p:nvPr/>
              </p:nvSpPr>
              <p:spPr>
                <a:xfrm>
                  <a:off x="6084168" y="5157192"/>
                  <a:ext cx="1296144" cy="5040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/>
                    <a:t>LIBRO</a:t>
                  </a:r>
                  <a:endParaRPr lang="es-ES" dirty="0"/>
                </a:p>
              </p:txBody>
            </p:sp>
            <p:sp>
              <p:nvSpPr>
                <p:cNvPr id="25" name="Rombo 24">
                  <a:extLst>
                    <a:ext uri="{FF2B5EF4-FFF2-40B4-BE49-F238E27FC236}">
                      <a16:creationId xmlns:a16="http://schemas.microsoft.com/office/drawing/2014/main" id="{3671C5EA-4BE9-4652-803C-4CF1EE1B9195}"/>
                    </a:ext>
                  </a:extLst>
                </p:cNvPr>
                <p:cNvSpPr/>
                <p:nvPr/>
              </p:nvSpPr>
              <p:spPr>
                <a:xfrm>
                  <a:off x="3347864" y="4941168"/>
                  <a:ext cx="1944216" cy="936104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00" dirty="0"/>
                    <a:t>edita</a:t>
                  </a:r>
                </a:p>
              </p:txBody>
            </p:sp>
            <p:cxnSp>
              <p:nvCxnSpPr>
                <p:cNvPr id="26" name="Conector recto 25">
                  <a:extLst>
                    <a:ext uri="{FF2B5EF4-FFF2-40B4-BE49-F238E27FC236}">
                      <a16:creationId xmlns:a16="http://schemas.microsoft.com/office/drawing/2014/main" id="{52678559-5476-4AE6-B3A4-BAF8CC65C5F4}"/>
                    </a:ext>
                  </a:extLst>
                </p:cNvPr>
                <p:cNvCxnSpPr>
                  <a:cxnSpLocks/>
                  <a:stCxn id="23" idx="3"/>
                  <a:endCxn id="25" idx="1"/>
                </p:cNvCxnSpPr>
                <p:nvPr/>
              </p:nvCxnSpPr>
              <p:spPr>
                <a:xfrm flipV="1">
                  <a:off x="2306896" y="5409220"/>
                  <a:ext cx="1040967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>
                  <a:extLst>
                    <a:ext uri="{FF2B5EF4-FFF2-40B4-BE49-F238E27FC236}">
                      <a16:creationId xmlns:a16="http://schemas.microsoft.com/office/drawing/2014/main" id="{CE895D41-40B8-4514-8FF8-CDB306AF5D76}"/>
                    </a:ext>
                  </a:extLst>
                </p:cNvPr>
                <p:cNvCxnSpPr>
                  <a:cxnSpLocks/>
                  <a:stCxn id="25" idx="3"/>
                  <a:endCxn id="24" idx="1"/>
                </p:cNvCxnSpPr>
                <p:nvPr/>
              </p:nvCxnSpPr>
              <p:spPr>
                <a:xfrm>
                  <a:off x="5292080" y="5409220"/>
                  <a:ext cx="7920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690EFB70-1711-48AE-B829-9224C0E55EF3}"/>
                  </a:ext>
                </a:extLst>
              </p:cNvPr>
              <p:cNvSpPr/>
              <p:nvPr/>
            </p:nvSpPr>
            <p:spPr>
              <a:xfrm>
                <a:off x="3749768" y="5686639"/>
                <a:ext cx="996391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400" dirty="0"/>
                  <a:t>AUTOR</a:t>
                </a:r>
                <a:endParaRPr lang="es-ES" dirty="0"/>
              </a:p>
            </p:txBody>
          </p: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ED68F9E8-B0C9-4599-A933-C6D1C31B882C}"/>
                  </a:ext>
                </a:extLst>
              </p:cNvPr>
              <p:cNvCxnSpPr>
                <a:cxnSpLocks/>
                <a:stCxn id="25" idx="2"/>
                <a:endCxn id="17" idx="0"/>
              </p:cNvCxnSpPr>
              <p:nvPr/>
            </p:nvCxnSpPr>
            <p:spPr>
              <a:xfrm>
                <a:off x="4247964" y="4941168"/>
                <a:ext cx="0" cy="7454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52D2AB3-DFEC-4EA4-A7A3-533DE6F22F7F}"/>
                </a:ext>
              </a:extLst>
            </p:cNvPr>
            <p:cNvSpPr txBox="1"/>
            <p:nvPr/>
          </p:nvSpPr>
          <p:spPr>
            <a:xfrm>
              <a:off x="3831540" y="4679475"/>
              <a:ext cx="1019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M:N:P</a:t>
              </a:r>
            </a:p>
          </p:txBody>
        </p:sp>
      </p:grpSp>
      <p:sp>
        <p:nvSpPr>
          <p:cNvPr id="30" name="CuadroTexto 38">
            <a:extLst>
              <a:ext uri="{FF2B5EF4-FFF2-40B4-BE49-F238E27FC236}">
                <a16:creationId xmlns:a16="http://schemas.microsoft.com/office/drawing/2014/main" id="{6043BD74-DD08-DC8D-F93B-80E7E4AD7EAD}"/>
              </a:ext>
            </a:extLst>
          </p:cNvPr>
          <p:cNvSpPr txBox="1"/>
          <p:nvPr/>
        </p:nvSpPr>
        <p:spPr>
          <a:xfrm>
            <a:off x="5724128" y="52292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</a:t>
            </a:r>
            <a:r>
              <a:rPr lang="es-ES" sz="1200" b="1" dirty="0">
                <a:solidFill>
                  <a:srgbClr val="FF0000"/>
                </a:solidFill>
              </a:rPr>
              <a:t>0,N</a:t>
            </a:r>
            <a:r>
              <a:rPr lang="es-ES" dirty="0"/>
              <a:t>)</a:t>
            </a:r>
          </a:p>
        </p:txBody>
      </p:sp>
      <p:sp>
        <p:nvSpPr>
          <p:cNvPr id="31" name="CuadroTexto 38">
            <a:extLst>
              <a:ext uri="{FF2B5EF4-FFF2-40B4-BE49-F238E27FC236}">
                <a16:creationId xmlns:a16="http://schemas.microsoft.com/office/drawing/2014/main" id="{6043BD74-DD08-DC8D-F93B-80E7E4AD7EAD}"/>
              </a:ext>
            </a:extLst>
          </p:cNvPr>
          <p:cNvSpPr txBox="1"/>
          <p:nvPr/>
        </p:nvSpPr>
        <p:spPr>
          <a:xfrm>
            <a:off x="2411760" y="5229200"/>
            <a:ext cx="7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</a:t>
            </a:r>
            <a:r>
              <a:rPr lang="es-ES" sz="1200" b="1" dirty="0">
                <a:solidFill>
                  <a:srgbClr val="FF0000"/>
                </a:solidFill>
              </a:rPr>
              <a:t>1,N</a:t>
            </a:r>
            <a:r>
              <a:rPr lang="es-ES" dirty="0"/>
              <a:t>)</a:t>
            </a:r>
          </a:p>
        </p:txBody>
      </p:sp>
      <p:sp>
        <p:nvSpPr>
          <p:cNvPr id="32" name="CuadroTexto 38">
            <a:extLst>
              <a:ext uri="{FF2B5EF4-FFF2-40B4-BE49-F238E27FC236}">
                <a16:creationId xmlns:a16="http://schemas.microsoft.com/office/drawing/2014/main" id="{6043BD74-DD08-DC8D-F93B-80E7E4AD7EAD}"/>
              </a:ext>
            </a:extLst>
          </p:cNvPr>
          <p:cNvSpPr txBox="1"/>
          <p:nvPr/>
        </p:nvSpPr>
        <p:spPr>
          <a:xfrm>
            <a:off x="4572000" y="5949280"/>
            <a:ext cx="76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</a:t>
            </a:r>
            <a:r>
              <a:rPr lang="es-ES" sz="1200" b="1" dirty="0">
                <a:solidFill>
                  <a:srgbClr val="FF0000"/>
                </a:solidFill>
              </a:rPr>
              <a:t>1,N</a:t>
            </a:r>
            <a:r>
              <a:rPr lang="es-ES" dirty="0"/>
              <a:t>)</a:t>
            </a:r>
          </a:p>
        </p:txBody>
      </p:sp>
      <p:sp>
        <p:nvSpPr>
          <p:cNvPr id="33" name="CuadroTexto 4">
            <a:extLst>
              <a:ext uri="{FF2B5EF4-FFF2-40B4-BE49-F238E27FC236}">
                <a16:creationId xmlns:a16="http://schemas.microsoft.com/office/drawing/2014/main" id="{3193FF92-DFC3-4EA1-A34B-A498267D9496}"/>
              </a:ext>
            </a:extLst>
          </p:cNvPr>
          <p:cNvSpPr txBox="1"/>
          <p:nvPr/>
        </p:nvSpPr>
        <p:spPr>
          <a:xfrm>
            <a:off x="5436096" y="61653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Hoja 4-02. Ejercicios 1 a 5</a:t>
            </a:r>
          </a:p>
        </p:txBody>
      </p:sp>
    </p:spTree>
    <p:extLst>
      <p:ext uri="{BB962C8B-B14F-4D97-AF65-F5344CB8AC3E}">
        <p14:creationId xmlns:p14="http://schemas.microsoft.com/office/powerpoint/2010/main" val="30306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903000"/>
          </a:xfrm>
        </p:spPr>
        <p:txBody>
          <a:bodyPr>
            <a:normAutofit/>
          </a:bodyPr>
          <a:lstStyle/>
          <a:p>
            <a:r>
              <a:rPr lang="es-ES" dirty="0"/>
              <a:t>2-6 DEBILIDAD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45792"/>
            <a:ext cx="7388300" cy="4087713"/>
          </a:xfrm>
        </p:spPr>
        <p:txBody>
          <a:bodyPr>
            <a:normAutofit fontScale="85000" lnSpcReduction="20000"/>
          </a:bodyPr>
          <a:lstStyle/>
          <a:p>
            <a:r>
              <a:rPr lang="es-ES" altLang="es-ES" sz="2400" b="1" dirty="0"/>
              <a:t>Una entidad es débil frente a otra que es fuerte cuando para existir un elemento de la débil es necesario que exista un elemento de la fuerte.</a:t>
            </a:r>
          </a:p>
          <a:p>
            <a:r>
              <a:rPr lang="es-ES" altLang="es-ES" sz="2000" dirty="0"/>
              <a:t>Una entidad débil generalmente se da en una relación de 1:N, aunque se puede admitir en relaciones 1:1</a:t>
            </a:r>
          </a:p>
          <a:p>
            <a:r>
              <a:rPr lang="es-ES" altLang="es-ES" sz="2000" dirty="0"/>
              <a:t>Por ejemplo, en la gestión de pedidos y ventas de un comercio, un </a:t>
            </a:r>
            <a:r>
              <a:rPr lang="es-ES" altLang="es-ES" sz="2000" dirty="0">
                <a:hlinkClick r:id="rId2"/>
              </a:rPr>
              <a:t>pedido</a:t>
            </a:r>
            <a:r>
              <a:rPr lang="es-ES" altLang="es-ES" sz="2000" dirty="0"/>
              <a:t> consta de varias líneas de pedido (una por cada producto). </a:t>
            </a:r>
          </a:p>
          <a:p>
            <a:r>
              <a:rPr lang="es-ES" altLang="es-ES" sz="2000" dirty="0"/>
              <a:t>Si PEDIDO es una entidad y LINEA_PEDIDO es otra entidad, PEDIDO sería entidad fuerte y LINEA_PEDIDO una entidad débil respecto de la anterior.</a:t>
            </a:r>
          </a:p>
          <a:p>
            <a:r>
              <a:rPr lang="es-ES" altLang="es-ES" sz="2000" dirty="0"/>
              <a:t>Las entidades débiles se representan en los diagramas E/R rodeadas por una línea doble:</a:t>
            </a:r>
            <a:endParaRPr lang="es-ES" altLang="es-ES" sz="2000" b="1" dirty="0"/>
          </a:p>
          <a:p>
            <a:pPr marL="0" indent="0">
              <a:buNone/>
              <a:defRPr/>
            </a:pPr>
            <a:endParaRPr 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 sz="310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21</a:t>
            </a:fld>
            <a:endParaRPr lang="es-ES" altLang="es-ES" sz="310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A4EB011D-9FED-490A-BCEF-F3343ED09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70" y="4918347"/>
            <a:ext cx="4526111" cy="123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250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2800"/>
                <a:buFont typeface="Calibri"/>
                <a:buNone/>
              </a:pPr>
              <a:t>22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347662" y="548680"/>
            <a:ext cx="8121650" cy="490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relaciones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debilidad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 </a:t>
            </a:r>
            <a:r>
              <a:rPr lang="en-US" sz="18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existencia</a:t>
            </a: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Tanto la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fuerte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débil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propio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identificador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La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relación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muestra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comunidades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autónomas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fuerte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Se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provincias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España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PROVINCIA. La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débil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sería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PROVINCIA y, se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provincias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identifican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un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provincia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 1 y 50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Así, una provincia no requiere del identificador de la CCAA para identificarse, tiene un identificador propio.</a:t>
            </a: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ABF4283-B4A3-403A-935E-74586D777FBD}"/>
              </a:ext>
            </a:extLst>
          </p:cNvPr>
          <p:cNvSpPr txBox="1">
            <a:spLocks/>
          </p:cNvSpPr>
          <p:nvPr/>
        </p:nvSpPr>
        <p:spPr>
          <a:xfrm>
            <a:off x="494857" y="188912"/>
            <a:ext cx="7269480" cy="90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2-6 DEBILIDAD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F7D7B9-5CE1-2D2D-65E5-6FA12776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251920"/>
            <a:ext cx="2520280" cy="22969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2800"/>
                <a:buFont typeface="Calibri"/>
                <a:buNone/>
              </a:pPr>
              <a:t>23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347662" y="548680"/>
            <a:ext cx="8121650" cy="490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relaciones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debilidad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18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</a:t>
            </a: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existencia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débil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necesita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clave principal de la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fuerte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poder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identificarse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lvl="0">
              <a:buClr>
                <a:schemeClr val="dk1"/>
              </a:buClr>
              <a:buSzPts val="1800"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para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anterior,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provincia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un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comprendido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 1 y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provincias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CCAA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que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pertenece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provincia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se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ese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habrá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1). Para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identificarse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necesitan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Código de la CCAA a la que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pertenecen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ABF4283-B4A3-403A-935E-74586D777FBD}"/>
              </a:ext>
            </a:extLst>
          </p:cNvPr>
          <p:cNvSpPr txBox="1">
            <a:spLocks/>
          </p:cNvSpPr>
          <p:nvPr/>
        </p:nvSpPr>
        <p:spPr>
          <a:xfrm>
            <a:off x="494857" y="188912"/>
            <a:ext cx="7269480" cy="90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2-6 DEBILIDAD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975EC-933E-51E8-68C5-C8AEE309E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4149079"/>
            <a:ext cx="2584698" cy="24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2800"/>
                <a:buFont typeface="Calibri"/>
                <a:buNone/>
              </a:pPr>
              <a:t>24</a:t>
            </a:fld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347662" y="548680"/>
            <a:ext cx="8121650" cy="490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relaciones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debilidad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18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</a:t>
            </a: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18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cardinalidad</a:t>
            </a:r>
            <a:r>
              <a:rPr lang="en-US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1:1:</a:t>
            </a:r>
          </a:p>
          <a:p>
            <a:pPr lvl="0">
              <a:buClr>
                <a:schemeClr val="dk1"/>
              </a:buClr>
              <a:buSzPts val="1800"/>
            </a:pP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Aunque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es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frecuente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representarse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relación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debilidad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cardinalidad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1:1.</a:t>
            </a:r>
          </a:p>
          <a:p>
            <a:pPr lvl="0">
              <a:buClr>
                <a:schemeClr val="dk1"/>
              </a:buClr>
              <a:buSzPts val="1800"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tenenos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representar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equipos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futbol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competición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representar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un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tendrá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solo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podría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usar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identificador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identificador</a:t>
            </a:r>
            <a:r>
              <a:rPr lang="en-US" sz="180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Eso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representaría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ABF4283-B4A3-403A-935E-74586D777FBD}"/>
              </a:ext>
            </a:extLst>
          </p:cNvPr>
          <p:cNvSpPr txBox="1">
            <a:spLocks/>
          </p:cNvSpPr>
          <p:nvPr/>
        </p:nvSpPr>
        <p:spPr>
          <a:xfrm>
            <a:off x="494857" y="188912"/>
            <a:ext cx="7269480" cy="90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2-6 DEBILIDAD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A41F7C-F09A-011D-2AA8-F926E0D9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436326"/>
            <a:ext cx="2414751" cy="23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18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2800"/>
                <a:buFont typeface="Calibri"/>
                <a:buNone/>
              </a:pPr>
              <a:t>25</a:t>
            </a:fld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393700" y="473075"/>
            <a:ext cx="7991475" cy="630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E/R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ampliado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especificaciones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E/R y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añade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bases de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genérica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 que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La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van 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tener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ellas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genérica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La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tener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específicos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Los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hay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estarán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aunque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contendrá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EMPLEADO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sería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OPERARIO y ENCARGADO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serían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ésta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estudios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PERSONA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podría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mientras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ALUMNO y PROFESOR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serían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258" name="Google Shape;258;p2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8E7B8BE-EE0A-41C5-A497-A1B6B2072A12}"/>
              </a:ext>
            </a:extLst>
          </p:cNvPr>
          <p:cNvSpPr txBox="1">
            <a:spLocks/>
          </p:cNvSpPr>
          <p:nvPr/>
        </p:nvSpPr>
        <p:spPr>
          <a:xfrm>
            <a:off x="263525" y="261789"/>
            <a:ext cx="7388300" cy="1325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3- EL MODELO E/R AMPLIADO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2800"/>
                <a:buFont typeface="Calibri"/>
                <a:buNone/>
              </a:pPr>
              <a:t>26</a:t>
            </a:fld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393700" y="473075"/>
            <a:ext cx="799147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Generalización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partir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comunes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que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comparten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subclases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generalización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triángulo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invertido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las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subclases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268" name="Google Shape;268;p3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123334" y="2924175"/>
            <a:ext cx="3240087" cy="32400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7812CB2-327F-4319-A2E5-479E91C74D91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6480720" cy="11669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/>
              <a:t>3- EL MODELO E/R AMPLIADO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2800"/>
                <a:buFont typeface="Calibri"/>
                <a:buNone/>
              </a:pPr>
              <a:t>27</a:t>
            </a:fld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393700" y="473075"/>
            <a:ext cx="7991475" cy="517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especialización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inverso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generalización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especialización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específicos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restricciones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existencia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Conforme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las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restricciones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existencia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los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siguientes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especialización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generalización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1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Especialización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generalización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exclusiva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</a:t>
            </a:r>
            <a:endParaRPr dirty="0"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Especialización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generalización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exclusiva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parcial</a:t>
            </a:r>
            <a:endParaRPr dirty="0"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Especialización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generalización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solapada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</a:t>
            </a:r>
            <a:endParaRPr dirty="0"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Especialización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generalización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solapada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parcial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279" name="Google Shape;279;p3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C7BCACA-CF6E-46CD-A76B-1641C9B34244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6480720" cy="11669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/>
              <a:t>3- EL MODELO E/R AMPLIADO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2800"/>
                <a:buFont typeface="Calibri"/>
                <a:buNone/>
              </a:pPr>
              <a:t>28</a:t>
            </a:fld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393700" y="473075"/>
            <a:ext cx="7991475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Especialización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exclusiva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total: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ser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exclusiva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un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sólo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Por ser total,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subclases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60D0E0C-7D8C-48B4-AA74-6C2FF961336F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6480720" cy="11669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/>
              <a:t>3- EL MODELO E/R AMPLIADO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F9BD1CE-C07B-72C9-9EF3-C90E4888A065}"/>
              </a:ext>
            </a:extLst>
          </p:cNvPr>
          <p:cNvGrpSpPr/>
          <p:nvPr/>
        </p:nvGrpSpPr>
        <p:grpSpPr>
          <a:xfrm>
            <a:off x="-180528" y="2708920"/>
            <a:ext cx="8186935" cy="2643187"/>
            <a:chOff x="-180528" y="2708920"/>
            <a:chExt cx="8186935" cy="2643187"/>
          </a:xfrm>
        </p:grpSpPr>
        <p:pic>
          <p:nvPicPr>
            <p:cNvPr id="291" name="Google Shape;291;p32"/>
            <p:cNvPicPr preferRelativeResize="0"/>
            <p:nvPr/>
          </p:nvPicPr>
          <p:blipFill rotWithShape="1">
            <a:blip r:embed="rId3" cstate="print">
              <a:alphaModFix/>
            </a:blip>
            <a:srcRect/>
            <a:stretch/>
          </p:blipFill>
          <p:spPr>
            <a:xfrm>
              <a:off x="-180528" y="2708920"/>
              <a:ext cx="4154487" cy="2643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BB237245-3B53-466F-820C-52E9E7A182C5}"/>
                </a:ext>
              </a:extLst>
            </p:cNvPr>
            <p:cNvSpPr txBox="1"/>
            <p:nvPr/>
          </p:nvSpPr>
          <p:spPr>
            <a:xfrm>
              <a:off x="3851920" y="2708920"/>
              <a:ext cx="415448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Todas las fichas, o son de autor, o son de tema. No hay fichas de otra cosa.</a:t>
              </a:r>
            </a:p>
            <a:p>
              <a:r>
                <a:rPr lang="es-ES" dirty="0"/>
                <a:t>Si la ficha es de autor, no lo puede ser de tema, y viceversa.</a:t>
              </a:r>
            </a:p>
          </p:txBody>
        </p: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77590766-3315-4F21-A329-FE3D282080C1}"/>
                </a:ext>
              </a:extLst>
            </p:cNvPr>
            <p:cNvCxnSpPr/>
            <p:nvPr/>
          </p:nvCxnSpPr>
          <p:spPr>
            <a:xfrm flipH="1">
              <a:off x="2051720" y="2852936"/>
              <a:ext cx="1800200" cy="7920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80A6DF18-DF5B-451F-AF19-548763185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3768726"/>
              <a:ext cx="1634207" cy="3083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2800"/>
                <a:buFont typeface="Calibri"/>
                <a:buNone/>
              </a:pPr>
              <a:t>29</a:t>
            </a:fld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393700" y="473075"/>
            <a:ext cx="7991475" cy="258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Especialización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exclusiva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parcial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ser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exclusiva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un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sólo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Por ser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parcial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porque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subclases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3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3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DE22497-B104-40D8-94B2-BB8C1532A3E9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6480720" cy="11669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/>
              <a:t>3- EL MODELO E/R AMPLIADO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356B57D-4834-E75D-37D0-15C3A064FEFF}"/>
              </a:ext>
            </a:extLst>
          </p:cNvPr>
          <p:cNvGrpSpPr/>
          <p:nvPr/>
        </p:nvGrpSpPr>
        <p:grpSpPr>
          <a:xfrm>
            <a:off x="-10345" y="2852936"/>
            <a:ext cx="7894713" cy="2443733"/>
            <a:chOff x="-10345" y="2852936"/>
            <a:chExt cx="7894713" cy="2443733"/>
          </a:xfrm>
        </p:grpSpPr>
        <p:pic>
          <p:nvPicPr>
            <p:cNvPr id="302" name="Google Shape;302;p33"/>
            <p:cNvPicPr preferRelativeResize="0"/>
            <p:nvPr/>
          </p:nvPicPr>
          <p:blipFill rotWithShape="1">
            <a:blip r:embed="rId3" cstate="print">
              <a:alphaModFix/>
            </a:blip>
            <a:srcRect/>
            <a:stretch/>
          </p:blipFill>
          <p:spPr>
            <a:xfrm>
              <a:off x="-10345" y="2924944"/>
              <a:ext cx="4146550" cy="2371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C1E1DBF5-7934-4EB8-A3FB-B689C111AA27}"/>
                </a:ext>
              </a:extLst>
            </p:cNvPr>
            <p:cNvSpPr txBox="1"/>
            <p:nvPr/>
          </p:nvSpPr>
          <p:spPr>
            <a:xfrm>
              <a:off x="4136205" y="2852936"/>
              <a:ext cx="374816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Los empleados del restaurante pueden ser camareros, cocineros, pinches, u otros roles.</a:t>
              </a:r>
            </a:p>
            <a:p>
              <a:r>
                <a:rPr lang="es-ES" dirty="0"/>
                <a:t>Si es camarero, no es cocinero ni pinche ni viceversa.</a:t>
              </a:r>
            </a:p>
          </p:txBody>
        </p: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6D81EF8D-9605-4E7F-930E-3F266A1A7840}"/>
                </a:ext>
              </a:extLst>
            </p:cNvPr>
            <p:cNvCxnSpPr/>
            <p:nvPr/>
          </p:nvCxnSpPr>
          <p:spPr>
            <a:xfrm flipH="1">
              <a:off x="2051720" y="3057525"/>
              <a:ext cx="2084485" cy="731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985CBBB4-BFD4-4EC9-B013-B2DC107CB7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760" y="4093840"/>
              <a:ext cx="172444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2-3 RELACIONES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2276872"/>
            <a:ext cx="7269480" cy="390326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sz="2400" b="1" dirty="0"/>
              <a:t>Relación: </a:t>
            </a:r>
            <a:r>
              <a:rPr lang="es-ES" sz="2400" dirty="0"/>
              <a:t>e</a:t>
            </a:r>
            <a:r>
              <a:rPr lang="es-ES" sz="2400" i="1" dirty="0"/>
              <a:t>s una asociación entre varias entidades a través de una acción realizable entre esas entidades. </a:t>
            </a:r>
          </a:p>
          <a:p>
            <a:pPr>
              <a:defRPr/>
            </a:pPr>
            <a:r>
              <a:rPr lang="es-ES" sz="2400" i="1" dirty="0"/>
              <a:t>Suelen ser verbos o formas verbales.</a:t>
            </a:r>
          </a:p>
          <a:p>
            <a:pPr>
              <a:defRPr/>
            </a:pPr>
            <a:endParaRPr lang="es-ES" sz="2400" i="1" dirty="0"/>
          </a:p>
          <a:p>
            <a:pPr marL="56007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/>
              <a:t>COMPRAR (entre CLIENTE y PRODUCTO)</a:t>
            </a:r>
          </a:p>
          <a:p>
            <a:pPr marL="56007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/>
              <a:t>CURSAR (entre ALUMNO y MODULO)</a:t>
            </a:r>
          </a:p>
          <a:p>
            <a:pPr marL="56007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/>
              <a:t>SER_HIJO (entre ALUMNO y PADRE).</a:t>
            </a:r>
          </a:p>
          <a:p>
            <a:pPr marL="56007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/>
              <a:t>SER_JEFE (EMPLEADO consigo misma)</a:t>
            </a:r>
          </a:p>
          <a:p>
            <a:pPr marL="560070" lvl="1" indent="-285750">
              <a:buFont typeface="Arial" panose="020B0604020202020204" pitchFamily="34" charset="0"/>
              <a:buChar char="•"/>
              <a:defRPr/>
            </a:pPr>
            <a:r>
              <a:rPr lang="es-ES" b="1" dirty="0"/>
              <a:t>COMPRAR (entre las entidades CLIENTE, PRODUCTO, VENDEDOR)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A6A4B-46E3-43DE-99F2-D9A5AD28FA7D}" type="slidenum">
              <a:rPr lang="es-ES" altLang="es-ES" smtClean="0"/>
              <a:pPr>
                <a:defRPr/>
              </a:pPr>
              <a:t>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51858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2800"/>
                <a:buFont typeface="Calibri"/>
                <a:buNone/>
              </a:pPr>
              <a:t>30</a:t>
            </a:fld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393700" y="473075"/>
            <a:ext cx="7991475" cy="221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Especialización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solapada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total: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ser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solapada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un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podría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pertenecer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subclases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Por ser total,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subclases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311" name="Google Shape;311;p34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4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E9FFB4-E70E-41F5-9EC0-011035B38E6D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6480720" cy="11669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/>
              <a:t>3- EL MODELO E/R AMPLIADO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9004F20-E5FA-C3CE-0677-0A3193B2A8FF}"/>
              </a:ext>
            </a:extLst>
          </p:cNvPr>
          <p:cNvGrpSpPr/>
          <p:nvPr/>
        </p:nvGrpSpPr>
        <p:grpSpPr>
          <a:xfrm>
            <a:off x="0" y="2420888"/>
            <a:ext cx="7812360" cy="2860724"/>
            <a:chOff x="0" y="2420888"/>
            <a:chExt cx="7812360" cy="2860724"/>
          </a:xfrm>
        </p:grpSpPr>
        <p:pic>
          <p:nvPicPr>
            <p:cNvPr id="313" name="Google Shape;313;p34"/>
            <p:cNvPicPr preferRelativeResize="0"/>
            <p:nvPr/>
          </p:nvPicPr>
          <p:blipFill rotWithShape="1">
            <a:blip r:embed="rId3" cstate="print">
              <a:alphaModFix/>
            </a:blip>
            <a:srcRect/>
            <a:stretch/>
          </p:blipFill>
          <p:spPr>
            <a:xfrm>
              <a:off x="0" y="2705100"/>
              <a:ext cx="4792662" cy="2576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8C6C7F85-D718-4A6C-9C74-9CCF9A3176B0}"/>
                </a:ext>
              </a:extLst>
            </p:cNvPr>
            <p:cNvSpPr txBox="1"/>
            <p:nvPr/>
          </p:nvSpPr>
          <p:spPr>
            <a:xfrm>
              <a:off x="4644008" y="2420888"/>
              <a:ext cx="316835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Los componentes del equipo o son defensas, porteros, centrocampistas o delanteros, sin otras posibilidades.</a:t>
              </a:r>
            </a:p>
            <a:p>
              <a:r>
                <a:rPr lang="es-ES" dirty="0"/>
                <a:t>Un defensa puede ser delantero o portero o centrocampista.</a:t>
              </a:r>
            </a:p>
          </p:txBody>
        </p: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AEE8D0FB-B172-4F6E-88C2-1B15551ECBEF}"/>
                </a:ext>
              </a:extLst>
            </p:cNvPr>
            <p:cNvCxnSpPr/>
            <p:nvPr/>
          </p:nvCxnSpPr>
          <p:spPr>
            <a:xfrm flipH="1">
              <a:off x="2555776" y="2513062"/>
              <a:ext cx="2088232" cy="11694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EE9FB37C-1EA8-47B1-8F2F-6D93F5C37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824" y="3927078"/>
              <a:ext cx="1728192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2800"/>
                <a:buFont typeface="Calibri"/>
                <a:buNone/>
              </a:pPr>
              <a:t>31</a:t>
            </a:fld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393700" y="473075"/>
            <a:ext cx="7991475" cy="221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Especialización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solapada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parcial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ser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solapada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un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podría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pertenecer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subclases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Por ser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parcial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porque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superclase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subclases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322" name="Google Shape;322;p3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7270B15-85E8-48B9-B021-ED364201C09D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6480720" cy="11669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/>
              <a:t>3- EL MODELO E/R AMPLIADO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448498A-5D75-5CFB-49F0-7EDEFB67E1EB}"/>
              </a:ext>
            </a:extLst>
          </p:cNvPr>
          <p:cNvGrpSpPr/>
          <p:nvPr/>
        </p:nvGrpSpPr>
        <p:grpSpPr>
          <a:xfrm>
            <a:off x="-36512" y="2705100"/>
            <a:ext cx="7920880" cy="2505075"/>
            <a:chOff x="-36512" y="2705100"/>
            <a:chExt cx="7920880" cy="2505075"/>
          </a:xfrm>
        </p:grpSpPr>
        <p:pic>
          <p:nvPicPr>
            <p:cNvPr id="324" name="Google Shape;324;p35"/>
            <p:cNvPicPr preferRelativeResize="0"/>
            <p:nvPr/>
          </p:nvPicPr>
          <p:blipFill rotWithShape="1">
            <a:blip r:embed="rId3" cstate="print">
              <a:alphaModFix/>
            </a:blip>
            <a:srcRect/>
            <a:stretch/>
          </p:blipFill>
          <p:spPr>
            <a:xfrm>
              <a:off x="-36512" y="2705100"/>
              <a:ext cx="4100512" cy="2505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1F256868-CF0B-465A-A020-766C09A43261}"/>
                </a:ext>
              </a:extLst>
            </p:cNvPr>
            <p:cNvSpPr txBox="1"/>
            <p:nvPr/>
          </p:nvSpPr>
          <p:spPr>
            <a:xfrm>
              <a:off x="4389437" y="2924944"/>
              <a:ext cx="349493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Los participantes pueden ser productor, director, actor, u otros roles.</a:t>
              </a:r>
            </a:p>
            <a:p>
              <a:r>
                <a:rPr lang="es-ES" dirty="0"/>
                <a:t>El productor puede ser director o actor y viceversa.</a:t>
              </a:r>
            </a:p>
          </p:txBody>
        </p: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4E7C366B-BB6D-4320-A8FB-296143B473DE}"/>
                </a:ext>
              </a:extLst>
            </p:cNvPr>
            <p:cNvCxnSpPr/>
            <p:nvPr/>
          </p:nvCxnSpPr>
          <p:spPr>
            <a:xfrm flipH="1">
              <a:off x="2195736" y="3068960"/>
              <a:ext cx="2304256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0AEB4B7-9CFD-470D-AC72-245B672F04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3768" y="3933056"/>
              <a:ext cx="1905670" cy="2160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2800"/>
                <a:buFont typeface="Calibri"/>
                <a:buNone/>
              </a:pPr>
              <a:t>32</a:t>
            </a:fld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393700" y="473075"/>
            <a:ext cx="7991475" cy="221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Cardinalidades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especialización</a:t>
            </a: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</p:txBody>
      </p:sp>
      <p:sp>
        <p:nvSpPr>
          <p:cNvPr id="322" name="Google Shape;322;p3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ikastaroak.birt.eus/edu/argitalpen/backupa/20200331/1920k/es/DAMDAW/BD/BD02/es_DAMDAW_BD02_Contenidos/BD02_CONT_R35_tipos_jerarquia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84" y="1673430"/>
            <a:ext cx="5827974" cy="490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2636E36-C821-4E80-ACEA-05B420F9DB4A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6480720" cy="11669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/>
              <a:t>3- EL MODELO E/R AMPLIADO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889C2A-A5C6-8539-9E81-36B5281379D7}"/>
              </a:ext>
            </a:extLst>
          </p:cNvPr>
          <p:cNvSpPr txBox="1"/>
          <p:nvPr/>
        </p:nvSpPr>
        <p:spPr>
          <a:xfrm>
            <a:off x="4067944" y="641268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Hoja 4-02. Ejercicios 6 y siguientes </a:t>
            </a:r>
          </a:p>
        </p:txBody>
      </p:sp>
    </p:spTree>
    <p:extLst>
      <p:ext uri="{BB962C8B-B14F-4D97-AF65-F5344CB8AC3E}">
        <p14:creationId xmlns:p14="http://schemas.microsoft.com/office/powerpoint/2010/main" val="3255174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2800"/>
                <a:buFont typeface="Calibri"/>
                <a:buNone/>
              </a:pPr>
              <a:t>33</a:t>
            </a:fld>
            <a:endParaRPr/>
          </a:p>
        </p:txBody>
      </p:sp>
      <p:sp>
        <p:nvSpPr>
          <p:cNvPr id="332" name="Google Shape;332;p36"/>
          <p:cNvSpPr txBox="1"/>
          <p:nvPr/>
        </p:nvSpPr>
        <p:spPr>
          <a:xfrm>
            <a:off x="333375" y="1340768"/>
            <a:ext cx="7991475" cy="542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pasos 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seguir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serán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/>
          </a:p>
          <a:p>
            <a:pPr marL="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Leer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hasta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bien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tener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que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disponemos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/>
          </a:p>
          <a:p>
            <a:pPr marL="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/>
          </a:p>
          <a:p>
            <a:pPr marL="108585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Los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sujetos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 dirty="0"/>
          </a:p>
          <a:p>
            <a:pPr marL="108585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Proponer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clave principal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uno.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compuestos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multivaluados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opcionales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derivados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</a:p>
          <a:p>
            <a:pPr marL="108585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relaciones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lvl="1" indent="-342900">
              <a:spcBef>
                <a:spcPts val="60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 indica, 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dentificar 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relaciones de debilidad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entidades fuertes y débiles. 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Dependencias de existencia o de identificación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generalizaciones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especializaciones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especializaciones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exclusiva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solapada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parcial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…)</a:t>
            </a:r>
            <a:endParaRPr sz="1600" dirty="0"/>
          </a:p>
        </p:txBody>
      </p:sp>
      <p:sp>
        <p:nvSpPr>
          <p:cNvPr id="333" name="Google Shape;333;p3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21ED224-5E82-480C-A0AD-1D666B0BAAA9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6480720" cy="11669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/>
              <a:t>4- CONSTRUCCIÓN DE UN DIAGRAMA E/R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7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2800"/>
                <a:buFont typeface="Calibri"/>
                <a:buNone/>
              </a:pPr>
              <a:t>34</a:t>
            </a:fld>
            <a:endParaRPr/>
          </a:p>
        </p:txBody>
      </p:sp>
      <p:sp>
        <p:nvSpPr>
          <p:cNvPr id="342" name="Google Shape;342;p37"/>
          <p:cNvSpPr txBox="1"/>
          <p:nvPr/>
        </p:nvSpPr>
        <p:spPr>
          <a:xfrm>
            <a:off x="333375" y="1124744"/>
            <a:ext cx="7991475" cy="4990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obtenido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para:</a:t>
            </a:r>
            <a:endParaRPr sz="2000" dirty="0"/>
          </a:p>
          <a:p>
            <a:pPr marL="120015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derivadas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/>
          </a:p>
          <a:p>
            <a:pPr marL="120015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necesario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añadir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relación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/>
          </a:p>
          <a:p>
            <a:pPr marL="120015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agrupar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endParaRPr lang="en-US"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participaciones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cardinalidades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endParaRPr lang="en-US"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Volver a leer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hemos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dejado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algo.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representada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refinarlo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necesario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Anotar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restricciones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no se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puedan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representar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4716016" y="6072981"/>
            <a:ext cx="330720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1800" b="0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Hojas de </a:t>
            </a:r>
            <a:r>
              <a:rPr lang="en-US" sz="1800" b="0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ejercicios</a:t>
            </a:r>
            <a:r>
              <a:rPr lang="en-US" sz="1800" b="0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4-03 hasta 4-09</a:t>
            </a:r>
            <a:endParaRPr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4464F07-37F2-48C1-A1E8-D923DF8554F6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6480720" cy="11669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/>
              <a:t>4- CONSTRUCCIÓN DE UN DIAGRAMA E/R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2-3 RELACIONES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988840"/>
            <a:ext cx="6493332" cy="4191298"/>
          </a:xfrm>
        </p:spPr>
        <p:txBody>
          <a:bodyPr>
            <a:normAutofit fontScale="85000" lnSpcReduction="20000"/>
          </a:bodyPr>
          <a:lstStyle/>
          <a:p>
            <a:r>
              <a:rPr lang="es-ES" altLang="es-ES" sz="2900" b="1" dirty="0"/>
              <a:t>Relación binaria o de grado dos :</a:t>
            </a:r>
          </a:p>
          <a:p>
            <a:pPr marL="0" indent="0">
              <a:buNone/>
            </a:pPr>
            <a:endParaRPr lang="es-ES" altLang="es-ES" sz="2900" b="1" dirty="0"/>
          </a:p>
          <a:p>
            <a:pPr lvl="1"/>
            <a:r>
              <a:rPr lang="es-ES" altLang="es-ES" sz="2700" i="1" dirty="0"/>
              <a:t>Cuando se da entre dos entidades.</a:t>
            </a:r>
          </a:p>
          <a:p>
            <a:pPr lvl="1"/>
            <a:endParaRPr lang="es-ES" altLang="es-ES" sz="2700" i="1" dirty="0"/>
          </a:p>
          <a:p>
            <a:pPr lvl="1"/>
            <a:endParaRPr lang="es-ES" altLang="es-ES" sz="2700" i="1" dirty="0"/>
          </a:p>
          <a:p>
            <a:pPr lvl="1"/>
            <a:endParaRPr lang="es-ES" altLang="es-ES" sz="2700" i="1" dirty="0"/>
          </a:p>
          <a:p>
            <a:pPr lvl="1"/>
            <a:endParaRPr lang="es-ES" altLang="es-ES" sz="2700" i="1" dirty="0"/>
          </a:p>
          <a:p>
            <a:pPr lvl="1"/>
            <a:endParaRPr lang="es-ES" altLang="es-ES" sz="2700" i="1" dirty="0"/>
          </a:p>
          <a:p>
            <a:pPr lvl="1"/>
            <a:endParaRPr lang="es-ES" altLang="es-ES" sz="2700" i="1" dirty="0"/>
          </a:p>
          <a:p>
            <a:pPr lvl="1"/>
            <a:endParaRPr lang="es-ES" altLang="es-ES" sz="2700" i="1" dirty="0"/>
          </a:p>
          <a:p>
            <a:pPr lvl="1"/>
            <a:r>
              <a:rPr lang="es-ES" altLang="es-ES" sz="2700" dirty="0"/>
              <a:t>Vemos aquí que las relaciones también pueden tener atributos.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A6A4B-46E3-43DE-99F2-D9A5AD28FA7D}" type="slidenum">
              <a:rPr lang="es-ES" altLang="es-ES" smtClean="0"/>
              <a:pPr>
                <a:defRPr/>
              </a:pPr>
              <a:t>4</a:t>
            </a:fld>
            <a:endParaRPr lang="es-ES" altLang="es-ES"/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B48F5B22-9875-4DB6-A329-8742E5EF63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84984"/>
            <a:ext cx="5059363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51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s-ES" dirty="0"/>
              <a:t>2-3 RELACIONES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933575"/>
            <a:ext cx="6073868" cy="4246562"/>
          </a:xfrm>
        </p:spPr>
        <p:txBody>
          <a:bodyPr>
            <a:normAutofit/>
          </a:bodyPr>
          <a:lstStyle/>
          <a:p>
            <a:r>
              <a:rPr lang="es-ES" altLang="es-ES" b="1" dirty="0"/>
              <a:t>Relación unaria, reflexiva o de grado uno:</a:t>
            </a:r>
          </a:p>
          <a:p>
            <a:endParaRPr lang="es-ES" altLang="es-ES" b="1" dirty="0"/>
          </a:p>
          <a:p>
            <a:pPr lvl="1"/>
            <a:r>
              <a:rPr lang="es-ES" altLang="es-ES" i="1" dirty="0"/>
              <a:t>Cuando se da entre elementos de la misma entidad, es decir, un elemento de una entidad se relaciona con uno o más elementos de la misma entidad.</a:t>
            </a:r>
          </a:p>
          <a:p>
            <a:endParaRPr lang="es-ES" dirty="0"/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A41F6DC7-7370-43EA-8438-8F26B37F6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5936" y="3990778"/>
            <a:ext cx="3600400" cy="189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 sz="310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es-ES" altLang="es-ES" sz="310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94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s-ES" dirty="0"/>
              <a:t>2-3 RELACIONES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933575"/>
            <a:ext cx="6073868" cy="4246562"/>
          </a:xfrm>
        </p:spPr>
        <p:txBody>
          <a:bodyPr>
            <a:normAutofit/>
          </a:bodyPr>
          <a:lstStyle/>
          <a:p>
            <a:r>
              <a:rPr lang="es-ES" altLang="es-ES" sz="1800" b="1" dirty="0"/>
              <a:t>Relación ternaria o de grado tres:</a:t>
            </a:r>
          </a:p>
          <a:p>
            <a:endParaRPr lang="es-ES" altLang="es-ES" sz="1800" b="1" dirty="0"/>
          </a:p>
          <a:p>
            <a:pPr lvl="1"/>
            <a:r>
              <a:rPr lang="es-ES" altLang="es-ES" i="1" dirty="0"/>
              <a:t>Cuando se da entre tres entidades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 sz="310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s-ES" altLang="es-ES" sz="310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Imagen 1">
            <a:extLst>
              <a:ext uri="{FF2B5EF4-FFF2-40B4-BE49-F238E27FC236}">
                <a16:creationId xmlns:a16="http://schemas.microsoft.com/office/drawing/2014/main" id="{57A44F1D-E0EF-4903-8766-44EEF906F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60558"/>
            <a:ext cx="4391025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12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B182B-615E-45DC-9720-48BAD425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84" y="592789"/>
            <a:ext cx="7676332" cy="782602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2-4 PARTICIPACIÓN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933575"/>
            <a:ext cx="6696744" cy="3655665"/>
          </a:xfrm>
        </p:spPr>
        <p:txBody>
          <a:bodyPr>
            <a:normAutofit fontScale="92500" lnSpcReduction="10000"/>
          </a:bodyPr>
          <a:lstStyle/>
          <a:p>
            <a:r>
              <a:rPr lang="es-ES" altLang="es-ES" sz="1800" b="1" i="1" dirty="0"/>
              <a:t>Ocurrencia: </a:t>
            </a:r>
            <a:r>
              <a:rPr lang="es-ES" altLang="es-ES" sz="1800" i="1" dirty="0"/>
              <a:t>Es una unidad del conjunto de elementos que representa una entidad. Para la entidad ALUMNO, una ocurrencia de ALUMNO es un alumno concreto.</a:t>
            </a:r>
            <a:endParaRPr lang="es-ES" altLang="es-ES" sz="1800" dirty="0"/>
          </a:p>
          <a:p>
            <a:r>
              <a:rPr lang="es-ES" altLang="es-ES" sz="1800" b="1" i="1" dirty="0"/>
              <a:t>La participación </a:t>
            </a:r>
            <a:r>
              <a:rPr lang="es-ES" altLang="es-ES" sz="1800" i="1" dirty="0"/>
              <a:t>de una entidad A respecto de otra B en una relación, indica el número mínimo y máximo de ocurrencias de la entidad A que pueden estar relacionadas con una ocurrencia de la entidad B.</a:t>
            </a:r>
          </a:p>
          <a:p>
            <a:pPr marL="274320" lvl="1" indent="0">
              <a:buNone/>
            </a:pPr>
            <a:endParaRPr lang="es-ES" altLang="es-ES" sz="1300" i="1" dirty="0"/>
          </a:p>
          <a:p>
            <a:r>
              <a:rPr lang="es-ES" altLang="es-ES" dirty="0"/>
              <a:t>La </a:t>
            </a:r>
            <a:r>
              <a:rPr lang="es-ES" altLang="es-ES" b="1" dirty="0"/>
              <a:t>participación</a:t>
            </a:r>
            <a:r>
              <a:rPr lang="es-ES" altLang="es-ES" dirty="0"/>
              <a:t> se indica mediante una pareja números encerrados entre paréntesis. El primer número indica el mínimo número de ocurrencias relacionadas (será siempre un valor 0 o1). El segundo número indica el máximo número de ocurrencias relacionadas (será siempre un valor 1 o N para muchos).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 sz="310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endParaRPr lang="es-ES" altLang="es-ES" sz="310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9619819E-513B-48AA-8C00-E4354BE3E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697564"/>
            <a:ext cx="451326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36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34521"/>
            <a:ext cx="7806378" cy="3063626"/>
          </a:xfrm>
        </p:spPr>
        <p:txBody>
          <a:bodyPr>
            <a:normAutofit/>
          </a:bodyPr>
          <a:lstStyle/>
          <a:p>
            <a:r>
              <a:rPr lang="es-ES" altLang="es-ES" i="1" dirty="0"/>
              <a:t>Para obtener</a:t>
            </a:r>
            <a:r>
              <a:rPr lang="es-ES" altLang="es-ES" sz="1800" i="1" dirty="0"/>
              <a:t> mínimo y máximo de una entidad con la otra.</a:t>
            </a:r>
          </a:p>
          <a:p>
            <a:pPr lvl="1"/>
            <a:r>
              <a:rPr lang="es-ES" altLang="es-ES" i="1" dirty="0"/>
              <a:t>¿Cada alumno como mínimo cuantas materias puede cursar?</a:t>
            </a:r>
          </a:p>
          <a:p>
            <a:pPr lvl="2"/>
            <a:r>
              <a:rPr lang="es-ES" altLang="es-ES" i="1" dirty="0"/>
              <a:t>Al menos 1, ya que si no, este no estaría matriculado.</a:t>
            </a:r>
          </a:p>
          <a:p>
            <a:pPr lvl="1"/>
            <a:r>
              <a:rPr lang="es-ES" altLang="es-ES" i="1" dirty="0"/>
              <a:t>¿Cada alumno como máximo cuantas materias puede cursar?</a:t>
            </a:r>
          </a:p>
          <a:p>
            <a:pPr lvl="2"/>
            <a:r>
              <a:rPr lang="es-ES" altLang="es-ES" i="1" dirty="0"/>
              <a:t>N, ya que puede cursar más de una</a:t>
            </a:r>
          </a:p>
          <a:p>
            <a:pPr lvl="1"/>
            <a:r>
              <a:rPr lang="es-ES" altLang="es-ES" i="1" dirty="0"/>
              <a:t>¿Cada materia puede ser cursada como mínimo por cuantos alumnos?</a:t>
            </a:r>
          </a:p>
          <a:p>
            <a:pPr lvl="2"/>
            <a:r>
              <a:rPr lang="es-ES" altLang="es-ES" i="1" dirty="0"/>
              <a:t>0, ya que podría haber una materia sin alumnos. Convalidada.</a:t>
            </a:r>
          </a:p>
          <a:p>
            <a:pPr lvl="1"/>
            <a:r>
              <a:rPr lang="es-ES" altLang="es-ES" i="1" dirty="0"/>
              <a:t>¿Cada materia puede ser cursada como máximo por cuantos alumnos?</a:t>
            </a:r>
          </a:p>
          <a:p>
            <a:pPr lvl="2"/>
            <a:r>
              <a:rPr lang="es-ES" altLang="es-ES" i="1" dirty="0"/>
              <a:t>N, ya que puede haber varios alumnos matriculados en ella.</a:t>
            </a:r>
          </a:p>
          <a:p>
            <a:pPr marL="0" indent="0">
              <a:buNone/>
            </a:pPr>
            <a:endParaRPr lang="es-ES" altLang="es-E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 sz="310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8</a:t>
            </a:fld>
            <a:endParaRPr lang="es-ES" altLang="es-ES" sz="310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9619819E-513B-48AA-8C00-E4354BE3E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98147"/>
            <a:ext cx="3900961" cy="95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559C5986-FCC2-44CD-8DF8-F0139E1DF0B5}"/>
              </a:ext>
            </a:extLst>
          </p:cNvPr>
          <p:cNvGrpSpPr/>
          <p:nvPr/>
        </p:nvGrpSpPr>
        <p:grpSpPr>
          <a:xfrm>
            <a:off x="1129083" y="5133412"/>
            <a:ext cx="3828954" cy="1564678"/>
            <a:chOff x="1619672" y="4567522"/>
            <a:chExt cx="4716758" cy="1924718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93DC3D2-7778-4556-BC4E-3DBCF3921771}"/>
                </a:ext>
              </a:extLst>
            </p:cNvPr>
            <p:cNvSpPr/>
            <p:nvPr/>
          </p:nvSpPr>
          <p:spPr>
            <a:xfrm>
              <a:off x="1619672" y="4692040"/>
              <a:ext cx="1296144" cy="18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OSCAR</a:t>
              </a:r>
            </a:p>
            <a:p>
              <a:pPr algn="ctr"/>
              <a:endParaRPr lang="es-ES" sz="1000" dirty="0"/>
            </a:p>
            <a:p>
              <a:pPr algn="ctr"/>
              <a:endParaRPr lang="es-ES" sz="1000" dirty="0"/>
            </a:p>
            <a:p>
              <a:pPr algn="ctr"/>
              <a:endParaRPr lang="es-ES" sz="1000" dirty="0"/>
            </a:p>
            <a:p>
              <a:pPr algn="ctr"/>
              <a:r>
                <a:rPr lang="es-ES" sz="1000" dirty="0"/>
                <a:t>RAQUEL</a:t>
              </a:r>
            </a:p>
            <a:p>
              <a:pPr algn="ctr"/>
              <a:endParaRPr lang="es-ES" sz="1000" dirty="0"/>
            </a:p>
            <a:p>
              <a:pPr algn="ctr"/>
              <a:endParaRPr lang="es-ES" sz="1000" dirty="0"/>
            </a:p>
            <a:p>
              <a:pPr algn="ctr"/>
              <a:endParaRPr lang="es-ES" sz="1000" dirty="0"/>
            </a:p>
            <a:p>
              <a:pPr algn="ctr"/>
              <a:r>
                <a:rPr lang="es-ES" sz="1000" dirty="0"/>
                <a:t>PEDRO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9C03F47-EDDB-4A78-BC40-99FAB95C53A5}"/>
                </a:ext>
              </a:extLst>
            </p:cNvPr>
            <p:cNvSpPr/>
            <p:nvPr/>
          </p:nvSpPr>
          <p:spPr>
            <a:xfrm>
              <a:off x="5040286" y="4567522"/>
              <a:ext cx="1296144" cy="1904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00" dirty="0"/>
            </a:p>
            <a:p>
              <a:pPr algn="ctr"/>
              <a:r>
                <a:rPr lang="es-ES" sz="1000" dirty="0"/>
                <a:t>PROG</a:t>
              </a:r>
            </a:p>
            <a:p>
              <a:pPr algn="ctr"/>
              <a:endParaRPr lang="es-ES" sz="1000" dirty="0"/>
            </a:p>
            <a:p>
              <a:pPr algn="ctr"/>
              <a:endParaRPr lang="es-ES" sz="1000" dirty="0"/>
            </a:p>
            <a:p>
              <a:pPr algn="ctr"/>
              <a:endParaRPr lang="es-ES" sz="1000" dirty="0"/>
            </a:p>
            <a:p>
              <a:pPr algn="ctr"/>
              <a:r>
                <a:rPr lang="es-ES" sz="1000" dirty="0"/>
                <a:t>BD</a:t>
              </a:r>
            </a:p>
            <a:p>
              <a:pPr algn="ctr"/>
              <a:endParaRPr lang="es-ES" sz="1000" dirty="0"/>
            </a:p>
            <a:p>
              <a:pPr algn="ctr"/>
              <a:r>
                <a:rPr lang="es-ES" sz="1000" dirty="0"/>
                <a:t>FOL</a:t>
              </a:r>
            </a:p>
            <a:p>
              <a:pPr algn="ctr"/>
              <a:endParaRPr lang="es-ES" sz="1000" dirty="0"/>
            </a:p>
            <a:p>
              <a:pPr algn="ctr"/>
              <a:r>
                <a:rPr lang="es-ES" sz="1000" dirty="0"/>
                <a:t>LMSGI</a:t>
              </a:r>
            </a:p>
            <a:p>
              <a:pPr algn="ctr"/>
              <a:endParaRPr lang="es-ES" sz="1000" dirty="0"/>
            </a:p>
            <a:p>
              <a:pPr algn="ctr"/>
              <a:endParaRPr lang="es-ES" sz="1000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3823A7B3-C3C6-4B15-9447-34E2CAC9EDD7}"/>
                </a:ext>
              </a:extLst>
            </p:cNvPr>
            <p:cNvCxnSpPr>
              <a:cxnSpLocks/>
              <a:stCxn id="6" idx="7"/>
              <a:endCxn id="8" idx="1"/>
            </p:cNvCxnSpPr>
            <p:nvPr/>
          </p:nvCxnSpPr>
          <p:spPr>
            <a:xfrm flipV="1">
              <a:off x="2726000" y="4846460"/>
              <a:ext cx="2504102" cy="1092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94923E09-17C7-4AD5-902A-38DD58C69D29}"/>
                </a:ext>
              </a:extLst>
            </p:cNvPr>
            <p:cNvCxnSpPr>
              <a:cxnSpLocks/>
              <a:stCxn id="6" idx="7"/>
              <a:endCxn id="8" idx="2"/>
            </p:cNvCxnSpPr>
            <p:nvPr/>
          </p:nvCxnSpPr>
          <p:spPr>
            <a:xfrm>
              <a:off x="2726000" y="4955673"/>
              <a:ext cx="2314286" cy="56420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662A5CF-544F-4B75-B1C7-7AB86C36C045}"/>
                </a:ext>
              </a:extLst>
            </p:cNvPr>
            <p:cNvCxnSpPr>
              <a:stCxn id="6" idx="6"/>
              <a:endCxn id="8" idx="3"/>
            </p:cNvCxnSpPr>
            <p:nvPr/>
          </p:nvCxnSpPr>
          <p:spPr>
            <a:xfrm>
              <a:off x="2915816" y="5592140"/>
              <a:ext cx="2314286" cy="60115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7D453DBD-7239-49E4-BE8E-1B319592424F}"/>
                </a:ext>
              </a:extLst>
            </p:cNvPr>
            <p:cNvCxnSpPr>
              <a:stCxn id="6" idx="6"/>
              <a:endCxn id="8" idx="1"/>
            </p:cNvCxnSpPr>
            <p:nvPr/>
          </p:nvCxnSpPr>
          <p:spPr>
            <a:xfrm flipV="1">
              <a:off x="2915816" y="4846460"/>
              <a:ext cx="2314286" cy="74568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1D1AFAF2-9FFB-4104-92CC-0F481027D5A1}"/>
                </a:ext>
              </a:extLst>
            </p:cNvPr>
            <p:cNvCxnSpPr>
              <a:cxnSpLocks/>
              <a:stCxn id="6" idx="5"/>
              <a:endCxn id="8" idx="2"/>
            </p:cNvCxnSpPr>
            <p:nvPr/>
          </p:nvCxnSpPr>
          <p:spPr>
            <a:xfrm flipV="1">
              <a:off x="2726000" y="5519876"/>
              <a:ext cx="2314286" cy="70873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7617C73-0384-4F0F-9B5D-9F81335D6018}"/>
              </a:ext>
            </a:extLst>
          </p:cNvPr>
          <p:cNvSpPr/>
          <p:nvPr/>
        </p:nvSpPr>
        <p:spPr>
          <a:xfrm>
            <a:off x="5686886" y="4356748"/>
            <a:ext cx="2515028" cy="10737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Fíjate que lo obtenido de las 2 primeras preguntas lo ponemos al otro lado de la relación en Materia.</a:t>
            </a:r>
          </a:p>
          <a:p>
            <a:pPr algn="ctr"/>
            <a:r>
              <a:rPr lang="es-E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las dos últimas en Alumno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FC15D49-7E55-4B82-8EC6-9634B60541EC}"/>
              </a:ext>
            </a:extLst>
          </p:cNvPr>
          <p:cNvSpPr/>
          <p:nvPr/>
        </p:nvSpPr>
        <p:spPr>
          <a:xfrm>
            <a:off x="5686886" y="5624337"/>
            <a:ext cx="2515028" cy="10737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Fíjate que las dos últimas preguntas se realizan en pasiva.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4DEDB07-0B29-DB2A-D512-03EA2C10BEFA}"/>
              </a:ext>
            </a:extLst>
          </p:cNvPr>
          <p:cNvSpPr txBox="1">
            <a:spLocks/>
          </p:cNvSpPr>
          <p:nvPr/>
        </p:nvSpPr>
        <p:spPr>
          <a:xfrm>
            <a:off x="486132" y="337051"/>
            <a:ext cx="7676332" cy="7826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/>
              <a:t>2-4 PARTICIPACIÓN</a:t>
            </a:r>
          </a:p>
        </p:txBody>
      </p:sp>
    </p:spTree>
    <p:extLst>
      <p:ext uri="{BB962C8B-B14F-4D97-AF65-F5344CB8AC3E}">
        <p14:creationId xmlns:p14="http://schemas.microsoft.com/office/powerpoint/2010/main" val="7895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55153-7B6A-45FE-B978-913A7879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933575"/>
            <a:ext cx="7200800" cy="631329"/>
          </a:xfrm>
        </p:spPr>
        <p:txBody>
          <a:bodyPr>
            <a:normAutofit/>
          </a:bodyPr>
          <a:lstStyle/>
          <a:p>
            <a:r>
              <a:rPr lang="es-ES" altLang="es-ES" sz="1800" dirty="0"/>
              <a:t>Las participaciones que se pueden dar en las relaciones son: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89848-5F61-4FA2-8FC0-1CB58C64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59A6A4B-46E3-43DE-99F2-D9A5AD28FA7D}" type="slidenum">
              <a:rPr lang="es-ES" altLang="es-ES" sz="3100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spcAft>
                  <a:spcPts val="600"/>
                </a:spcAft>
                <a:defRPr/>
              </a:pPr>
              <a:t>9</a:t>
            </a:fld>
            <a:endParaRPr lang="es-ES" altLang="es-ES" sz="3100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EF81DE9-999F-49B8-93FC-022FD83A8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4282"/>
              </p:ext>
            </p:extLst>
          </p:nvPr>
        </p:nvGraphicFramePr>
        <p:xfrm>
          <a:off x="827585" y="2636912"/>
          <a:ext cx="6408712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Participación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+mj-lt"/>
                        </a:rPr>
                        <a:t>Significado</a:t>
                      </a:r>
                      <a:endParaRPr lang="es-ES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+mj-lt"/>
                        </a:rPr>
                        <a:t>(0,1)</a:t>
                      </a:r>
                      <a:endParaRPr lang="es-ES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+mj-lt"/>
                        </a:rPr>
                        <a:t>Mínimo cero, máximo uno</a:t>
                      </a:r>
                      <a:endParaRPr lang="es-E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  <a:latin typeface="+mj-lt"/>
                        </a:rPr>
                        <a:t>(1,1)</a:t>
                      </a:r>
                      <a:endParaRPr lang="es-ES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+mj-lt"/>
                        </a:rPr>
                        <a:t>Mínimo uno, máximo uno</a:t>
                      </a:r>
                      <a:endParaRPr lang="es-E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  <a:latin typeface="+mj-lt"/>
                        </a:rPr>
                        <a:t>(0,N)</a:t>
                      </a:r>
                      <a:endParaRPr lang="es-ES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+mj-lt"/>
                        </a:rPr>
                        <a:t>Mínimo cero, máximo muchos</a:t>
                      </a:r>
                      <a:endParaRPr lang="es-E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  <a:latin typeface="+mj-lt"/>
                        </a:rPr>
                        <a:t>(1,N)</a:t>
                      </a:r>
                      <a:endParaRPr lang="es-ES" sz="2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  <a:latin typeface="+mj-lt"/>
                        </a:rPr>
                        <a:t>Mínimo uno, máximo muchos</a:t>
                      </a:r>
                      <a:endParaRPr lang="es-E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79ACFF6F-4A0E-4EB1-9872-879FAD882BDB}"/>
              </a:ext>
            </a:extLst>
          </p:cNvPr>
          <p:cNvSpPr txBox="1">
            <a:spLocks/>
          </p:cNvSpPr>
          <p:nvPr/>
        </p:nvSpPr>
        <p:spPr>
          <a:xfrm>
            <a:off x="490484" y="592789"/>
            <a:ext cx="7676332" cy="7826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/>
              <a:t>2-4 PARTICIPACIÓN</a:t>
            </a:r>
          </a:p>
        </p:txBody>
      </p:sp>
    </p:spTree>
    <p:extLst>
      <p:ext uri="{BB962C8B-B14F-4D97-AF65-F5344CB8AC3E}">
        <p14:creationId xmlns:p14="http://schemas.microsoft.com/office/powerpoint/2010/main" val="2961816272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2674</Words>
  <Application>Microsoft Office PowerPoint</Application>
  <PresentationFormat>Presentación en pantalla (4:3)</PresentationFormat>
  <Paragraphs>382</Paragraphs>
  <Slides>34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Noto Sans Symbols</vt:lpstr>
      <vt:lpstr>Wingdings 2</vt:lpstr>
      <vt:lpstr>Vista</vt:lpstr>
      <vt:lpstr>Bases de Datos</vt:lpstr>
      <vt:lpstr>Presentación de PowerPoint</vt:lpstr>
      <vt:lpstr>2-3 RELACIONES</vt:lpstr>
      <vt:lpstr>2-3 RELACIONES</vt:lpstr>
      <vt:lpstr>2-3 RELACIONES</vt:lpstr>
      <vt:lpstr>2-3 RELACIONES</vt:lpstr>
      <vt:lpstr>2-4 PARTICIPACIÓN</vt:lpstr>
      <vt:lpstr>Presentación de PowerPoint</vt:lpstr>
      <vt:lpstr>Presentación de PowerPoint</vt:lpstr>
      <vt:lpstr>2-5 CARDINALIDAD</vt:lpstr>
      <vt:lpstr>2-5 CARDINALIDAD</vt:lpstr>
      <vt:lpstr>2-5 CARDINALIDAD</vt:lpstr>
      <vt:lpstr>2-5 CARDINALIDAD</vt:lpstr>
      <vt:lpstr>2-5 CARDINALIDAD</vt:lpstr>
      <vt:lpstr>2-5 CARDINALIDAD</vt:lpstr>
      <vt:lpstr>2-5 CARDINALIDAD</vt:lpstr>
      <vt:lpstr>2-5 CARDINALIDAD</vt:lpstr>
      <vt:lpstr>2-5 CARDINALIDAD</vt:lpstr>
      <vt:lpstr>2-5 CARDINALIDAD</vt:lpstr>
      <vt:lpstr>2-5 CARDINALIDAD</vt:lpstr>
      <vt:lpstr>2-6 DEBILIDAD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dc:creator>Luis Alberto Martin Lanza</dc:creator>
  <cp:lastModifiedBy>Luis Jesús Herrero de Cos</cp:lastModifiedBy>
  <cp:revision>24</cp:revision>
  <dcterms:created xsi:type="dcterms:W3CDTF">2020-10-13T10:46:24Z</dcterms:created>
  <dcterms:modified xsi:type="dcterms:W3CDTF">2023-12-05T16:58:07Z</dcterms:modified>
</cp:coreProperties>
</file>