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319" r:id="rId4"/>
    <p:sldId id="320" r:id="rId5"/>
    <p:sldId id="321" r:id="rId6"/>
    <p:sldId id="322" r:id="rId7"/>
    <p:sldId id="323"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39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Jesús Herrero de Cos" userId="1a803f82-0012-431b-a368-6f3c9304e3f9" providerId="ADAL" clId="{EF27A1BA-A3E2-4A08-8B22-1400095DE307}"/>
    <pc:docChg chg="custSel addSld delSld modSld">
      <pc:chgData name="Luis Jesús Herrero de Cos" userId="1a803f82-0012-431b-a368-6f3c9304e3f9" providerId="ADAL" clId="{EF27A1BA-A3E2-4A08-8B22-1400095DE307}" dt="2023-03-15T16:47:11.846" v="3489" actId="403"/>
      <pc:docMkLst>
        <pc:docMk/>
      </pc:docMkLst>
      <pc:sldChg chg="modSp mod">
        <pc:chgData name="Luis Jesús Herrero de Cos" userId="1a803f82-0012-431b-a368-6f3c9304e3f9" providerId="ADAL" clId="{EF27A1BA-A3E2-4A08-8B22-1400095DE307}" dt="2023-03-15T14:40:11.908" v="43" actId="20577"/>
        <pc:sldMkLst>
          <pc:docMk/>
          <pc:sldMk cId="0" sldId="256"/>
        </pc:sldMkLst>
        <pc:spChg chg="mod">
          <ac:chgData name="Luis Jesús Herrero de Cos" userId="1a803f82-0012-431b-a368-6f3c9304e3f9" providerId="ADAL" clId="{EF27A1BA-A3E2-4A08-8B22-1400095DE307}" dt="2023-03-15T14:40:11.908" v="43" actId="20577"/>
          <ac:spMkLst>
            <pc:docMk/>
            <pc:sldMk cId="0" sldId="256"/>
            <ac:spMk id="88" creationId="{00000000-0000-0000-0000-000000000000}"/>
          </ac:spMkLst>
        </pc:spChg>
      </pc:sldChg>
      <pc:sldChg chg="modSp mod">
        <pc:chgData name="Luis Jesús Herrero de Cos" userId="1a803f82-0012-431b-a368-6f3c9304e3f9" providerId="ADAL" clId="{EF27A1BA-A3E2-4A08-8B22-1400095DE307}" dt="2023-03-15T14:41:49.707" v="96" actId="20577"/>
        <pc:sldMkLst>
          <pc:docMk/>
          <pc:sldMk cId="0" sldId="257"/>
        </pc:sldMkLst>
        <pc:spChg chg="mod">
          <ac:chgData name="Luis Jesús Herrero de Cos" userId="1a803f82-0012-431b-a368-6f3c9304e3f9" providerId="ADAL" clId="{EF27A1BA-A3E2-4A08-8B22-1400095DE307}" dt="2023-03-15T14:41:49.707" v="96" actId="20577"/>
          <ac:spMkLst>
            <pc:docMk/>
            <pc:sldMk cId="0" sldId="257"/>
            <ac:spMk id="96" creationId="{00000000-0000-0000-0000-000000000000}"/>
          </ac:spMkLst>
        </pc:spChg>
      </pc:sldChg>
      <pc:sldChg chg="modSp mod">
        <pc:chgData name="Luis Jesús Herrero de Cos" userId="1a803f82-0012-431b-a368-6f3c9304e3f9" providerId="ADAL" clId="{EF27A1BA-A3E2-4A08-8B22-1400095DE307}" dt="2023-03-15T14:51:55.202" v="865" actId="20577"/>
        <pc:sldMkLst>
          <pc:docMk/>
          <pc:sldMk cId="0" sldId="258"/>
        </pc:sldMkLst>
        <pc:spChg chg="mod">
          <ac:chgData name="Luis Jesús Herrero de Cos" userId="1a803f82-0012-431b-a368-6f3c9304e3f9" providerId="ADAL" clId="{EF27A1BA-A3E2-4A08-8B22-1400095DE307}" dt="2023-03-15T14:51:55.202" v="865" actId="20577"/>
          <ac:spMkLst>
            <pc:docMk/>
            <pc:sldMk cId="0" sldId="258"/>
            <ac:spMk id="104" creationId="{00000000-0000-0000-0000-000000000000}"/>
          </ac:spMkLst>
        </pc:spChg>
      </pc:sldChg>
      <pc:sldChg chg="modSp mod">
        <pc:chgData name="Luis Jesús Herrero de Cos" userId="1a803f82-0012-431b-a368-6f3c9304e3f9" providerId="ADAL" clId="{EF27A1BA-A3E2-4A08-8B22-1400095DE307}" dt="2023-03-15T15:06:52.781" v="1142" actId="20577"/>
        <pc:sldMkLst>
          <pc:docMk/>
          <pc:sldMk cId="0" sldId="259"/>
        </pc:sldMkLst>
        <pc:spChg chg="mod">
          <ac:chgData name="Luis Jesús Herrero de Cos" userId="1a803f82-0012-431b-a368-6f3c9304e3f9" providerId="ADAL" clId="{EF27A1BA-A3E2-4A08-8B22-1400095DE307}" dt="2023-03-15T15:06:52.781" v="1142" actId="20577"/>
          <ac:spMkLst>
            <pc:docMk/>
            <pc:sldMk cId="0" sldId="259"/>
            <ac:spMk id="115" creationId="{00000000-0000-0000-0000-000000000000}"/>
          </ac:spMkLst>
        </pc:spChg>
      </pc:sldChg>
      <pc:sldChg chg="modSp mod">
        <pc:chgData name="Luis Jesús Herrero de Cos" userId="1a803f82-0012-431b-a368-6f3c9304e3f9" providerId="ADAL" clId="{EF27A1BA-A3E2-4A08-8B22-1400095DE307}" dt="2023-03-15T15:07:43.615" v="1171" actId="20577"/>
        <pc:sldMkLst>
          <pc:docMk/>
          <pc:sldMk cId="0" sldId="263"/>
        </pc:sldMkLst>
        <pc:spChg chg="mod">
          <ac:chgData name="Luis Jesús Herrero de Cos" userId="1a803f82-0012-431b-a368-6f3c9304e3f9" providerId="ADAL" clId="{EF27A1BA-A3E2-4A08-8B22-1400095DE307}" dt="2023-03-15T15:07:43.615" v="1171" actId="20577"/>
          <ac:spMkLst>
            <pc:docMk/>
            <pc:sldMk cId="0" sldId="263"/>
            <ac:spMk id="154" creationId="{00000000-0000-0000-0000-000000000000}"/>
          </ac:spMkLst>
        </pc:spChg>
      </pc:sldChg>
      <pc:sldChg chg="modSp mod">
        <pc:chgData name="Luis Jesús Herrero de Cos" userId="1a803f82-0012-431b-a368-6f3c9304e3f9" providerId="ADAL" clId="{EF27A1BA-A3E2-4A08-8B22-1400095DE307}" dt="2023-03-15T15:09:54.707" v="1227" actId="20577"/>
        <pc:sldMkLst>
          <pc:docMk/>
          <pc:sldMk cId="0" sldId="264"/>
        </pc:sldMkLst>
        <pc:spChg chg="mod">
          <ac:chgData name="Luis Jesús Herrero de Cos" userId="1a803f82-0012-431b-a368-6f3c9304e3f9" providerId="ADAL" clId="{EF27A1BA-A3E2-4A08-8B22-1400095DE307}" dt="2023-03-15T15:09:54.707" v="1227" actId="20577"/>
          <ac:spMkLst>
            <pc:docMk/>
            <pc:sldMk cId="0" sldId="264"/>
            <ac:spMk id="163" creationId="{00000000-0000-0000-0000-000000000000}"/>
          </ac:spMkLst>
        </pc:spChg>
        <pc:picChg chg="mod">
          <ac:chgData name="Luis Jesús Herrero de Cos" userId="1a803f82-0012-431b-a368-6f3c9304e3f9" providerId="ADAL" clId="{EF27A1BA-A3E2-4A08-8B22-1400095DE307}" dt="2023-03-15T15:08:16.560" v="1172" actId="14100"/>
          <ac:picMkLst>
            <pc:docMk/>
            <pc:sldMk cId="0" sldId="264"/>
            <ac:picMk id="164" creationId="{00000000-0000-0000-0000-000000000000}"/>
          </ac:picMkLst>
        </pc:picChg>
      </pc:sldChg>
      <pc:sldChg chg="modSp mod">
        <pc:chgData name="Luis Jesús Herrero de Cos" userId="1a803f82-0012-431b-a368-6f3c9304e3f9" providerId="ADAL" clId="{EF27A1BA-A3E2-4A08-8B22-1400095DE307}" dt="2023-03-15T15:10:15.835" v="1236" actId="20577"/>
        <pc:sldMkLst>
          <pc:docMk/>
          <pc:sldMk cId="0" sldId="265"/>
        </pc:sldMkLst>
        <pc:spChg chg="mod">
          <ac:chgData name="Luis Jesús Herrero de Cos" userId="1a803f82-0012-431b-a368-6f3c9304e3f9" providerId="ADAL" clId="{EF27A1BA-A3E2-4A08-8B22-1400095DE307}" dt="2023-03-15T15:10:15.835" v="1236" actId="20577"/>
          <ac:spMkLst>
            <pc:docMk/>
            <pc:sldMk cId="0" sldId="265"/>
            <ac:spMk id="173" creationId="{00000000-0000-0000-0000-000000000000}"/>
          </ac:spMkLst>
        </pc:spChg>
      </pc:sldChg>
      <pc:sldChg chg="addSp delSp modSp mod">
        <pc:chgData name="Luis Jesús Herrero de Cos" userId="1a803f82-0012-431b-a368-6f3c9304e3f9" providerId="ADAL" clId="{EF27A1BA-A3E2-4A08-8B22-1400095DE307}" dt="2023-03-15T15:15:37.375" v="1365" actId="20577"/>
        <pc:sldMkLst>
          <pc:docMk/>
          <pc:sldMk cId="0" sldId="266"/>
        </pc:sldMkLst>
        <pc:spChg chg="add del mod">
          <ac:chgData name="Luis Jesús Herrero de Cos" userId="1a803f82-0012-431b-a368-6f3c9304e3f9" providerId="ADAL" clId="{EF27A1BA-A3E2-4A08-8B22-1400095DE307}" dt="2023-03-15T15:11:57.139" v="1241" actId="478"/>
          <ac:spMkLst>
            <pc:docMk/>
            <pc:sldMk cId="0" sldId="266"/>
            <ac:spMk id="2" creationId="{DC3BB550-3B46-0CB3-707F-6ADFDFE91581}"/>
          </ac:spMkLst>
        </pc:spChg>
        <pc:spChg chg="mod">
          <ac:chgData name="Luis Jesús Herrero de Cos" userId="1a803f82-0012-431b-a368-6f3c9304e3f9" providerId="ADAL" clId="{EF27A1BA-A3E2-4A08-8B22-1400095DE307}" dt="2023-03-15T15:15:37.375" v="1365" actId="20577"/>
          <ac:spMkLst>
            <pc:docMk/>
            <pc:sldMk cId="0" sldId="266"/>
            <ac:spMk id="183" creationId="{00000000-0000-0000-0000-000000000000}"/>
          </ac:spMkLst>
        </pc:spChg>
      </pc:sldChg>
      <pc:sldChg chg="del">
        <pc:chgData name="Luis Jesús Herrero de Cos" userId="1a803f82-0012-431b-a368-6f3c9304e3f9" providerId="ADAL" clId="{EF27A1BA-A3E2-4A08-8B22-1400095DE307}" dt="2023-03-15T15:17:14.940" v="1366" actId="47"/>
        <pc:sldMkLst>
          <pc:docMk/>
          <pc:sldMk cId="0" sldId="267"/>
        </pc:sldMkLst>
      </pc:sldChg>
      <pc:sldChg chg="modSp del mod">
        <pc:chgData name="Luis Jesús Herrero de Cos" userId="1a803f82-0012-431b-a368-6f3c9304e3f9" providerId="ADAL" clId="{EF27A1BA-A3E2-4A08-8B22-1400095DE307}" dt="2023-03-15T15:18:24.578" v="1414" actId="47"/>
        <pc:sldMkLst>
          <pc:docMk/>
          <pc:sldMk cId="0" sldId="268"/>
        </pc:sldMkLst>
        <pc:spChg chg="mod">
          <ac:chgData name="Luis Jesús Herrero de Cos" userId="1a803f82-0012-431b-a368-6f3c9304e3f9" providerId="ADAL" clId="{EF27A1BA-A3E2-4A08-8B22-1400095DE307}" dt="2023-03-15T15:17:54.128" v="1411" actId="20577"/>
          <ac:spMkLst>
            <pc:docMk/>
            <pc:sldMk cId="0" sldId="268"/>
            <ac:spMk id="201" creationId="{00000000-0000-0000-0000-000000000000}"/>
          </ac:spMkLst>
        </pc:spChg>
      </pc:sldChg>
      <pc:sldChg chg="del">
        <pc:chgData name="Luis Jesús Herrero de Cos" userId="1a803f82-0012-431b-a368-6f3c9304e3f9" providerId="ADAL" clId="{EF27A1BA-A3E2-4A08-8B22-1400095DE307}" dt="2023-03-15T15:18:31.846" v="1415" actId="47"/>
        <pc:sldMkLst>
          <pc:docMk/>
          <pc:sldMk cId="0" sldId="269"/>
        </pc:sldMkLst>
      </pc:sldChg>
      <pc:sldChg chg="del">
        <pc:chgData name="Luis Jesús Herrero de Cos" userId="1a803f82-0012-431b-a368-6f3c9304e3f9" providerId="ADAL" clId="{EF27A1BA-A3E2-4A08-8B22-1400095DE307}" dt="2023-03-15T15:18:06.077" v="1412" actId="47"/>
        <pc:sldMkLst>
          <pc:docMk/>
          <pc:sldMk cId="0" sldId="270"/>
        </pc:sldMkLst>
      </pc:sldChg>
      <pc:sldChg chg="del">
        <pc:chgData name="Luis Jesús Herrero de Cos" userId="1a803f82-0012-431b-a368-6f3c9304e3f9" providerId="ADAL" clId="{EF27A1BA-A3E2-4A08-8B22-1400095DE307}" dt="2023-03-15T15:18:15.963" v="1413" actId="47"/>
        <pc:sldMkLst>
          <pc:docMk/>
          <pc:sldMk cId="0" sldId="271"/>
        </pc:sldMkLst>
      </pc:sldChg>
      <pc:sldChg chg="modSp mod">
        <pc:chgData name="Luis Jesús Herrero de Cos" userId="1a803f82-0012-431b-a368-6f3c9304e3f9" providerId="ADAL" clId="{EF27A1BA-A3E2-4A08-8B22-1400095DE307}" dt="2023-03-15T15:44:34.788" v="1439" actId="20577"/>
        <pc:sldMkLst>
          <pc:docMk/>
          <pc:sldMk cId="0" sldId="272"/>
        </pc:sldMkLst>
        <pc:spChg chg="mod">
          <ac:chgData name="Luis Jesús Herrero de Cos" userId="1a803f82-0012-431b-a368-6f3c9304e3f9" providerId="ADAL" clId="{EF27A1BA-A3E2-4A08-8B22-1400095DE307}" dt="2023-03-15T15:44:34.788" v="1439" actId="20577"/>
          <ac:spMkLst>
            <pc:docMk/>
            <pc:sldMk cId="0" sldId="272"/>
            <ac:spMk id="237" creationId="{00000000-0000-0000-0000-000000000000}"/>
          </ac:spMkLst>
        </pc:spChg>
      </pc:sldChg>
      <pc:sldChg chg="modSp mod">
        <pc:chgData name="Luis Jesús Herrero de Cos" userId="1a803f82-0012-431b-a368-6f3c9304e3f9" providerId="ADAL" clId="{EF27A1BA-A3E2-4A08-8B22-1400095DE307}" dt="2023-03-15T16:05:09.575" v="2857" actId="113"/>
        <pc:sldMkLst>
          <pc:docMk/>
          <pc:sldMk cId="0" sldId="273"/>
        </pc:sldMkLst>
        <pc:spChg chg="mod">
          <ac:chgData name="Luis Jesús Herrero de Cos" userId="1a803f82-0012-431b-a368-6f3c9304e3f9" providerId="ADAL" clId="{EF27A1BA-A3E2-4A08-8B22-1400095DE307}" dt="2023-03-15T16:05:09.575" v="2857" actId="113"/>
          <ac:spMkLst>
            <pc:docMk/>
            <pc:sldMk cId="0" sldId="273"/>
            <ac:spMk id="246" creationId="{00000000-0000-0000-0000-000000000000}"/>
          </ac:spMkLst>
        </pc:spChg>
      </pc:sldChg>
      <pc:sldChg chg="del">
        <pc:chgData name="Luis Jesús Herrero de Cos" userId="1a803f82-0012-431b-a368-6f3c9304e3f9" providerId="ADAL" clId="{EF27A1BA-A3E2-4A08-8B22-1400095DE307}" dt="2023-03-15T15:08:39.067" v="1173" actId="47"/>
        <pc:sldMkLst>
          <pc:docMk/>
          <pc:sldMk cId="1819633922" sldId="277"/>
        </pc:sldMkLst>
      </pc:sldChg>
      <pc:sldChg chg="modSp mod">
        <pc:chgData name="Luis Jesús Herrero de Cos" userId="1a803f82-0012-431b-a368-6f3c9304e3f9" providerId="ADAL" clId="{EF27A1BA-A3E2-4A08-8B22-1400095DE307}" dt="2023-03-15T16:05:52.671" v="2862" actId="20577"/>
        <pc:sldMkLst>
          <pc:docMk/>
          <pc:sldMk cId="0" sldId="278"/>
        </pc:sldMkLst>
        <pc:spChg chg="mod">
          <ac:chgData name="Luis Jesús Herrero de Cos" userId="1a803f82-0012-431b-a368-6f3c9304e3f9" providerId="ADAL" clId="{EF27A1BA-A3E2-4A08-8B22-1400095DE307}" dt="2023-03-15T16:05:52.671" v="2862" actId="20577"/>
          <ac:spMkLst>
            <pc:docMk/>
            <pc:sldMk cId="0" sldId="278"/>
            <ac:spMk id="105" creationId="{00000000-0000-0000-0000-000000000000}"/>
          </ac:spMkLst>
        </pc:spChg>
      </pc:sldChg>
      <pc:sldChg chg="modSp mod">
        <pc:chgData name="Luis Jesús Herrero de Cos" userId="1a803f82-0012-431b-a368-6f3c9304e3f9" providerId="ADAL" clId="{EF27A1BA-A3E2-4A08-8B22-1400095DE307}" dt="2023-03-15T16:07:06.982" v="2882" actId="113"/>
        <pc:sldMkLst>
          <pc:docMk/>
          <pc:sldMk cId="0" sldId="280"/>
        </pc:sldMkLst>
        <pc:spChg chg="mod">
          <ac:chgData name="Luis Jesús Herrero de Cos" userId="1a803f82-0012-431b-a368-6f3c9304e3f9" providerId="ADAL" clId="{EF27A1BA-A3E2-4A08-8B22-1400095DE307}" dt="2023-03-15T16:06:44.127" v="2880" actId="20577"/>
          <ac:spMkLst>
            <pc:docMk/>
            <pc:sldMk cId="0" sldId="280"/>
            <ac:spMk id="124" creationId="{00000000-0000-0000-0000-000000000000}"/>
          </ac:spMkLst>
        </pc:spChg>
        <pc:spChg chg="mod">
          <ac:chgData name="Luis Jesús Herrero de Cos" userId="1a803f82-0012-431b-a368-6f3c9304e3f9" providerId="ADAL" clId="{EF27A1BA-A3E2-4A08-8B22-1400095DE307}" dt="2023-03-15T16:07:06.982" v="2882" actId="113"/>
          <ac:spMkLst>
            <pc:docMk/>
            <pc:sldMk cId="0" sldId="280"/>
            <ac:spMk id="125" creationId="{00000000-0000-0000-0000-000000000000}"/>
          </ac:spMkLst>
        </pc:spChg>
      </pc:sldChg>
      <pc:sldChg chg="modSp mod">
        <pc:chgData name="Luis Jesús Herrero de Cos" userId="1a803f82-0012-431b-a368-6f3c9304e3f9" providerId="ADAL" clId="{EF27A1BA-A3E2-4A08-8B22-1400095DE307}" dt="2023-03-15T16:09:13.882" v="2901" actId="20577"/>
        <pc:sldMkLst>
          <pc:docMk/>
          <pc:sldMk cId="0" sldId="282"/>
        </pc:sldMkLst>
        <pc:spChg chg="mod">
          <ac:chgData name="Luis Jesús Herrero de Cos" userId="1a803f82-0012-431b-a368-6f3c9304e3f9" providerId="ADAL" clId="{EF27A1BA-A3E2-4A08-8B22-1400095DE307}" dt="2023-03-15T16:09:13.882" v="2901" actId="20577"/>
          <ac:spMkLst>
            <pc:docMk/>
            <pc:sldMk cId="0" sldId="282"/>
            <ac:spMk id="144" creationId="{00000000-0000-0000-0000-000000000000}"/>
          </ac:spMkLst>
        </pc:spChg>
      </pc:sldChg>
      <pc:sldChg chg="modSp mod">
        <pc:chgData name="Luis Jesús Herrero de Cos" userId="1a803f82-0012-431b-a368-6f3c9304e3f9" providerId="ADAL" clId="{EF27A1BA-A3E2-4A08-8B22-1400095DE307}" dt="2023-03-15T16:10:10.053" v="2905" actId="113"/>
        <pc:sldMkLst>
          <pc:docMk/>
          <pc:sldMk cId="0" sldId="283"/>
        </pc:sldMkLst>
        <pc:spChg chg="mod">
          <ac:chgData name="Luis Jesús Herrero de Cos" userId="1a803f82-0012-431b-a368-6f3c9304e3f9" providerId="ADAL" clId="{EF27A1BA-A3E2-4A08-8B22-1400095DE307}" dt="2023-03-15T16:10:10.053" v="2905" actId="113"/>
          <ac:spMkLst>
            <pc:docMk/>
            <pc:sldMk cId="0" sldId="283"/>
            <ac:spMk id="153" creationId="{00000000-0000-0000-0000-000000000000}"/>
          </ac:spMkLst>
        </pc:spChg>
      </pc:sldChg>
      <pc:sldChg chg="modSp mod">
        <pc:chgData name="Luis Jesús Herrero de Cos" userId="1a803f82-0012-431b-a368-6f3c9304e3f9" providerId="ADAL" clId="{EF27A1BA-A3E2-4A08-8B22-1400095DE307}" dt="2023-03-15T16:12:21.983" v="3015" actId="20577"/>
        <pc:sldMkLst>
          <pc:docMk/>
          <pc:sldMk cId="0" sldId="285"/>
        </pc:sldMkLst>
        <pc:spChg chg="mod">
          <ac:chgData name="Luis Jesús Herrero de Cos" userId="1a803f82-0012-431b-a368-6f3c9304e3f9" providerId="ADAL" clId="{EF27A1BA-A3E2-4A08-8B22-1400095DE307}" dt="2023-03-15T16:12:21.983" v="3015" actId="20577"/>
          <ac:spMkLst>
            <pc:docMk/>
            <pc:sldMk cId="0" sldId="285"/>
            <ac:spMk id="173" creationId="{00000000-0000-0000-0000-000000000000}"/>
          </ac:spMkLst>
        </pc:spChg>
      </pc:sldChg>
      <pc:sldChg chg="modSp mod">
        <pc:chgData name="Luis Jesús Herrero de Cos" userId="1a803f82-0012-431b-a368-6f3c9304e3f9" providerId="ADAL" clId="{EF27A1BA-A3E2-4A08-8B22-1400095DE307}" dt="2023-03-15T16:13:18.500" v="3058" actId="20577"/>
        <pc:sldMkLst>
          <pc:docMk/>
          <pc:sldMk cId="0" sldId="286"/>
        </pc:sldMkLst>
        <pc:spChg chg="mod">
          <ac:chgData name="Luis Jesús Herrero de Cos" userId="1a803f82-0012-431b-a368-6f3c9304e3f9" providerId="ADAL" clId="{EF27A1BA-A3E2-4A08-8B22-1400095DE307}" dt="2023-03-15T16:13:18.500" v="3058" actId="20577"/>
          <ac:spMkLst>
            <pc:docMk/>
            <pc:sldMk cId="0" sldId="286"/>
            <ac:spMk id="182" creationId="{00000000-0000-0000-0000-000000000000}"/>
          </ac:spMkLst>
        </pc:spChg>
      </pc:sldChg>
      <pc:sldChg chg="modSp mod">
        <pc:chgData name="Luis Jesús Herrero de Cos" userId="1a803f82-0012-431b-a368-6f3c9304e3f9" providerId="ADAL" clId="{EF27A1BA-A3E2-4A08-8B22-1400095DE307}" dt="2023-03-15T16:15:54.535" v="3123" actId="113"/>
        <pc:sldMkLst>
          <pc:docMk/>
          <pc:sldMk cId="0" sldId="287"/>
        </pc:sldMkLst>
        <pc:spChg chg="mod">
          <ac:chgData name="Luis Jesús Herrero de Cos" userId="1a803f82-0012-431b-a368-6f3c9304e3f9" providerId="ADAL" clId="{EF27A1BA-A3E2-4A08-8B22-1400095DE307}" dt="2023-03-15T16:15:54.535" v="3123" actId="113"/>
          <ac:spMkLst>
            <pc:docMk/>
            <pc:sldMk cId="0" sldId="287"/>
            <ac:spMk id="191" creationId="{00000000-0000-0000-0000-000000000000}"/>
          </ac:spMkLst>
        </pc:spChg>
      </pc:sldChg>
      <pc:sldChg chg="modSp mod">
        <pc:chgData name="Luis Jesús Herrero de Cos" userId="1a803f82-0012-431b-a368-6f3c9304e3f9" providerId="ADAL" clId="{EF27A1BA-A3E2-4A08-8B22-1400095DE307}" dt="2023-03-15T16:25:54.294" v="3270" actId="6549"/>
        <pc:sldMkLst>
          <pc:docMk/>
          <pc:sldMk cId="0" sldId="288"/>
        </pc:sldMkLst>
        <pc:spChg chg="mod">
          <ac:chgData name="Luis Jesús Herrero de Cos" userId="1a803f82-0012-431b-a368-6f3c9304e3f9" providerId="ADAL" clId="{EF27A1BA-A3E2-4A08-8B22-1400095DE307}" dt="2023-03-15T16:25:54.294" v="3270" actId="6549"/>
          <ac:spMkLst>
            <pc:docMk/>
            <pc:sldMk cId="0" sldId="288"/>
            <ac:spMk id="200" creationId="{00000000-0000-0000-0000-000000000000}"/>
          </ac:spMkLst>
        </pc:spChg>
      </pc:sldChg>
      <pc:sldChg chg="del">
        <pc:chgData name="Luis Jesús Herrero de Cos" userId="1a803f82-0012-431b-a368-6f3c9304e3f9" providerId="ADAL" clId="{EF27A1BA-A3E2-4A08-8B22-1400095DE307}" dt="2023-03-15T16:26:17.082" v="3271" actId="47"/>
        <pc:sldMkLst>
          <pc:docMk/>
          <pc:sldMk cId="0" sldId="289"/>
        </pc:sldMkLst>
      </pc:sldChg>
      <pc:sldChg chg="del">
        <pc:chgData name="Luis Jesús Herrero de Cos" userId="1a803f82-0012-431b-a368-6f3c9304e3f9" providerId="ADAL" clId="{EF27A1BA-A3E2-4A08-8B22-1400095DE307}" dt="2023-03-15T16:26:31.209" v="3272" actId="47"/>
        <pc:sldMkLst>
          <pc:docMk/>
          <pc:sldMk cId="0" sldId="290"/>
        </pc:sldMkLst>
      </pc:sldChg>
      <pc:sldChg chg="modSp mod">
        <pc:chgData name="Luis Jesús Herrero de Cos" userId="1a803f82-0012-431b-a368-6f3c9304e3f9" providerId="ADAL" clId="{EF27A1BA-A3E2-4A08-8B22-1400095DE307}" dt="2023-03-15T16:27:41.346" v="3273"/>
        <pc:sldMkLst>
          <pc:docMk/>
          <pc:sldMk cId="0" sldId="291"/>
        </pc:sldMkLst>
        <pc:spChg chg="mod">
          <ac:chgData name="Luis Jesús Herrero de Cos" userId="1a803f82-0012-431b-a368-6f3c9304e3f9" providerId="ADAL" clId="{EF27A1BA-A3E2-4A08-8B22-1400095DE307}" dt="2023-03-15T16:27:41.346" v="3273"/>
          <ac:spMkLst>
            <pc:docMk/>
            <pc:sldMk cId="0" sldId="291"/>
            <ac:spMk id="115" creationId="{00000000-0000-0000-0000-000000000000}"/>
          </ac:spMkLst>
        </pc:spChg>
      </pc:sldChg>
      <pc:sldChg chg="modSp mod">
        <pc:chgData name="Luis Jesús Herrero de Cos" userId="1a803f82-0012-431b-a368-6f3c9304e3f9" providerId="ADAL" clId="{EF27A1BA-A3E2-4A08-8B22-1400095DE307}" dt="2023-03-15T16:29:17.605" v="3303" actId="113"/>
        <pc:sldMkLst>
          <pc:docMk/>
          <pc:sldMk cId="0" sldId="292"/>
        </pc:sldMkLst>
        <pc:spChg chg="mod">
          <ac:chgData name="Luis Jesús Herrero de Cos" userId="1a803f82-0012-431b-a368-6f3c9304e3f9" providerId="ADAL" clId="{EF27A1BA-A3E2-4A08-8B22-1400095DE307}" dt="2023-03-15T16:29:17.605" v="3303" actId="113"/>
          <ac:spMkLst>
            <pc:docMk/>
            <pc:sldMk cId="0" sldId="292"/>
            <ac:spMk id="124" creationId="{00000000-0000-0000-0000-000000000000}"/>
          </ac:spMkLst>
        </pc:spChg>
      </pc:sldChg>
      <pc:sldChg chg="modSp mod">
        <pc:chgData name="Luis Jesús Herrero de Cos" userId="1a803f82-0012-431b-a368-6f3c9304e3f9" providerId="ADAL" clId="{EF27A1BA-A3E2-4A08-8B22-1400095DE307}" dt="2023-03-15T16:30:15.799" v="3312" actId="20577"/>
        <pc:sldMkLst>
          <pc:docMk/>
          <pc:sldMk cId="0" sldId="293"/>
        </pc:sldMkLst>
        <pc:spChg chg="mod">
          <ac:chgData name="Luis Jesús Herrero de Cos" userId="1a803f82-0012-431b-a368-6f3c9304e3f9" providerId="ADAL" clId="{EF27A1BA-A3E2-4A08-8B22-1400095DE307}" dt="2023-03-15T16:30:15.799" v="3312" actId="20577"/>
          <ac:spMkLst>
            <pc:docMk/>
            <pc:sldMk cId="0" sldId="293"/>
            <ac:spMk id="133" creationId="{00000000-0000-0000-0000-000000000000}"/>
          </ac:spMkLst>
        </pc:spChg>
      </pc:sldChg>
      <pc:sldChg chg="modSp mod">
        <pc:chgData name="Luis Jesús Herrero de Cos" userId="1a803f82-0012-431b-a368-6f3c9304e3f9" providerId="ADAL" clId="{EF27A1BA-A3E2-4A08-8B22-1400095DE307}" dt="2023-03-15T16:31:44.932" v="3313" actId="113"/>
        <pc:sldMkLst>
          <pc:docMk/>
          <pc:sldMk cId="0" sldId="294"/>
        </pc:sldMkLst>
        <pc:spChg chg="mod">
          <ac:chgData name="Luis Jesús Herrero de Cos" userId="1a803f82-0012-431b-a368-6f3c9304e3f9" providerId="ADAL" clId="{EF27A1BA-A3E2-4A08-8B22-1400095DE307}" dt="2023-03-15T16:31:44.932" v="3313" actId="113"/>
          <ac:spMkLst>
            <pc:docMk/>
            <pc:sldMk cId="0" sldId="294"/>
            <ac:spMk id="142" creationId="{00000000-0000-0000-0000-000000000000}"/>
          </ac:spMkLst>
        </pc:spChg>
      </pc:sldChg>
      <pc:sldChg chg="modSp mod">
        <pc:chgData name="Luis Jesús Herrero de Cos" userId="1a803f82-0012-431b-a368-6f3c9304e3f9" providerId="ADAL" clId="{EF27A1BA-A3E2-4A08-8B22-1400095DE307}" dt="2023-03-15T16:31:59.328" v="3315" actId="113"/>
        <pc:sldMkLst>
          <pc:docMk/>
          <pc:sldMk cId="0" sldId="295"/>
        </pc:sldMkLst>
        <pc:spChg chg="mod">
          <ac:chgData name="Luis Jesús Herrero de Cos" userId="1a803f82-0012-431b-a368-6f3c9304e3f9" providerId="ADAL" clId="{EF27A1BA-A3E2-4A08-8B22-1400095DE307}" dt="2023-03-15T16:31:59.328" v="3315" actId="113"/>
          <ac:spMkLst>
            <pc:docMk/>
            <pc:sldMk cId="0" sldId="295"/>
            <ac:spMk id="151" creationId="{00000000-0000-0000-0000-000000000000}"/>
          </ac:spMkLst>
        </pc:spChg>
      </pc:sldChg>
      <pc:sldChg chg="modSp mod">
        <pc:chgData name="Luis Jesús Herrero de Cos" userId="1a803f82-0012-431b-a368-6f3c9304e3f9" providerId="ADAL" clId="{EF27A1BA-A3E2-4A08-8B22-1400095DE307}" dt="2023-03-15T16:34:31.531" v="3396" actId="255"/>
        <pc:sldMkLst>
          <pc:docMk/>
          <pc:sldMk cId="0" sldId="296"/>
        </pc:sldMkLst>
        <pc:spChg chg="mod">
          <ac:chgData name="Luis Jesús Herrero de Cos" userId="1a803f82-0012-431b-a368-6f3c9304e3f9" providerId="ADAL" clId="{EF27A1BA-A3E2-4A08-8B22-1400095DE307}" dt="2023-03-15T16:34:31.531" v="3396" actId="255"/>
          <ac:spMkLst>
            <pc:docMk/>
            <pc:sldMk cId="0" sldId="296"/>
            <ac:spMk id="160" creationId="{00000000-0000-0000-0000-000000000000}"/>
          </ac:spMkLst>
        </pc:spChg>
      </pc:sldChg>
      <pc:sldChg chg="del">
        <pc:chgData name="Luis Jesús Herrero de Cos" userId="1a803f82-0012-431b-a368-6f3c9304e3f9" providerId="ADAL" clId="{EF27A1BA-A3E2-4A08-8B22-1400095DE307}" dt="2023-03-15T16:34:38.854" v="3397" actId="47"/>
        <pc:sldMkLst>
          <pc:docMk/>
          <pc:sldMk cId="0" sldId="297"/>
        </pc:sldMkLst>
      </pc:sldChg>
      <pc:sldChg chg="modSp mod">
        <pc:chgData name="Luis Jesús Herrero de Cos" userId="1a803f82-0012-431b-a368-6f3c9304e3f9" providerId="ADAL" clId="{EF27A1BA-A3E2-4A08-8B22-1400095DE307}" dt="2023-03-15T16:35:29.777" v="3401" actId="113"/>
        <pc:sldMkLst>
          <pc:docMk/>
          <pc:sldMk cId="0" sldId="298"/>
        </pc:sldMkLst>
        <pc:spChg chg="mod">
          <ac:chgData name="Luis Jesús Herrero de Cos" userId="1a803f82-0012-431b-a368-6f3c9304e3f9" providerId="ADAL" clId="{EF27A1BA-A3E2-4A08-8B22-1400095DE307}" dt="2023-03-15T16:35:29.777" v="3401" actId="113"/>
          <ac:spMkLst>
            <pc:docMk/>
            <pc:sldMk cId="0" sldId="298"/>
            <ac:spMk id="178" creationId="{00000000-0000-0000-0000-000000000000}"/>
          </ac:spMkLst>
        </pc:spChg>
      </pc:sldChg>
      <pc:sldChg chg="modSp mod">
        <pc:chgData name="Luis Jesús Herrero de Cos" userId="1a803f82-0012-431b-a368-6f3c9304e3f9" providerId="ADAL" clId="{EF27A1BA-A3E2-4A08-8B22-1400095DE307}" dt="2023-03-15T16:36:21.132" v="3406" actId="20577"/>
        <pc:sldMkLst>
          <pc:docMk/>
          <pc:sldMk cId="0" sldId="299"/>
        </pc:sldMkLst>
        <pc:spChg chg="mod">
          <ac:chgData name="Luis Jesús Herrero de Cos" userId="1a803f82-0012-431b-a368-6f3c9304e3f9" providerId="ADAL" clId="{EF27A1BA-A3E2-4A08-8B22-1400095DE307}" dt="2023-03-15T16:36:21.132" v="3406" actId="20577"/>
          <ac:spMkLst>
            <pc:docMk/>
            <pc:sldMk cId="0" sldId="299"/>
            <ac:spMk id="187" creationId="{00000000-0000-0000-0000-000000000000}"/>
          </ac:spMkLst>
        </pc:spChg>
      </pc:sldChg>
      <pc:sldChg chg="modSp mod">
        <pc:chgData name="Luis Jesús Herrero de Cos" userId="1a803f82-0012-431b-a368-6f3c9304e3f9" providerId="ADAL" clId="{EF27A1BA-A3E2-4A08-8B22-1400095DE307}" dt="2023-03-15T16:36:33.327" v="3407" actId="113"/>
        <pc:sldMkLst>
          <pc:docMk/>
          <pc:sldMk cId="0" sldId="300"/>
        </pc:sldMkLst>
        <pc:spChg chg="mod">
          <ac:chgData name="Luis Jesús Herrero de Cos" userId="1a803f82-0012-431b-a368-6f3c9304e3f9" providerId="ADAL" clId="{EF27A1BA-A3E2-4A08-8B22-1400095DE307}" dt="2023-03-15T16:36:33.327" v="3407" actId="113"/>
          <ac:spMkLst>
            <pc:docMk/>
            <pc:sldMk cId="0" sldId="300"/>
            <ac:spMk id="196" creationId="{00000000-0000-0000-0000-000000000000}"/>
          </ac:spMkLst>
        </pc:spChg>
      </pc:sldChg>
      <pc:sldChg chg="modSp mod">
        <pc:chgData name="Luis Jesús Herrero de Cos" userId="1a803f82-0012-431b-a368-6f3c9304e3f9" providerId="ADAL" clId="{EF27A1BA-A3E2-4A08-8B22-1400095DE307}" dt="2023-03-15T16:36:58.181" v="3408" actId="113"/>
        <pc:sldMkLst>
          <pc:docMk/>
          <pc:sldMk cId="0" sldId="301"/>
        </pc:sldMkLst>
        <pc:spChg chg="mod">
          <ac:chgData name="Luis Jesús Herrero de Cos" userId="1a803f82-0012-431b-a368-6f3c9304e3f9" providerId="ADAL" clId="{EF27A1BA-A3E2-4A08-8B22-1400095DE307}" dt="2023-03-15T16:36:58.181" v="3408" actId="113"/>
          <ac:spMkLst>
            <pc:docMk/>
            <pc:sldMk cId="0" sldId="301"/>
            <ac:spMk id="205" creationId="{00000000-0000-0000-0000-000000000000}"/>
          </ac:spMkLst>
        </pc:spChg>
      </pc:sldChg>
      <pc:sldChg chg="modSp mod">
        <pc:chgData name="Luis Jesús Herrero de Cos" userId="1a803f82-0012-431b-a368-6f3c9304e3f9" providerId="ADAL" clId="{EF27A1BA-A3E2-4A08-8B22-1400095DE307}" dt="2023-03-15T16:37:30.149" v="3411" actId="113"/>
        <pc:sldMkLst>
          <pc:docMk/>
          <pc:sldMk cId="0" sldId="302"/>
        </pc:sldMkLst>
        <pc:spChg chg="mod">
          <ac:chgData name="Luis Jesús Herrero de Cos" userId="1a803f82-0012-431b-a368-6f3c9304e3f9" providerId="ADAL" clId="{EF27A1BA-A3E2-4A08-8B22-1400095DE307}" dt="2023-03-15T16:37:30.149" v="3411" actId="113"/>
          <ac:spMkLst>
            <pc:docMk/>
            <pc:sldMk cId="0" sldId="302"/>
            <ac:spMk id="214" creationId="{00000000-0000-0000-0000-000000000000}"/>
          </ac:spMkLst>
        </pc:spChg>
      </pc:sldChg>
      <pc:sldChg chg="modSp mod">
        <pc:chgData name="Luis Jesús Herrero de Cos" userId="1a803f82-0012-431b-a368-6f3c9304e3f9" providerId="ADAL" clId="{EF27A1BA-A3E2-4A08-8B22-1400095DE307}" dt="2023-03-15T16:38:16.703" v="3421" actId="20577"/>
        <pc:sldMkLst>
          <pc:docMk/>
          <pc:sldMk cId="0" sldId="303"/>
        </pc:sldMkLst>
        <pc:spChg chg="mod">
          <ac:chgData name="Luis Jesús Herrero de Cos" userId="1a803f82-0012-431b-a368-6f3c9304e3f9" providerId="ADAL" clId="{EF27A1BA-A3E2-4A08-8B22-1400095DE307}" dt="2023-03-15T16:38:16.703" v="3421" actId="20577"/>
          <ac:spMkLst>
            <pc:docMk/>
            <pc:sldMk cId="0" sldId="303"/>
            <ac:spMk id="223" creationId="{00000000-0000-0000-0000-000000000000}"/>
          </ac:spMkLst>
        </pc:spChg>
      </pc:sldChg>
      <pc:sldChg chg="modSp mod">
        <pc:chgData name="Luis Jesús Herrero de Cos" userId="1a803f82-0012-431b-a368-6f3c9304e3f9" providerId="ADAL" clId="{EF27A1BA-A3E2-4A08-8B22-1400095DE307}" dt="2023-03-15T16:40:12.911" v="3440" actId="20577"/>
        <pc:sldMkLst>
          <pc:docMk/>
          <pc:sldMk cId="0" sldId="304"/>
        </pc:sldMkLst>
        <pc:spChg chg="mod">
          <ac:chgData name="Luis Jesús Herrero de Cos" userId="1a803f82-0012-431b-a368-6f3c9304e3f9" providerId="ADAL" clId="{EF27A1BA-A3E2-4A08-8B22-1400095DE307}" dt="2023-03-15T16:40:12.911" v="3440" actId="20577"/>
          <ac:spMkLst>
            <pc:docMk/>
            <pc:sldMk cId="0" sldId="304"/>
            <ac:spMk id="232" creationId="{00000000-0000-0000-0000-000000000000}"/>
          </ac:spMkLst>
        </pc:spChg>
      </pc:sldChg>
      <pc:sldChg chg="modSp mod">
        <pc:chgData name="Luis Jesús Herrero de Cos" userId="1a803f82-0012-431b-a368-6f3c9304e3f9" providerId="ADAL" clId="{EF27A1BA-A3E2-4A08-8B22-1400095DE307}" dt="2023-03-15T16:40:51.350" v="3451" actId="20577"/>
        <pc:sldMkLst>
          <pc:docMk/>
          <pc:sldMk cId="0" sldId="305"/>
        </pc:sldMkLst>
        <pc:spChg chg="mod">
          <ac:chgData name="Luis Jesús Herrero de Cos" userId="1a803f82-0012-431b-a368-6f3c9304e3f9" providerId="ADAL" clId="{EF27A1BA-A3E2-4A08-8B22-1400095DE307}" dt="2023-03-15T16:40:26.461" v="3442" actId="20577"/>
          <ac:spMkLst>
            <pc:docMk/>
            <pc:sldMk cId="0" sldId="305"/>
            <ac:spMk id="241" creationId="{00000000-0000-0000-0000-000000000000}"/>
          </ac:spMkLst>
        </pc:spChg>
        <pc:spChg chg="mod">
          <ac:chgData name="Luis Jesús Herrero de Cos" userId="1a803f82-0012-431b-a368-6f3c9304e3f9" providerId="ADAL" clId="{EF27A1BA-A3E2-4A08-8B22-1400095DE307}" dt="2023-03-15T16:40:51.350" v="3451" actId="20577"/>
          <ac:spMkLst>
            <pc:docMk/>
            <pc:sldMk cId="0" sldId="305"/>
            <ac:spMk id="242" creationId="{00000000-0000-0000-0000-000000000000}"/>
          </ac:spMkLst>
        </pc:spChg>
      </pc:sldChg>
      <pc:sldChg chg="modSp mod">
        <pc:chgData name="Luis Jesús Herrero de Cos" userId="1a803f82-0012-431b-a368-6f3c9304e3f9" providerId="ADAL" clId="{EF27A1BA-A3E2-4A08-8B22-1400095DE307}" dt="2023-03-15T16:42:41.559" v="3464" actId="255"/>
        <pc:sldMkLst>
          <pc:docMk/>
          <pc:sldMk cId="0" sldId="307"/>
        </pc:sldMkLst>
        <pc:spChg chg="mod">
          <ac:chgData name="Luis Jesús Herrero de Cos" userId="1a803f82-0012-431b-a368-6f3c9304e3f9" providerId="ADAL" clId="{EF27A1BA-A3E2-4A08-8B22-1400095DE307}" dt="2023-03-15T16:42:41.559" v="3464" actId="255"/>
          <ac:spMkLst>
            <pc:docMk/>
            <pc:sldMk cId="0" sldId="307"/>
            <ac:spMk id="114" creationId="{00000000-0000-0000-0000-000000000000}"/>
          </ac:spMkLst>
        </pc:spChg>
      </pc:sldChg>
      <pc:sldChg chg="del">
        <pc:chgData name="Luis Jesús Herrero de Cos" userId="1a803f82-0012-431b-a368-6f3c9304e3f9" providerId="ADAL" clId="{EF27A1BA-A3E2-4A08-8B22-1400095DE307}" dt="2023-03-15T16:42:54.338" v="3465" actId="47"/>
        <pc:sldMkLst>
          <pc:docMk/>
          <pc:sldMk cId="0" sldId="308"/>
        </pc:sldMkLst>
      </pc:sldChg>
      <pc:sldChg chg="modSp mod">
        <pc:chgData name="Luis Jesús Herrero de Cos" userId="1a803f82-0012-431b-a368-6f3c9304e3f9" providerId="ADAL" clId="{EF27A1BA-A3E2-4A08-8B22-1400095DE307}" dt="2023-03-15T16:43:37.349" v="3471" actId="20577"/>
        <pc:sldMkLst>
          <pc:docMk/>
          <pc:sldMk cId="0" sldId="309"/>
        </pc:sldMkLst>
        <pc:spChg chg="mod">
          <ac:chgData name="Luis Jesús Herrero de Cos" userId="1a803f82-0012-431b-a368-6f3c9304e3f9" providerId="ADAL" clId="{EF27A1BA-A3E2-4A08-8B22-1400095DE307}" dt="2023-03-15T16:43:37.349" v="3471" actId="20577"/>
          <ac:spMkLst>
            <pc:docMk/>
            <pc:sldMk cId="0" sldId="309"/>
            <ac:spMk id="132" creationId="{00000000-0000-0000-0000-000000000000}"/>
          </ac:spMkLst>
        </pc:spChg>
      </pc:sldChg>
      <pc:sldChg chg="modSp mod">
        <pc:chgData name="Luis Jesús Herrero de Cos" userId="1a803f82-0012-431b-a368-6f3c9304e3f9" providerId="ADAL" clId="{EF27A1BA-A3E2-4A08-8B22-1400095DE307}" dt="2023-03-15T16:44:20.999" v="3475" actId="113"/>
        <pc:sldMkLst>
          <pc:docMk/>
          <pc:sldMk cId="0" sldId="310"/>
        </pc:sldMkLst>
        <pc:spChg chg="mod">
          <ac:chgData name="Luis Jesús Herrero de Cos" userId="1a803f82-0012-431b-a368-6f3c9304e3f9" providerId="ADAL" clId="{EF27A1BA-A3E2-4A08-8B22-1400095DE307}" dt="2023-03-15T16:44:20.999" v="3475" actId="113"/>
          <ac:spMkLst>
            <pc:docMk/>
            <pc:sldMk cId="0" sldId="310"/>
            <ac:spMk id="141" creationId="{00000000-0000-0000-0000-000000000000}"/>
          </ac:spMkLst>
        </pc:spChg>
      </pc:sldChg>
      <pc:sldChg chg="modSp mod">
        <pc:chgData name="Luis Jesús Herrero de Cos" userId="1a803f82-0012-431b-a368-6f3c9304e3f9" providerId="ADAL" clId="{EF27A1BA-A3E2-4A08-8B22-1400095DE307}" dt="2023-03-15T16:45:00.912" v="3478" actId="113"/>
        <pc:sldMkLst>
          <pc:docMk/>
          <pc:sldMk cId="0" sldId="311"/>
        </pc:sldMkLst>
        <pc:spChg chg="mod">
          <ac:chgData name="Luis Jesús Herrero de Cos" userId="1a803f82-0012-431b-a368-6f3c9304e3f9" providerId="ADAL" clId="{EF27A1BA-A3E2-4A08-8B22-1400095DE307}" dt="2023-03-15T16:45:00.912" v="3478" actId="113"/>
          <ac:spMkLst>
            <pc:docMk/>
            <pc:sldMk cId="0" sldId="311"/>
            <ac:spMk id="150" creationId="{00000000-0000-0000-0000-000000000000}"/>
          </ac:spMkLst>
        </pc:spChg>
      </pc:sldChg>
      <pc:sldChg chg="modSp mod">
        <pc:chgData name="Luis Jesús Herrero de Cos" userId="1a803f82-0012-431b-a368-6f3c9304e3f9" providerId="ADAL" clId="{EF27A1BA-A3E2-4A08-8B22-1400095DE307}" dt="2023-03-15T16:45:36.268" v="3479" actId="207"/>
        <pc:sldMkLst>
          <pc:docMk/>
          <pc:sldMk cId="0" sldId="312"/>
        </pc:sldMkLst>
        <pc:spChg chg="mod">
          <ac:chgData name="Luis Jesús Herrero de Cos" userId="1a803f82-0012-431b-a368-6f3c9304e3f9" providerId="ADAL" clId="{EF27A1BA-A3E2-4A08-8B22-1400095DE307}" dt="2023-03-15T16:45:36.268" v="3479" actId="207"/>
          <ac:spMkLst>
            <pc:docMk/>
            <pc:sldMk cId="0" sldId="312"/>
            <ac:spMk id="159" creationId="{00000000-0000-0000-0000-000000000000}"/>
          </ac:spMkLst>
        </pc:spChg>
      </pc:sldChg>
      <pc:sldChg chg="modSp mod">
        <pc:chgData name="Luis Jesús Herrero de Cos" userId="1a803f82-0012-431b-a368-6f3c9304e3f9" providerId="ADAL" clId="{EF27A1BA-A3E2-4A08-8B22-1400095DE307}" dt="2023-03-15T16:45:47.306" v="3480" actId="207"/>
        <pc:sldMkLst>
          <pc:docMk/>
          <pc:sldMk cId="0" sldId="313"/>
        </pc:sldMkLst>
        <pc:spChg chg="mod">
          <ac:chgData name="Luis Jesús Herrero de Cos" userId="1a803f82-0012-431b-a368-6f3c9304e3f9" providerId="ADAL" clId="{EF27A1BA-A3E2-4A08-8B22-1400095DE307}" dt="2023-03-15T16:45:47.306" v="3480" actId="207"/>
          <ac:spMkLst>
            <pc:docMk/>
            <pc:sldMk cId="0" sldId="313"/>
            <ac:spMk id="168" creationId="{00000000-0000-0000-0000-000000000000}"/>
          </ac:spMkLst>
        </pc:spChg>
      </pc:sldChg>
      <pc:sldChg chg="modSp mod">
        <pc:chgData name="Luis Jesús Herrero de Cos" userId="1a803f82-0012-431b-a368-6f3c9304e3f9" providerId="ADAL" clId="{EF27A1BA-A3E2-4A08-8B22-1400095DE307}" dt="2023-03-15T16:45:56.383" v="3481" actId="207"/>
        <pc:sldMkLst>
          <pc:docMk/>
          <pc:sldMk cId="0" sldId="315"/>
        </pc:sldMkLst>
        <pc:spChg chg="mod">
          <ac:chgData name="Luis Jesús Herrero de Cos" userId="1a803f82-0012-431b-a368-6f3c9304e3f9" providerId="ADAL" clId="{EF27A1BA-A3E2-4A08-8B22-1400095DE307}" dt="2023-03-15T16:45:56.383" v="3481" actId="207"/>
          <ac:spMkLst>
            <pc:docMk/>
            <pc:sldMk cId="0" sldId="315"/>
            <ac:spMk id="186" creationId="{00000000-0000-0000-0000-000000000000}"/>
          </ac:spMkLst>
        </pc:spChg>
      </pc:sldChg>
      <pc:sldChg chg="modSp mod">
        <pc:chgData name="Luis Jesús Herrero de Cos" userId="1a803f82-0012-431b-a368-6f3c9304e3f9" providerId="ADAL" clId="{EF27A1BA-A3E2-4A08-8B22-1400095DE307}" dt="2023-03-15T16:47:11.846" v="3489" actId="403"/>
        <pc:sldMkLst>
          <pc:docMk/>
          <pc:sldMk cId="0" sldId="318"/>
        </pc:sldMkLst>
        <pc:spChg chg="mod">
          <ac:chgData name="Luis Jesús Herrero de Cos" userId="1a803f82-0012-431b-a368-6f3c9304e3f9" providerId="ADAL" clId="{EF27A1BA-A3E2-4A08-8B22-1400095DE307}" dt="2023-03-15T16:47:11.846" v="3489" actId="403"/>
          <ac:spMkLst>
            <pc:docMk/>
            <pc:sldMk cId="0" sldId="318"/>
            <ac:spMk id="213" creationId="{00000000-0000-0000-0000-000000000000}"/>
          </ac:spMkLst>
        </pc:spChg>
      </pc:sldChg>
      <pc:sldChg chg="modSp add mod">
        <pc:chgData name="Luis Jesús Herrero de Cos" userId="1a803f82-0012-431b-a368-6f3c9304e3f9" providerId="ADAL" clId="{EF27A1BA-A3E2-4A08-8B22-1400095DE307}" dt="2023-03-15T15:55:25.516" v="2561" actId="113"/>
        <pc:sldMkLst>
          <pc:docMk/>
          <pc:sldMk cId="3072368997" sldId="339"/>
        </pc:sldMkLst>
        <pc:spChg chg="mod">
          <ac:chgData name="Luis Jesús Herrero de Cos" userId="1a803f82-0012-431b-a368-6f3c9304e3f9" providerId="ADAL" clId="{EF27A1BA-A3E2-4A08-8B22-1400095DE307}" dt="2023-03-15T15:55:25.516" v="2561" actId="113"/>
          <ac:spMkLst>
            <pc:docMk/>
            <pc:sldMk cId="3072368997" sldId="339"/>
            <ac:spMk id="237" creationId="{00000000-0000-0000-0000-000000000000}"/>
          </ac:spMkLst>
        </pc:spChg>
      </pc:sldChg>
      <pc:sldChg chg="modSp add mod">
        <pc:chgData name="Luis Jesús Herrero de Cos" userId="1a803f82-0012-431b-a368-6f3c9304e3f9" providerId="ADAL" clId="{EF27A1BA-A3E2-4A08-8B22-1400095DE307}" dt="2023-03-15T16:02:06.619" v="2692" actId="20577"/>
        <pc:sldMkLst>
          <pc:docMk/>
          <pc:sldMk cId="924994111" sldId="340"/>
        </pc:sldMkLst>
        <pc:spChg chg="mod">
          <ac:chgData name="Luis Jesús Herrero de Cos" userId="1a803f82-0012-431b-a368-6f3c9304e3f9" providerId="ADAL" clId="{EF27A1BA-A3E2-4A08-8B22-1400095DE307}" dt="2023-03-15T16:02:06.619" v="2692" actId="20577"/>
          <ac:spMkLst>
            <pc:docMk/>
            <pc:sldMk cId="924994111" sldId="340"/>
            <ac:spMk id="237" creationId="{00000000-0000-0000-0000-000000000000}"/>
          </ac:spMkLst>
        </pc:spChg>
      </pc:sldChg>
      <pc:sldChg chg="modSp add mod">
        <pc:chgData name="Luis Jesús Herrero de Cos" userId="1a803f82-0012-431b-a368-6f3c9304e3f9" providerId="ADAL" clId="{EF27A1BA-A3E2-4A08-8B22-1400095DE307}" dt="2023-03-15T16:23:49.930" v="3191" actId="179"/>
        <pc:sldMkLst>
          <pc:docMk/>
          <pc:sldMk cId="822933039" sldId="341"/>
        </pc:sldMkLst>
        <pc:spChg chg="mod">
          <ac:chgData name="Luis Jesús Herrero de Cos" userId="1a803f82-0012-431b-a368-6f3c9304e3f9" providerId="ADAL" clId="{EF27A1BA-A3E2-4A08-8B22-1400095DE307}" dt="2023-03-15T16:23:49.930" v="3191" actId="179"/>
          <ac:spMkLst>
            <pc:docMk/>
            <pc:sldMk cId="822933039" sldId="341"/>
            <ac:spMk id="191" creationId="{00000000-0000-0000-0000-000000000000}"/>
          </ac:spMkLst>
        </pc:spChg>
      </pc:sldChg>
      <pc:sldChg chg="add del">
        <pc:chgData name="Luis Jesús Herrero de Cos" userId="1a803f82-0012-431b-a368-6f3c9304e3f9" providerId="ADAL" clId="{EF27A1BA-A3E2-4A08-8B22-1400095DE307}" dt="2023-03-15T16:03:54.071" v="2737"/>
        <pc:sldMkLst>
          <pc:docMk/>
          <pc:sldMk cId="2208726061" sldId="341"/>
        </pc:sldMkLst>
      </pc:sldChg>
    </pc:docChg>
  </pc:docChgLst>
  <pc:docChgLst>
    <pc:chgData name="Luis Jesús Herrero de Cos" userId="1a803f82-0012-431b-a368-6f3c9304e3f9" providerId="ADAL" clId="{69CD20F6-2898-4F31-BA82-6EBD433607C4}"/>
    <pc:docChg chg="modSld">
      <pc:chgData name="Luis Jesús Herrero de Cos" userId="1a803f82-0012-431b-a368-6f3c9304e3f9" providerId="ADAL" clId="{69CD20F6-2898-4F31-BA82-6EBD433607C4}" dt="2024-01-31T16:38:07.910" v="3" actId="20577"/>
      <pc:docMkLst>
        <pc:docMk/>
      </pc:docMkLst>
      <pc:sldChg chg="modSp mod">
        <pc:chgData name="Luis Jesús Herrero de Cos" userId="1a803f82-0012-431b-a368-6f3c9304e3f9" providerId="ADAL" clId="{69CD20F6-2898-4F31-BA82-6EBD433607C4}" dt="2024-01-31T16:38:02.086" v="1" actId="20577"/>
        <pc:sldMkLst>
          <pc:docMk/>
          <pc:sldMk cId="0" sldId="256"/>
        </pc:sldMkLst>
        <pc:spChg chg="mod">
          <ac:chgData name="Luis Jesús Herrero de Cos" userId="1a803f82-0012-431b-a368-6f3c9304e3f9" providerId="ADAL" clId="{69CD20F6-2898-4F31-BA82-6EBD433607C4}" dt="2024-01-31T16:38:02.086" v="1" actId="20577"/>
          <ac:spMkLst>
            <pc:docMk/>
            <pc:sldMk cId="0" sldId="256"/>
            <ac:spMk id="88" creationId="{00000000-0000-0000-0000-000000000000}"/>
          </ac:spMkLst>
        </pc:spChg>
      </pc:sldChg>
      <pc:sldChg chg="modSp mod">
        <pc:chgData name="Luis Jesús Herrero de Cos" userId="1a803f82-0012-431b-a368-6f3c9304e3f9" providerId="ADAL" clId="{69CD20F6-2898-4F31-BA82-6EBD433607C4}" dt="2024-01-31T16:38:07.910" v="3" actId="20577"/>
        <pc:sldMkLst>
          <pc:docMk/>
          <pc:sldMk cId="0" sldId="257"/>
        </pc:sldMkLst>
        <pc:spChg chg="mod">
          <ac:chgData name="Luis Jesús Herrero de Cos" userId="1a803f82-0012-431b-a368-6f3c9304e3f9" providerId="ADAL" clId="{69CD20F6-2898-4F31-BA82-6EBD433607C4}" dt="2024-01-31T16:38:07.910" v="3" actId="20577"/>
          <ac:spMkLst>
            <pc:docMk/>
            <pc:sldMk cId="0" sldId="257"/>
            <ac:spMk id="96" creationId="{00000000-0000-0000-0000-000000000000}"/>
          </ac:spMkLst>
        </pc:spChg>
      </pc:sldChg>
    </pc:docChg>
  </pc:docChgLst>
  <pc:docChgLst>
    <pc:chgData name="Luis Jesús Herrero de Cos" userId="1a803f82-0012-431b-a368-6f3c9304e3f9" providerId="ADAL" clId="{FCE28E3F-0C0D-42D6-A495-68F35E6FD573}"/>
    <pc:docChg chg="addSld delSld modSld">
      <pc:chgData name="Luis Jesús Herrero de Cos" userId="1a803f82-0012-431b-a368-6f3c9304e3f9" providerId="ADAL" clId="{FCE28E3F-0C0D-42D6-A495-68F35E6FD573}" dt="2023-03-15T17:08:54.958" v="5" actId="47"/>
      <pc:docMkLst>
        <pc:docMk/>
      </pc:docMkLst>
      <pc:sldChg chg="modSp add del mod">
        <pc:chgData name="Luis Jesús Herrero de Cos" userId="1a803f82-0012-431b-a368-6f3c9304e3f9" providerId="ADAL" clId="{FCE28E3F-0C0D-42D6-A495-68F35E6FD573}" dt="2023-03-15T17:06:42.092" v="3" actId="113"/>
        <pc:sldMkLst>
          <pc:docMk/>
          <pc:sldMk cId="0" sldId="257"/>
        </pc:sldMkLst>
        <pc:spChg chg="mod">
          <ac:chgData name="Luis Jesús Herrero de Cos" userId="1a803f82-0012-431b-a368-6f3c9304e3f9" providerId="ADAL" clId="{FCE28E3F-0C0D-42D6-A495-68F35E6FD573}" dt="2023-03-15T17:06:42.092" v="3" actId="113"/>
          <ac:spMkLst>
            <pc:docMk/>
            <pc:sldMk cId="0" sldId="257"/>
            <ac:spMk id="96" creationId="{00000000-0000-0000-0000-000000000000}"/>
          </ac:spMkLst>
        </pc:spChg>
      </pc:sldChg>
      <pc:sldChg chg="del">
        <pc:chgData name="Luis Jesús Herrero de Cos" userId="1a803f82-0012-431b-a368-6f3c9304e3f9" providerId="ADAL" clId="{FCE28E3F-0C0D-42D6-A495-68F35E6FD573}" dt="2023-03-15T17:07:00.385" v="4" actId="47"/>
        <pc:sldMkLst>
          <pc:docMk/>
          <pc:sldMk cId="0" sldId="258"/>
        </pc:sldMkLst>
      </pc:sldChg>
      <pc:sldChg chg="del">
        <pc:chgData name="Luis Jesús Herrero de Cos" userId="1a803f82-0012-431b-a368-6f3c9304e3f9" providerId="ADAL" clId="{FCE28E3F-0C0D-42D6-A495-68F35E6FD573}" dt="2023-03-15T17:07:00.385" v="4" actId="47"/>
        <pc:sldMkLst>
          <pc:docMk/>
          <pc:sldMk cId="0" sldId="259"/>
        </pc:sldMkLst>
      </pc:sldChg>
      <pc:sldChg chg="del">
        <pc:chgData name="Luis Jesús Herrero de Cos" userId="1a803f82-0012-431b-a368-6f3c9304e3f9" providerId="ADAL" clId="{FCE28E3F-0C0D-42D6-A495-68F35E6FD573}" dt="2023-03-15T17:07:00.385" v="4" actId="47"/>
        <pc:sldMkLst>
          <pc:docMk/>
          <pc:sldMk cId="0" sldId="260"/>
        </pc:sldMkLst>
      </pc:sldChg>
      <pc:sldChg chg="del">
        <pc:chgData name="Luis Jesús Herrero de Cos" userId="1a803f82-0012-431b-a368-6f3c9304e3f9" providerId="ADAL" clId="{FCE28E3F-0C0D-42D6-A495-68F35E6FD573}" dt="2023-03-15T17:07:00.385" v="4" actId="47"/>
        <pc:sldMkLst>
          <pc:docMk/>
          <pc:sldMk cId="0" sldId="261"/>
        </pc:sldMkLst>
      </pc:sldChg>
      <pc:sldChg chg="del">
        <pc:chgData name="Luis Jesús Herrero de Cos" userId="1a803f82-0012-431b-a368-6f3c9304e3f9" providerId="ADAL" clId="{FCE28E3F-0C0D-42D6-A495-68F35E6FD573}" dt="2023-03-15T17:07:00.385" v="4" actId="47"/>
        <pc:sldMkLst>
          <pc:docMk/>
          <pc:sldMk cId="0" sldId="262"/>
        </pc:sldMkLst>
      </pc:sldChg>
      <pc:sldChg chg="del">
        <pc:chgData name="Luis Jesús Herrero de Cos" userId="1a803f82-0012-431b-a368-6f3c9304e3f9" providerId="ADAL" clId="{FCE28E3F-0C0D-42D6-A495-68F35E6FD573}" dt="2023-03-15T17:07:00.385" v="4" actId="47"/>
        <pc:sldMkLst>
          <pc:docMk/>
          <pc:sldMk cId="0" sldId="263"/>
        </pc:sldMkLst>
      </pc:sldChg>
      <pc:sldChg chg="del">
        <pc:chgData name="Luis Jesús Herrero de Cos" userId="1a803f82-0012-431b-a368-6f3c9304e3f9" providerId="ADAL" clId="{FCE28E3F-0C0D-42D6-A495-68F35E6FD573}" dt="2023-03-15T17:07:00.385" v="4" actId="47"/>
        <pc:sldMkLst>
          <pc:docMk/>
          <pc:sldMk cId="0" sldId="264"/>
        </pc:sldMkLst>
      </pc:sldChg>
      <pc:sldChg chg="del">
        <pc:chgData name="Luis Jesús Herrero de Cos" userId="1a803f82-0012-431b-a368-6f3c9304e3f9" providerId="ADAL" clId="{FCE28E3F-0C0D-42D6-A495-68F35E6FD573}" dt="2023-03-15T17:07:00.385" v="4" actId="47"/>
        <pc:sldMkLst>
          <pc:docMk/>
          <pc:sldMk cId="0" sldId="265"/>
        </pc:sldMkLst>
      </pc:sldChg>
      <pc:sldChg chg="del">
        <pc:chgData name="Luis Jesús Herrero de Cos" userId="1a803f82-0012-431b-a368-6f3c9304e3f9" providerId="ADAL" clId="{FCE28E3F-0C0D-42D6-A495-68F35E6FD573}" dt="2023-03-15T17:07:00.385" v="4" actId="47"/>
        <pc:sldMkLst>
          <pc:docMk/>
          <pc:sldMk cId="0" sldId="266"/>
        </pc:sldMkLst>
      </pc:sldChg>
      <pc:sldChg chg="del">
        <pc:chgData name="Luis Jesús Herrero de Cos" userId="1a803f82-0012-431b-a368-6f3c9304e3f9" providerId="ADAL" clId="{FCE28E3F-0C0D-42D6-A495-68F35E6FD573}" dt="2023-03-15T17:07:00.385" v="4" actId="47"/>
        <pc:sldMkLst>
          <pc:docMk/>
          <pc:sldMk cId="0" sldId="272"/>
        </pc:sldMkLst>
      </pc:sldChg>
      <pc:sldChg chg="del">
        <pc:chgData name="Luis Jesús Herrero de Cos" userId="1a803f82-0012-431b-a368-6f3c9304e3f9" providerId="ADAL" clId="{FCE28E3F-0C0D-42D6-A495-68F35E6FD573}" dt="2023-03-15T17:07:00.385" v="4" actId="47"/>
        <pc:sldMkLst>
          <pc:docMk/>
          <pc:sldMk cId="0" sldId="273"/>
        </pc:sldMkLst>
      </pc:sldChg>
      <pc:sldChg chg="del">
        <pc:chgData name="Luis Jesús Herrero de Cos" userId="1a803f82-0012-431b-a368-6f3c9304e3f9" providerId="ADAL" clId="{FCE28E3F-0C0D-42D6-A495-68F35E6FD573}" dt="2023-03-15T17:07:00.385" v="4" actId="47"/>
        <pc:sldMkLst>
          <pc:docMk/>
          <pc:sldMk cId="0" sldId="274"/>
        </pc:sldMkLst>
      </pc:sldChg>
      <pc:sldChg chg="del">
        <pc:chgData name="Luis Jesús Herrero de Cos" userId="1a803f82-0012-431b-a368-6f3c9304e3f9" providerId="ADAL" clId="{FCE28E3F-0C0D-42D6-A495-68F35E6FD573}" dt="2023-03-15T17:07:00.385" v="4" actId="47"/>
        <pc:sldMkLst>
          <pc:docMk/>
          <pc:sldMk cId="0" sldId="275"/>
        </pc:sldMkLst>
      </pc:sldChg>
      <pc:sldChg chg="del">
        <pc:chgData name="Luis Jesús Herrero de Cos" userId="1a803f82-0012-431b-a368-6f3c9304e3f9" providerId="ADAL" clId="{FCE28E3F-0C0D-42D6-A495-68F35E6FD573}" dt="2023-03-15T17:07:00.385" v="4" actId="47"/>
        <pc:sldMkLst>
          <pc:docMk/>
          <pc:sldMk cId="203249372" sldId="276"/>
        </pc:sldMkLst>
      </pc:sldChg>
      <pc:sldChg chg="del">
        <pc:chgData name="Luis Jesús Herrero de Cos" userId="1a803f82-0012-431b-a368-6f3c9304e3f9" providerId="ADAL" clId="{FCE28E3F-0C0D-42D6-A495-68F35E6FD573}" dt="2023-03-15T17:07:00.385" v="4" actId="47"/>
        <pc:sldMkLst>
          <pc:docMk/>
          <pc:sldMk cId="0" sldId="278"/>
        </pc:sldMkLst>
      </pc:sldChg>
      <pc:sldChg chg="del">
        <pc:chgData name="Luis Jesús Herrero de Cos" userId="1a803f82-0012-431b-a368-6f3c9304e3f9" providerId="ADAL" clId="{FCE28E3F-0C0D-42D6-A495-68F35E6FD573}" dt="2023-03-15T17:07:00.385" v="4" actId="47"/>
        <pc:sldMkLst>
          <pc:docMk/>
          <pc:sldMk cId="0" sldId="279"/>
        </pc:sldMkLst>
      </pc:sldChg>
      <pc:sldChg chg="del">
        <pc:chgData name="Luis Jesús Herrero de Cos" userId="1a803f82-0012-431b-a368-6f3c9304e3f9" providerId="ADAL" clId="{FCE28E3F-0C0D-42D6-A495-68F35E6FD573}" dt="2023-03-15T17:07:00.385" v="4" actId="47"/>
        <pc:sldMkLst>
          <pc:docMk/>
          <pc:sldMk cId="0" sldId="280"/>
        </pc:sldMkLst>
      </pc:sldChg>
      <pc:sldChg chg="del">
        <pc:chgData name="Luis Jesús Herrero de Cos" userId="1a803f82-0012-431b-a368-6f3c9304e3f9" providerId="ADAL" clId="{FCE28E3F-0C0D-42D6-A495-68F35E6FD573}" dt="2023-03-15T17:07:00.385" v="4" actId="47"/>
        <pc:sldMkLst>
          <pc:docMk/>
          <pc:sldMk cId="0" sldId="281"/>
        </pc:sldMkLst>
      </pc:sldChg>
      <pc:sldChg chg="del">
        <pc:chgData name="Luis Jesús Herrero de Cos" userId="1a803f82-0012-431b-a368-6f3c9304e3f9" providerId="ADAL" clId="{FCE28E3F-0C0D-42D6-A495-68F35E6FD573}" dt="2023-03-15T17:07:00.385" v="4" actId="47"/>
        <pc:sldMkLst>
          <pc:docMk/>
          <pc:sldMk cId="0" sldId="282"/>
        </pc:sldMkLst>
      </pc:sldChg>
      <pc:sldChg chg="del">
        <pc:chgData name="Luis Jesús Herrero de Cos" userId="1a803f82-0012-431b-a368-6f3c9304e3f9" providerId="ADAL" clId="{FCE28E3F-0C0D-42D6-A495-68F35E6FD573}" dt="2023-03-15T17:07:00.385" v="4" actId="47"/>
        <pc:sldMkLst>
          <pc:docMk/>
          <pc:sldMk cId="0" sldId="283"/>
        </pc:sldMkLst>
      </pc:sldChg>
      <pc:sldChg chg="del">
        <pc:chgData name="Luis Jesús Herrero de Cos" userId="1a803f82-0012-431b-a368-6f3c9304e3f9" providerId="ADAL" clId="{FCE28E3F-0C0D-42D6-A495-68F35E6FD573}" dt="2023-03-15T17:07:00.385" v="4" actId="47"/>
        <pc:sldMkLst>
          <pc:docMk/>
          <pc:sldMk cId="0" sldId="284"/>
        </pc:sldMkLst>
      </pc:sldChg>
      <pc:sldChg chg="del">
        <pc:chgData name="Luis Jesús Herrero de Cos" userId="1a803f82-0012-431b-a368-6f3c9304e3f9" providerId="ADAL" clId="{FCE28E3F-0C0D-42D6-A495-68F35E6FD573}" dt="2023-03-15T17:07:00.385" v="4" actId="47"/>
        <pc:sldMkLst>
          <pc:docMk/>
          <pc:sldMk cId="0" sldId="285"/>
        </pc:sldMkLst>
      </pc:sldChg>
      <pc:sldChg chg="del">
        <pc:chgData name="Luis Jesús Herrero de Cos" userId="1a803f82-0012-431b-a368-6f3c9304e3f9" providerId="ADAL" clId="{FCE28E3F-0C0D-42D6-A495-68F35E6FD573}" dt="2023-03-15T17:07:00.385" v="4" actId="47"/>
        <pc:sldMkLst>
          <pc:docMk/>
          <pc:sldMk cId="0" sldId="286"/>
        </pc:sldMkLst>
      </pc:sldChg>
      <pc:sldChg chg="del">
        <pc:chgData name="Luis Jesús Herrero de Cos" userId="1a803f82-0012-431b-a368-6f3c9304e3f9" providerId="ADAL" clId="{FCE28E3F-0C0D-42D6-A495-68F35E6FD573}" dt="2023-03-15T17:07:00.385" v="4" actId="47"/>
        <pc:sldMkLst>
          <pc:docMk/>
          <pc:sldMk cId="0" sldId="287"/>
        </pc:sldMkLst>
      </pc:sldChg>
      <pc:sldChg chg="del">
        <pc:chgData name="Luis Jesús Herrero de Cos" userId="1a803f82-0012-431b-a368-6f3c9304e3f9" providerId="ADAL" clId="{FCE28E3F-0C0D-42D6-A495-68F35E6FD573}" dt="2023-03-15T17:07:00.385" v="4" actId="47"/>
        <pc:sldMkLst>
          <pc:docMk/>
          <pc:sldMk cId="0" sldId="288"/>
        </pc:sldMkLst>
      </pc:sldChg>
      <pc:sldChg chg="del">
        <pc:chgData name="Luis Jesús Herrero de Cos" userId="1a803f82-0012-431b-a368-6f3c9304e3f9" providerId="ADAL" clId="{FCE28E3F-0C0D-42D6-A495-68F35E6FD573}" dt="2023-03-15T17:07:00.385" v="4" actId="47"/>
        <pc:sldMkLst>
          <pc:docMk/>
          <pc:sldMk cId="0" sldId="291"/>
        </pc:sldMkLst>
      </pc:sldChg>
      <pc:sldChg chg="del">
        <pc:chgData name="Luis Jesús Herrero de Cos" userId="1a803f82-0012-431b-a368-6f3c9304e3f9" providerId="ADAL" clId="{FCE28E3F-0C0D-42D6-A495-68F35E6FD573}" dt="2023-03-15T17:07:00.385" v="4" actId="47"/>
        <pc:sldMkLst>
          <pc:docMk/>
          <pc:sldMk cId="0" sldId="292"/>
        </pc:sldMkLst>
      </pc:sldChg>
      <pc:sldChg chg="del">
        <pc:chgData name="Luis Jesús Herrero de Cos" userId="1a803f82-0012-431b-a368-6f3c9304e3f9" providerId="ADAL" clId="{FCE28E3F-0C0D-42D6-A495-68F35E6FD573}" dt="2023-03-15T17:07:00.385" v="4" actId="47"/>
        <pc:sldMkLst>
          <pc:docMk/>
          <pc:sldMk cId="0" sldId="293"/>
        </pc:sldMkLst>
      </pc:sldChg>
      <pc:sldChg chg="del">
        <pc:chgData name="Luis Jesús Herrero de Cos" userId="1a803f82-0012-431b-a368-6f3c9304e3f9" providerId="ADAL" clId="{FCE28E3F-0C0D-42D6-A495-68F35E6FD573}" dt="2023-03-15T17:07:00.385" v="4" actId="47"/>
        <pc:sldMkLst>
          <pc:docMk/>
          <pc:sldMk cId="0" sldId="294"/>
        </pc:sldMkLst>
      </pc:sldChg>
      <pc:sldChg chg="del">
        <pc:chgData name="Luis Jesús Herrero de Cos" userId="1a803f82-0012-431b-a368-6f3c9304e3f9" providerId="ADAL" clId="{FCE28E3F-0C0D-42D6-A495-68F35E6FD573}" dt="2023-03-15T17:07:00.385" v="4" actId="47"/>
        <pc:sldMkLst>
          <pc:docMk/>
          <pc:sldMk cId="0" sldId="295"/>
        </pc:sldMkLst>
      </pc:sldChg>
      <pc:sldChg chg="del">
        <pc:chgData name="Luis Jesús Herrero de Cos" userId="1a803f82-0012-431b-a368-6f3c9304e3f9" providerId="ADAL" clId="{FCE28E3F-0C0D-42D6-A495-68F35E6FD573}" dt="2023-03-15T17:07:00.385" v="4" actId="47"/>
        <pc:sldMkLst>
          <pc:docMk/>
          <pc:sldMk cId="0" sldId="296"/>
        </pc:sldMkLst>
      </pc:sldChg>
      <pc:sldChg chg="del">
        <pc:chgData name="Luis Jesús Herrero de Cos" userId="1a803f82-0012-431b-a368-6f3c9304e3f9" providerId="ADAL" clId="{FCE28E3F-0C0D-42D6-A495-68F35E6FD573}" dt="2023-03-15T17:07:00.385" v="4" actId="47"/>
        <pc:sldMkLst>
          <pc:docMk/>
          <pc:sldMk cId="0" sldId="298"/>
        </pc:sldMkLst>
      </pc:sldChg>
      <pc:sldChg chg="del">
        <pc:chgData name="Luis Jesús Herrero de Cos" userId="1a803f82-0012-431b-a368-6f3c9304e3f9" providerId="ADAL" clId="{FCE28E3F-0C0D-42D6-A495-68F35E6FD573}" dt="2023-03-15T17:07:00.385" v="4" actId="47"/>
        <pc:sldMkLst>
          <pc:docMk/>
          <pc:sldMk cId="0" sldId="299"/>
        </pc:sldMkLst>
      </pc:sldChg>
      <pc:sldChg chg="del">
        <pc:chgData name="Luis Jesús Herrero de Cos" userId="1a803f82-0012-431b-a368-6f3c9304e3f9" providerId="ADAL" clId="{FCE28E3F-0C0D-42D6-A495-68F35E6FD573}" dt="2023-03-15T17:07:00.385" v="4" actId="47"/>
        <pc:sldMkLst>
          <pc:docMk/>
          <pc:sldMk cId="0" sldId="300"/>
        </pc:sldMkLst>
      </pc:sldChg>
      <pc:sldChg chg="del">
        <pc:chgData name="Luis Jesús Herrero de Cos" userId="1a803f82-0012-431b-a368-6f3c9304e3f9" providerId="ADAL" clId="{FCE28E3F-0C0D-42D6-A495-68F35E6FD573}" dt="2023-03-15T17:07:00.385" v="4" actId="47"/>
        <pc:sldMkLst>
          <pc:docMk/>
          <pc:sldMk cId="0" sldId="301"/>
        </pc:sldMkLst>
      </pc:sldChg>
      <pc:sldChg chg="del">
        <pc:chgData name="Luis Jesús Herrero de Cos" userId="1a803f82-0012-431b-a368-6f3c9304e3f9" providerId="ADAL" clId="{FCE28E3F-0C0D-42D6-A495-68F35E6FD573}" dt="2023-03-15T17:07:00.385" v="4" actId="47"/>
        <pc:sldMkLst>
          <pc:docMk/>
          <pc:sldMk cId="0" sldId="302"/>
        </pc:sldMkLst>
      </pc:sldChg>
      <pc:sldChg chg="del">
        <pc:chgData name="Luis Jesús Herrero de Cos" userId="1a803f82-0012-431b-a368-6f3c9304e3f9" providerId="ADAL" clId="{FCE28E3F-0C0D-42D6-A495-68F35E6FD573}" dt="2023-03-15T17:07:00.385" v="4" actId="47"/>
        <pc:sldMkLst>
          <pc:docMk/>
          <pc:sldMk cId="0" sldId="303"/>
        </pc:sldMkLst>
      </pc:sldChg>
      <pc:sldChg chg="del">
        <pc:chgData name="Luis Jesús Herrero de Cos" userId="1a803f82-0012-431b-a368-6f3c9304e3f9" providerId="ADAL" clId="{FCE28E3F-0C0D-42D6-A495-68F35E6FD573}" dt="2023-03-15T17:07:00.385" v="4" actId="47"/>
        <pc:sldMkLst>
          <pc:docMk/>
          <pc:sldMk cId="0" sldId="304"/>
        </pc:sldMkLst>
      </pc:sldChg>
      <pc:sldChg chg="del">
        <pc:chgData name="Luis Jesús Herrero de Cos" userId="1a803f82-0012-431b-a368-6f3c9304e3f9" providerId="ADAL" clId="{FCE28E3F-0C0D-42D6-A495-68F35E6FD573}" dt="2023-03-15T17:07:00.385" v="4" actId="47"/>
        <pc:sldMkLst>
          <pc:docMk/>
          <pc:sldMk cId="0" sldId="305"/>
        </pc:sldMkLst>
      </pc:sldChg>
      <pc:sldChg chg="del">
        <pc:chgData name="Luis Jesús Herrero de Cos" userId="1a803f82-0012-431b-a368-6f3c9304e3f9" providerId="ADAL" clId="{FCE28E3F-0C0D-42D6-A495-68F35E6FD573}" dt="2023-03-15T17:07:00.385" v="4" actId="47"/>
        <pc:sldMkLst>
          <pc:docMk/>
          <pc:sldMk cId="0" sldId="306"/>
        </pc:sldMkLst>
      </pc:sldChg>
      <pc:sldChg chg="del">
        <pc:chgData name="Luis Jesús Herrero de Cos" userId="1a803f82-0012-431b-a368-6f3c9304e3f9" providerId="ADAL" clId="{FCE28E3F-0C0D-42D6-A495-68F35E6FD573}" dt="2023-03-15T17:07:00.385" v="4" actId="47"/>
        <pc:sldMkLst>
          <pc:docMk/>
          <pc:sldMk cId="0" sldId="307"/>
        </pc:sldMkLst>
      </pc:sldChg>
      <pc:sldChg chg="del">
        <pc:chgData name="Luis Jesús Herrero de Cos" userId="1a803f82-0012-431b-a368-6f3c9304e3f9" providerId="ADAL" clId="{FCE28E3F-0C0D-42D6-A495-68F35E6FD573}" dt="2023-03-15T17:07:00.385" v="4" actId="47"/>
        <pc:sldMkLst>
          <pc:docMk/>
          <pc:sldMk cId="0" sldId="309"/>
        </pc:sldMkLst>
      </pc:sldChg>
      <pc:sldChg chg="del">
        <pc:chgData name="Luis Jesús Herrero de Cos" userId="1a803f82-0012-431b-a368-6f3c9304e3f9" providerId="ADAL" clId="{FCE28E3F-0C0D-42D6-A495-68F35E6FD573}" dt="2023-03-15T17:07:00.385" v="4" actId="47"/>
        <pc:sldMkLst>
          <pc:docMk/>
          <pc:sldMk cId="0" sldId="310"/>
        </pc:sldMkLst>
      </pc:sldChg>
      <pc:sldChg chg="del">
        <pc:chgData name="Luis Jesús Herrero de Cos" userId="1a803f82-0012-431b-a368-6f3c9304e3f9" providerId="ADAL" clId="{FCE28E3F-0C0D-42D6-A495-68F35E6FD573}" dt="2023-03-15T17:07:00.385" v="4" actId="47"/>
        <pc:sldMkLst>
          <pc:docMk/>
          <pc:sldMk cId="0" sldId="311"/>
        </pc:sldMkLst>
      </pc:sldChg>
      <pc:sldChg chg="del">
        <pc:chgData name="Luis Jesús Herrero de Cos" userId="1a803f82-0012-431b-a368-6f3c9304e3f9" providerId="ADAL" clId="{FCE28E3F-0C0D-42D6-A495-68F35E6FD573}" dt="2023-03-15T17:07:00.385" v="4" actId="47"/>
        <pc:sldMkLst>
          <pc:docMk/>
          <pc:sldMk cId="0" sldId="312"/>
        </pc:sldMkLst>
      </pc:sldChg>
      <pc:sldChg chg="del">
        <pc:chgData name="Luis Jesús Herrero de Cos" userId="1a803f82-0012-431b-a368-6f3c9304e3f9" providerId="ADAL" clId="{FCE28E3F-0C0D-42D6-A495-68F35E6FD573}" dt="2023-03-15T17:07:00.385" v="4" actId="47"/>
        <pc:sldMkLst>
          <pc:docMk/>
          <pc:sldMk cId="0" sldId="313"/>
        </pc:sldMkLst>
      </pc:sldChg>
      <pc:sldChg chg="del">
        <pc:chgData name="Luis Jesús Herrero de Cos" userId="1a803f82-0012-431b-a368-6f3c9304e3f9" providerId="ADAL" clId="{FCE28E3F-0C0D-42D6-A495-68F35E6FD573}" dt="2023-03-15T17:07:00.385" v="4" actId="47"/>
        <pc:sldMkLst>
          <pc:docMk/>
          <pc:sldMk cId="0" sldId="314"/>
        </pc:sldMkLst>
      </pc:sldChg>
      <pc:sldChg chg="del">
        <pc:chgData name="Luis Jesús Herrero de Cos" userId="1a803f82-0012-431b-a368-6f3c9304e3f9" providerId="ADAL" clId="{FCE28E3F-0C0D-42D6-A495-68F35E6FD573}" dt="2023-03-15T17:07:00.385" v="4" actId="47"/>
        <pc:sldMkLst>
          <pc:docMk/>
          <pc:sldMk cId="0" sldId="315"/>
        </pc:sldMkLst>
      </pc:sldChg>
      <pc:sldChg chg="del">
        <pc:chgData name="Luis Jesús Herrero de Cos" userId="1a803f82-0012-431b-a368-6f3c9304e3f9" providerId="ADAL" clId="{FCE28E3F-0C0D-42D6-A495-68F35E6FD573}" dt="2023-03-15T17:07:00.385" v="4" actId="47"/>
        <pc:sldMkLst>
          <pc:docMk/>
          <pc:sldMk cId="0" sldId="316"/>
        </pc:sldMkLst>
      </pc:sldChg>
      <pc:sldChg chg="del">
        <pc:chgData name="Luis Jesús Herrero de Cos" userId="1a803f82-0012-431b-a368-6f3c9304e3f9" providerId="ADAL" clId="{FCE28E3F-0C0D-42D6-A495-68F35E6FD573}" dt="2023-03-15T17:07:00.385" v="4" actId="47"/>
        <pc:sldMkLst>
          <pc:docMk/>
          <pc:sldMk cId="0" sldId="317"/>
        </pc:sldMkLst>
      </pc:sldChg>
      <pc:sldChg chg="del">
        <pc:chgData name="Luis Jesús Herrero de Cos" userId="1a803f82-0012-431b-a368-6f3c9304e3f9" providerId="ADAL" clId="{FCE28E3F-0C0D-42D6-A495-68F35E6FD573}" dt="2023-03-15T17:07:00.385" v="4" actId="47"/>
        <pc:sldMkLst>
          <pc:docMk/>
          <pc:sldMk cId="0" sldId="318"/>
        </pc:sldMkLst>
      </pc:sldChg>
      <pc:sldChg chg="del">
        <pc:chgData name="Luis Jesús Herrero de Cos" userId="1a803f82-0012-431b-a368-6f3c9304e3f9" providerId="ADAL" clId="{FCE28E3F-0C0D-42D6-A495-68F35E6FD573}" dt="2023-03-15T17:08:54.958" v="5" actId="47"/>
        <pc:sldMkLst>
          <pc:docMk/>
          <pc:sldMk cId="0" sldId="324"/>
        </pc:sldMkLst>
      </pc:sldChg>
      <pc:sldChg chg="del">
        <pc:chgData name="Luis Jesús Herrero de Cos" userId="1a803f82-0012-431b-a368-6f3c9304e3f9" providerId="ADAL" clId="{FCE28E3F-0C0D-42D6-A495-68F35E6FD573}" dt="2023-03-15T17:08:54.958" v="5" actId="47"/>
        <pc:sldMkLst>
          <pc:docMk/>
          <pc:sldMk cId="0" sldId="325"/>
        </pc:sldMkLst>
      </pc:sldChg>
      <pc:sldChg chg="del">
        <pc:chgData name="Luis Jesús Herrero de Cos" userId="1a803f82-0012-431b-a368-6f3c9304e3f9" providerId="ADAL" clId="{FCE28E3F-0C0D-42D6-A495-68F35E6FD573}" dt="2023-03-15T17:08:54.958" v="5" actId="47"/>
        <pc:sldMkLst>
          <pc:docMk/>
          <pc:sldMk cId="0" sldId="326"/>
        </pc:sldMkLst>
      </pc:sldChg>
      <pc:sldChg chg="del">
        <pc:chgData name="Luis Jesús Herrero de Cos" userId="1a803f82-0012-431b-a368-6f3c9304e3f9" providerId="ADAL" clId="{FCE28E3F-0C0D-42D6-A495-68F35E6FD573}" dt="2023-03-15T17:08:54.958" v="5" actId="47"/>
        <pc:sldMkLst>
          <pc:docMk/>
          <pc:sldMk cId="0" sldId="327"/>
        </pc:sldMkLst>
      </pc:sldChg>
      <pc:sldChg chg="del">
        <pc:chgData name="Luis Jesús Herrero de Cos" userId="1a803f82-0012-431b-a368-6f3c9304e3f9" providerId="ADAL" clId="{FCE28E3F-0C0D-42D6-A495-68F35E6FD573}" dt="2023-03-15T17:08:54.958" v="5" actId="47"/>
        <pc:sldMkLst>
          <pc:docMk/>
          <pc:sldMk cId="0" sldId="328"/>
        </pc:sldMkLst>
      </pc:sldChg>
      <pc:sldChg chg="del">
        <pc:chgData name="Luis Jesús Herrero de Cos" userId="1a803f82-0012-431b-a368-6f3c9304e3f9" providerId="ADAL" clId="{FCE28E3F-0C0D-42D6-A495-68F35E6FD573}" dt="2023-03-15T17:08:54.958" v="5" actId="47"/>
        <pc:sldMkLst>
          <pc:docMk/>
          <pc:sldMk cId="0" sldId="329"/>
        </pc:sldMkLst>
      </pc:sldChg>
      <pc:sldChg chg="del">
        <pc:chgData name="Luis Jesús Herrero de Cos" userId="1a803f82-0012-431b-a368-6f3c9304e3f9" providerId="ADAL" clId="{FCE28E3F-0C0D-42D6-A495-68F35E6FD573}" dt="2023-03-15T17:08:54.958" v="5" actId="47"/>
        <pc:sldMkLst>
          <pc:docMk/>
          <pc:sldMk cId="0" sldId="330"/>
        </pc:sldMkLst>
      </pc:sldChg>
      <pc:sldChg chg="del">
        <pc:chgData name="Luis Jesús Herrero de Cos" userId="1a803f82-0012-431b-a368-6f3c9304e3f9" providerId="ADAL" clId="{FCE28E3F-0C0D-42D6-A495-68F35E6FD573}" dt="2023-03-15T17:08:54.958" v="5" actId="47"/>
        <pc:sldMkLst>
          <pc:docMk/>
          <pc:sldMk cId="0" sldId="331"/>
        </pc:sldMkLst>
      </pc:sldChg>
      <pc:sldChg chg="del">
        <pc:chgData name="Luis Jesús Herrero de Cos" userId="1a803f82-0012-431b-a368-6f3c9304e3f9" providerId="ADAL" clId="{FCE28E3F-0C0D-42D6-A495-68F35E6FD573}" dt="2023-03-15T17:08:54.958" v="5" actId="47"/>
        <pc:sldMkLst>
          <pc:docMk/>
          <pc:sldMk cId="0" sldId="332"/>
        </pc:sldMkLst>
      </pc:sldChg>
      <pc:sldChg chg="del">
        <pc:chgData name="Luis Jesús Herrero de Cos" userId="1a803f82-0012-431b-a368-6f3c9304e3f9" providerId="ADAL" clId="{FCE28E3F-0C0D-42D6-A495-68F35E6FD573}" dt="2023-03-15T17:08:54.958" v="5" actId="47"/>
        <pc:sldMkLst>
          <pc:docMk/>
          <pc:sldMk cId="0" sldId="333"/>
        </pc:sldMkLst>
      </pc:sldChg>
      <pc:sldChg chg="del">
        <pc:chgData name="Luis Jesús Herrero de Cos" userId="1a803f82-0012-431b-a368-6f3c9304e3f9" providerId="ADAL" clId="{FCE28E3F-0C0D-42D6-A495-68F35E6FD573}" dt="2023-03-15T17:08:54.958" v="5" actId="47"/>
        <pc:sldMkLst>
          <pc:docMk/>
          <pc:sldMk cId="0" sldId="334"/>
        </pc:sldMkLst>
      </pc:sldChg>
      <pc:sldChg chg="del">
        <pc:chgData name="Luis Jesús Herrero de Cos" userId="1a803f82-0012-431b-a368-6f3c9304e3f9" providerId="ADAL" clId="{FCE28E3F-0C0D-42D6-A495-68F35E6FD573}" dt="2023-03-15T17:08:54.958" v="5" actId="47"/>
        <pc:sldMkLst>
          <pc:docMk/>
          <pc:sldMk cId="0" sldId="335"/>
        </pc:sldMkLst>
      </pc:sldChg>
      <pc:sldChg chg="del">
        <pc:chgData name="Luis Jesús Herrero de Cos" userId="1a803f82-0012-431b-a368-6f3c9304e3f9" providerId="ADAL" clId="{FCE28E3F-0C0D-42D6-A495-68F35E6FD573}" dt="2023-03-15T17:08:54.958" v="5" actId="47"/>
        <pc:sldMkLst>
          <pc:docMk/>
          <pc:sldMk cId="0" sldId="336"/>
        </pc:sldMkLst>
      </pc:sldChg>
      <pc:sldChg chg="del">
        <pc:chgData name="Luis Jesús Herrero de Cos" userId="1a803f82-0012-431b-a368-6f3c9304e3f9" providerId="ADAL" clId="{FCE28E3F-0C0D-42D6-A495-68F35E6FD573}" dt="2023-03-15T17:08:54.958" v="5" actId="47"/>
        <pc:sldMkLst>
          <pc:docMk/>
          <pc:sldMk cId="0" sldId="337"/>
        </pc:sldMkLst>
      </pc:sldChg>
      <pc:sldChg chg="del">
        <pc:chgData name="Luis Jesús Herrero de Cos" userId="1a803f82-0012-431b-a368-6f3c9304e3f9" providerId="ADAL" clId="{FCE28E3F-0C0D-42D6-A495-68F35E6FD573}" dt="2023-03-15T17:08:54.958" v="5" actId="47"/>
        <pc:sldMkLst>
          <pc:docMk/>
          <pc:sldMk cId="0" sldId="338"/>
        </pc:sldMkLst>
      </pc:sldChg>
      <pc:sldChg chg="del">
        <pc:chgData name="Luis Jesús Herrero de Cos" userId="1a803f82-0012-431b-a368-6f3c9304e3f9" providerId="ADAL" clId="{FCE28E3F-0C0D-42D6-A495-68F35E6FD573}" dt="2023-03-15T17:07:00.385" v="4" actId="47"/>
        <pc:sldMkLst>
          <pc:docMk/>
          <pc:sldMk cId="3072368997" sldId="339"/>
        </pc:sldMkLst>
      </pc:sldChg>
      <pc:sldChg chg="del">
        <pc:chgData name="Luis Jesús Herrero de Cos" userId="1a803f82-0012-431b-a368-6f3c9304e3f9" providerId="ADAL" clId="{FCE28E3F-0C0D-42D6-A495-68F35E6FD573}" dt="2023-03-15T17:07:00.385" v="4" actId="47"/>
        <pc:sldMkLst>
          <pc:docMk/>
          <pc:sldMk cId="924994111" sldId="340"/>
        </pc:sldMkLst>
      </pc:sldChg>
      <pc:sldChg chg="del">
        <pc:chgData name="Luis Jesús Herrero de Cos" userId="1a803f82-0012-431b-a368-6f3c9304e3f9" providerId="ADAL" clId="{FCE28E3F-0C0D-42D6-A495-68F35E6FD573}" dt="2023-03-15T17:07:00.385" v="4" actId="47"/>
        <pc:sldMkLst>
          <pc:docMk/>
          <pc:sldMk cId="822933039" sldId="341"/>
        </pc:sldMkLst>
      </pc:sldChg>
      <pc:sldMasterChg chg="delSldLayout">
        <pc:chgData name="Luis Jesús Herrero de Cos" userId="1a803f82-0012-431b-a368-6f3c9304e3f9" providerId="ADAL" clId="{FCE28E3F-0C0D-42D6-A495-68F35E6FD573}" dt="2023-03-15T17:05:47.256" v="0" actId="47"/>
        <pc:sldMasterMkLst>
          <pc:docMk/>
          <pc:sldMasterMk cId="0" sldId="2147483659"/>
        </pc:sldMasterMkLst>
        <pc:sldLayoutChg chg="del">
          <pc:chgData name="Luis Jesús Herrero de Cos" userId="1a803f82-0012-431b-a368-6f3c9304e3f9" providerId="ADAL" clId="{FCE28E3F-0C0D-42D6-A495-68F35E6FD573}" dt="2023-03-15T17:05:47.256" v="0" actId="47"/>
          <pc:sldLayoutMkLst>
            <pc:docMk/>
            <pc:sldMasterMk cId="0" sldId="2147483659"/>
            <pc:sldLayoutMk cId="0"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‹Nº›</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apositiva de título" type="title">
  <p:cSld name="Diapositiva de título">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extLst>
      <p:ext uri="{BB962C8B-B14F-4D97-AF65-F5344CB8AC3E}">
        <p14:creationId xmlns:p14="http://schemas.microsoft.com/office/powerpoint/2010/main" val="168334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2396331" y="57943"/>
            <a:ext cx="4351337"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47" name="Google Shape;47;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8" name="Google Shape;48;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9" name="Google Shape;59;p9"/>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0" name="Google Shape;60;p9"/>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1" name="Google Shape;61;p9"/>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8" name="Google Shape;68;p1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2" y="333375"/>
            <a:ext cx="8286750" cy="4862512"/>
          </a:xfrm>
          <a:prstGeom prst="rect">
            <a:avLst/>
          </a:prstGeom>
          <a:solidFill>
            <a:srgbClr val="FFD966"/>
          </a:solidFill>
          <a:ln>
            <a:noFill/>
          </a:ln>
          <a:effectLst>
            <a:outerShdw blurRad="63500" dist="50800" dir="5400000">
              <a:srgbClr val="E2F0D9"/>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200"/>
              <a:buFont typeface="Calibri"/>
              <a:buNone/>
            </a:pPr>
            <a:r>
              <a:rPr lang="en-US" sz="3200" b="0" i="0" u="none" strike="noStrike" cap="none" dirty="0">
                <a:solidFill>
                  <a:schemeClr val="dk1"/>
                </a:solidFill>
                <a:latin typeface="Calibri"/>
                <a:ea typeface="Calibri"/>
                <a:cs typeface="Calibri"/>
                <a:sym typeface="Calibri"/>
              </a:rPr>
              <a:t>Unidad 4</a:t>
            </a:r>
            <a:r>
              <a:rPr lang="en-US" sz="4400" b="0" i="0" u="none" strike="noStrike" cap="none" dirty="0">
                <a:solidFill>
                  <a:schemeClr val="dk1"/>
                </a:solidFill>
                <a:latin typeface="Calibri"/>
                <a:ea typeface="Calibri"/>
                <a:cs typeface="Calibri"/>
                <a:sym typeface="Calibri"/>
              </a:rPr>
              <a:t>:</a:t>
            </a:r>
            <a:endParaRPr dirty="0"/>
          </a:p>
          <a:p>
            <a:pPr marL="0" marR="0" lvl="0" indent="0" algn="ctr" rtl="0">
              <a:lnSpc>
                <a:spcPct val="100000"/>
              </a:lnSpc>
              <a:spcBef>
                <a:spcPts val="0"/>
              </a:spcBef>
              <a:spcAft>
                <a:spcPts val="0"/>
              </a:spcAft>
              <a:buClr>
                <a:schemeClr val="dk1"/>
              </a:buClr>
              <a:buSzPts val="3200"/>
              <a:buFont typeface="Calibri"/>
              <a:buNone/>
            </a:pPr>
            <a:r>
              <a:rPr lang="en-US" sz="3200" b="1" dirty="0" err="1">
                <a:solidFill>
                  <a:schemeClr val="dk1"/>
                </a:solidFill>
                <a:latin typeface="Calibri"/>
                <a:ea typeface="Calibri"/>
                <a:cs typeface="Calibri"/>
                <a:sym typeface="Calibri"/>
              </a:rPr>
              <a:t>Creación</a:t>
            </a:r>
            <a:r>
              <a:rPr lang="en-US" sz="3200" b="1" i="0" u="none" strike="noStrike" cap="none" dirty="0">
                <a:solidFill>
                  <a:schemeClr val="dk1"/>
                </a:solidFill>
                <a:latin typeface="Calibri"/>
                <a:ea typeface="Calibri"/>
                <a:cs typeface="Calibri"/>
                <a:sym typeface="Calibri"/>
              </a:rPr>
              <a:t> de Bases de </a:t>
            </a:r>
            <a:r>
              <a:rPr lang="en-US" sz="3200" b="1" i="0" u="none" strike="noStrike" cap="none" dirty="0" err="1">
                <a:solidFill>
                  <a:schemeClr val="dk1"/>
                </a:solidFill>
                <a:latin typeface="Calibri"/>
                <a:ea typeface="Calibri"/>
                <a:cs typeface="Calibri"/>
                <a:sym typeface="Calibri"/>
              </a:rPr>
              <a:t>Datos</a:t>
            </a:r>
            <a:r>
              <a:rPr lang="en-US" sz="3200" b="1" i="0" u="none" strike="noStrike" cap="none" dirty="0">
                <a:solidFill>
                  <a:schemeClr val="dk1"/>
                </a:solidFill>
                <a:latin typeface="Calibri"/>
                <a:ea typeface="Calibri"/>
                <a:cs typeface="Calibri"/>
                <a:sym typeface="Calibri"/>
              </a:rPr>
              <a:t> </a:t>
            </a:r>
            <a:r>
              <a:rPr lang="en-US" sz="3200" b="1" i="0" u="none" strike="noStrike" cap="none" dirty="0" err="1">
                <a:solidFill>
                  <a:schemeClr val="dk1"/>
                </a:solidFill>
                <a:latin typeface="Calibri"/>
                <a:ea typeface="Calibri"/>
                <a:cs typeface="Calibri"/>
                <a:sym typeface="Calibri"/>
              </a:rPr>
              <a:t>Relacionales</a:t>
            </a:r>
            <a:endParaRPr dirty="0"/>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89" name="Google Shape;89;p13"/>
          <p:cNvSpPr/>
          <p:nvPr/>
        </p:nvSpPr>
        <p:spPr>
          <a:xfrm>
            <a:off x="611187" y="839787"/>
            <a:ext cx="8001000" cy="2428875"/>
          </a:xfrm>
          <a:prstGeom prst="roundRect">
            <a:avLst>
              <a:gd name="adj" fmla="val 16667"/>
            </a:avLst>
          </a:prstGeom>
          <a:solidFill>
            <a:srgbClr val="2F5597"/>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sz="3600" b="1" i="0" u="none">
                <a:solidFill>
                  <a:schemeClr val="dk1"/>
                </a:solidFill>
                <a:latin typeface="Calibri"/>
                <a:ea typeface="Calibri"/>
                <a:cs typeface="Calibri"/>
                <a:sym typeface="Calibri"/>
              </a:rPr>
              <a:t>Bases de Datos</a:t>
            </a:r>
            <a:endParaRPr/>
          </a:p>
        </p:txBody>
      </p:sp>
      <p:sp>
        <p:nvSpPr>
          <p:cNvPr id="90" name="Google Shape;90;p1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a:t>
            </a:fld>
            <a:endParaRPr/>
          </a:p>
        </p:txBody>
      </p:sp>
      <p:sp>
        <p:nvSpPr>
          <p:cNvPr id="96" name="Google Shape;96;p14"/>
          <p:cNvSpPr txBox="1"/>
          <p:nvPr/>
        </p:nvSpPr>
        <p:spPr>
          <a:xfrm>
            <a:off x="339750" y="645462"/>
            <a:ext cx="8464500" cy="4494300"/>
          </a:xfrm>
          <a:prstGeom prst="rect">
            <a:avLst/>
          </a:prstGeom>
          <a:noFill/>
          <a:ln>
            <a:noFill/>
          </a:ln>
        </p:spPr>
        <p:txBody>
          <a:bodyPr spcFirstLastPara="1" wrap="square" lIns="91425" tIns="45700" rIns="91425" bIns="45700" anchor="t" anchorCtr="0">
            <a:noAutofit/>
          </a:bodyPr>
          <a:lstStyle/>
          <a:p>
            <a:pPr marL="0" marR="0" lvl="0" indent="323850" algn="l" rtl="0">
              <a:lnSpc>
                <a:spcPct val="100000"/>
              </a:lnSpc>
              <a:spcBef>
                <a:spcPts val="0"/>
              </a:spcBef>
              <a:spcAft>
                <a:spcPts val="0"/>
              </a:spcAft>
              <a:buClr>
                <a:srgbClr val="C00000"/>
              </a:buClr>
              <a:buSzPts val="1800"/>
              <a:buFont typeface="Times New Roman"/>
              <a:buNone/>
            </a:pPr>
            <a:r>
              <a:rPr lang="es-ES" sz="1800" b="1" i="0" u="none">
                <a:solidFill>
                  <a:srgbClr val="C00000"/>
                </a:solidFill>
                <a:latin typeface="Times New Roman"/>
                <a:ea typeface="Times New Roman"/>
                <a:cs typeface="Times New Roman"/>
                <a:sym typeface="Times New Roman"/>
              </a:rPr>
              <a:t>UNIDAD 4: </a:t>
            </a:r>
            <a:r>
              <a:rPr lang="es-ES" sz="1800" b="1" i="0" u="none" dirty="0">
                <a:solidFill>
                  <a:srgbClr val="C00000"/>
                </a:solidFill>
                <a:latin typeface="Times New Roman"/>
                <a:ea typeface="Times New Roman"/>
                <a:cs typeface="Times New Roman"/>
                <a:sym typeface="Times New Roman"/>
              </a:rPr>
              <a:t>CREACIÓN DE BASES DE DATOS RELACIONALES</a:t>
            </a:r>
            <a:endParaRPr lang="es-ES" dirty="0"/>
          </a:p>
          <a:p>
            <a:pPr marL="0" marR="0" lvl="0" indent="323850" algn="l" rtl="0">
              <a:lnSpc>
                <a:spcPct val="100000"/>
              </a:lnSpc>
              <a:spcBef>
                <a:spcPts val="0"/>
              </a:spcBef>
              <a:spcAft>
                <a:spcPts val="0"/>
              </a:spcAft>
              <a:buClr>
                <a:schemeClr val="dk1"/>
              </a:buClr>
              <a:buSzPts val="1800"/>
              <a:buFont typeface="Calibri"/>
              <a:buNone/>
            </a:pPr>
            <a:endParaRPr lang="es-ES" sz="1800" b="1" i="0" u="none" dirty="0">
              <a:solidFill>
                <a:srgbClr val="FFFF00"/>
              </a:solidFill>
              <a:latin typeface="Times New Roman"/>
              <a:ea typeface="Times New Roman"/>
              <a:cs typeface="Times New Roman"/>
              <a:sym typeface="Times New Roman"/>
            </a:endParaRPr>
          </a:p>
          <a:p>
            <a:pPr marL="0" marR="0" lvl="0" indent="323850" algn="l" rtl="0">
              <a:lnSpc>
                <a:spcPct val="100000"/>
              </a:lnSpc>
              <a:spcBef>
                <a:spcPts val="0"/>
              </a:spcBef>
              <a:spcAft>
                <a:spcPts val="0"/>
              </a:spcAft>
              <a:buClr>
                <a:schemeClr val="dk1"/>
              </a:buClr>
              <a:buSzPts val="1600"/>
              <a:buFont typeface="Calibri"/>
              <a:buNone/>
            </a:pPr>
            <a:endParaRPr lang="es-ES" sz="1600" b="0" i="0" u="none" dirty="0">
              <a:solidFill>
                <a:srgbClr val="000000"/>
              </a:solidFill>
              <a:latin typeface="Times New Roman"/>
              <a:ea typeface="Times New Roman"/>
              <a:cs typeface="Times New Roman"/>
              <a:sym typeface="Times New Roman"/>
            </a:endParaRPr>
          </a:p>
          <a:p>
            <a:pPr marL="323850" marR="0" lvl="0" indent="-323850" algn="l" rtl="0">
              <a:lnSpc>
                <a:spcPct val="100000"/>
              </a:lnSpc>
              <a:spcBef>
                <a:spcPts val="0"/>
              </a:spcBef>
              <a:spcAft>
                <a:spcPts val="0"/>
              </a:spcAft>
              <a:buClr>
                <a:schemeClr val="dk1"/>
              </a:buClr>
              <a:buSzPts val="1800"/>
              <a:buFont typeface="Calibri"/>
              <a:buAutoNum type="arabicPeriod"/>
            </a:pPr>
            <a:r>
              <a:rPr lang="es-ES" sz="1800" dirty="0">
                <a:solidFill>
                  <a:schemeClr val="dk1"/>
                </a:solidFill>
                <a:latin typeface="Calibri"/>
                <a:cs typeface="Calibri"/>
                <a:sym typeface="Calibri"/>
              </a:rPr>
              <a:t>Características físicas del almacenamiento de la base de datos</a:t>
            </a:r>
          </a:p>
          <a:p>
            <a:pPr marL="323850" marR="0" lvl="0" indent="-323850" algn="l" rtl="0">
              <a:lnSpc>
                <a:spcPct val="100000"/>
              </a:lnSpc>
              <a:spcBef>
                <a:spcPts val="0"/>
              </a:spcBef>
              <a:spcAft>
                <a:spcPts val="0"/>
              </a:spcAft>
              <a:buClr>
                <a:schemeClr val="dk1"/>
              </a:buClr>
              <a:buSzPts val="1800"/>
              <a:buFont typeface="Calibri"/>
              <a:buAutoNum type="arabicPeriod"/>
            </a:pPr>
            <a:r>
              <a:rPr lang="es-ES" sz="1800" dirty="0">
                <a:solidFill>
                  <a:schemeClr val="dk1"/>
                </a:solidFill>
                <a:latin typeface="Calibri"/>
                <a:cs typeface="Calibri"/>
                <a:sym typeface="Calibri"/>
              </a:rPr>
              <a:t>Herramientas gráficas para la implementación de la base de datos.</a:t>
            </a:r>
          </a:p>
          <a:p>
            <a:pPr marL="323850" marR="0" lvl="0" indent="-323850" algn="l" rtl="0">
              <a:lnSpc>
                <a:spcPct val="100000"/>
              </a:lnSpc>
              <a:spcBef>
                <a:spcPts val="0"/>
              </a:spcBef>
              <a:spcAft>
                <a:spcPts val="0"/>
              </a:spcAft>
              <a:buClr>
                <a:schemeClr val="dk1"/>
              </a:buClr>
              <a:buSzPts val="1800"/>
              <a:buFont typeface="Calibri"/>
              <a:buAutoNum type="arabicPeriod"/>
            </a:pPr>
            <a:r>
              <a:rPr lang="es-ES" sz="1800" dirty="0">
                <a:solidFill>
                  <a:schemeClr val="dk1"/>
                </a:solidFill>
                <a:latin typeface="Calibri"/>
                <a:cs typeface="Calibri"/>
                <a:sym typeface="Calibri"/>
              </a:rPr>
              <a:t>El lenguaje de definición de datos (DDL).</a:t>
            </a:r>
          </a:p>
          <a:p>
            <a:pPr marL="323850" marR="0" lvl="0" indent="-323850" algn="l" rtl="0">
              <a:lnSpc>
                <a:spcPct val="100000"/>
              </a:lnSpc>
              <a:spcBef>
                <a:spcPts val="0"/>
              </a:spcBef>
              <a:spcAft>
                <a:spcPts val="0"/>
              </a:spcAft>
              <a:buClr>
                <a:schemeClr val="dk1"/>
              </a:buClr>
              <a:buSzPts val="1800"/>
              <a:buFont typeface="Calibri"/>
              <a:buAutoNum type="arabicPeriod"/>
            </a:pPr>
            <a:r>
              <a:rPr lang="es-ES" sz="1800" dirty="0">
                <a:solidFill>
                  <a:schemeClr val="dk1"/>
                </a:solidFill>
                <a:latin typeface="Calibri"/>
                <a:cs typeface="Calibri"/>
                <a:sym typeface="Calibri"/>
              </a:rPr>
              <a:t>Creación modificación y eliminación de bases de datos.</a:t>
            </a:r>
            <a:endParaRPr lang="es-ES" sz="1800" dirty="0">
              <a:solidFill>
                <a:schemeClr val="dk1"/>
              </a:solidFill>
              <a:latin typeface="Calibri"/>
              <a:cs typeface="Calibri"/>
            </a:endParaRPr>
          </a:p>
          <a:p>
            <a:pPr marL="323850" marR="0" lvl="0" indent="-323850" algn="l" rtl="0">
              <a:lnSpc>
                <a:spcPct val="100000"/>
              </a:lnSpc>
              <a:spcBef>
                <a:spcPts val="0"/>
              </a:spcBef>
              <a:spcAft>
                <a:spcPts val="0"/>
              </a:spcAft>
              <a:buClr>
                <a:schemeClr val="dk1"/>
              </a:buClr>
              <a:buSzPts val="1800"/>
              <a:buFont typeface="Calibri"/>
              <a:buAutoNum type="arabicPeriod"/>
            </a:pPr>
            <a:r>
              <a:rPr lang="es-ES" sz="1800" i="0" u="none" dirty="0">
                <a:solidFill>
                  <a:schemeClr val="dk1"/>
                </a:solidFill>
                <a:latin typeface="Calibri"/>
                <a:ea typeface="Calibri"/>
                <a:cs typeface="Calibri"/>
                <a:sym typeface="Calibri"/>
              </a:rPr>
              <a:t>Tipos de datos. Valores. Operadores</a:t>
            </a:r>
            <a:endParaRPr lang="es-ES" dirty="0"/>
          </a:p>
          <a:p>
            <a:pPr marL="323850" marR="0" lvl="0" indent="-323850" algn="l" rtl="0">
              <a:lnSpc>
                <a:spcPct val="100000"/>
              </a:lnSpc>
              <a:spcBef>
                <a:spcPts val="0"/>
              </a:spcBef>
              <a:spcAft>
                <a:spcPts val="0"/>
              </a:spcAft>
              <a:buClr>
                <a:schemeClr val="dk1"/>
              </a:buClr>
              <a:buSzPts val="1800"/>
              <a:buFont typeface="Calibri"/>
              <a:buAutoNum type="arabicPeriod"/>
            </a:pPr>
            <a:r>
              <a:rPr lang="es-ES" sz="1800" i="0" u="none" dirty="0">
                <a:solidFill>
                  <a:schemeClr val="dk1"/>
                </a:solidFill>
                <a:latin typeface="Calibri"/>
                <a:ea typeface="Calibri"/>
                <a:cs typeface="Calibri"/>
                <a:sym typeface="Calibri"/>
              </a:rPr>
              <a:t>Administración de tablas</a:t>
            </a:r>
            <a:endParaRPr lang="es-ES" dirty="0"/>
          </a:p>
          <a:p>
            <a:pPr marL="0" marR="0" lvl="0" indent="323850" algn="l" rtl="0">
              <a:lnSpc>
                <a:spcPct val="100000"/>
              </a:lnSpc>
              <a:spcBef>
                <a:spcPts val="0"/>
              </a:spcBef>
              <a:spcAft>
                <a:spcPts val="0"/>
              </a:spcAft>
              <a:buClr>
                <a:schemeClr val="dk1"/>
              </a:buClr>
              <a:buSzPts val="1800"/>
              <a:buFont typeface="Calibri"/>
              <a:buNone/>
            </a:pPr>
            <a:r>
              <a:rPr lang="es-ES" sz="1800" i="0" u="none" dirty="0">
                <a:solidFill>
                  <a:schemeClr val="dk1"/>
                </a:solidFill>
                <a:latin typeface="Calibri"/>
                <a:ea typeface="Calibri"/>
                <a:cs typeface="Calibri"/>
                <a:sym typeface="Calibri"/>
              </a:rPr>
              <a:t>	6.1 Sintaxis de la instrucción CREATE TABLE</a:t>
            </a:r>
            <a:endParaRPr lang="es-ES" dirty="0"/>
          </a:p>
          <a:p>
            <a:pPr marL="0" marR="0" lvl="0" indent="323850" algn="l" rtl="0">
              <a:lnSpc>
                <a:spcPct val="100000"/>
              </a:lnSpc>
              <a:spcBef>
                <a:spcPts val="0"/>
              </a:spcBef>
              <a:spcAft>
                <a:spcPts val="0"/>
              </a:spcAft>
              <a:buClr>
                <a:schemeClr val="dk1"/>
              </a:buClr>
              <a:buSzPts val="1800"/>
              <a:buFont typeface="Calibri"/>
              <a:buNone/>
            </a:pPr>
            <a:r>
              <a:rPr lang="es-ES" sz="1800" i="0" u="none" dirty="0">
                <a:solidFill>
                  <a:schemeClr val="dk1"/>
                </a:solidFill>
                <a:latin typeface="Calibri"/>
                <a:ea typeface="Calibri"/>
                <a:cs typeface="Calibri"/>
                <a:sym typeface="Calibri"/>
              </a:rPr>
              <a:t>	6.2 Propiedades de tablas</a:t>
            </a:r>
            <a:endParaRPr lang="es-ES" dirty="0"/>
          </a:p>
          <a:p>
            <a:pPr marL="0" marR="0" lvl="0" indent="323850" algn="l" rtl="0">
              <a:lnSpc>
                <a:spcPct val="100000"/>
              </a:lnSpc>
              <a:spcBef>
                <a:spcPts val="0"/>
              </a:spcBef>
              <a:spcAft>
                <a:spcPts val="0"/>
              </a:spcAft>
              <a:buClr>
                <a:schemeClr val="dk1"/>
              </a:buClr>
              <a:buSzPts val="1800"/>
              <a:buFont typeface="Calibri"/>
              <a:buNone/>
            </a:pPr>
            <a:r>
              <a:rPr lang="es-ES" sz="1800" i="0" u="none" dirty="0">
                <a:solidFill>
                  <a:schemeClr val="dk1"/>
                </a:solidFill>
                <a:latin typeface="Calibri"/>
                <a:ea typeface="Calibri"/>
                <a:cs typeface="Calibri"/>
                <a:sym typeface="Calibri"/>
              </a:rPr>
              <a:t>	6.3 Modificación de tablas</a:t>
            </a:r>
            <a:endParaRPr lang="es-ES" dirty="0"/>
          </a:p>
          <a:p>
            <a:pPr marL="0" marR="0" lvl="0" indent="323850" algn="l" rtl="0">
              <a:lnSpc>
                <a:spcPct val="100000"/>
              </a:lnSpc>
              <a:spcBef>
                <a:spcPts val="0"/>
              </a:spcBef>
              <a:spcAft>
                <a:spcPts val="0"/>
              </a:spcAft>
              <a:buClr>
                <a:schemeClr val="dk1"/>
              </a:buClr>
              <a:buSzPts val="1800"/>
              <a:buFont typeface="Calibri"/>
              <a:buNone/>
            </a:pPr>
            <a:r>
              <a:rPr lang="es-ES" sz="1800" i="0" u="none" dirty="0">
                <a:solidFill>
                  <a:schemeClr val="dk1"/>
                </a:solidFill>
                <a:latin typeface="Calibri"/>
                <a:ea typeface="Calibri"/>
                <a:cs typeface="Calibri"/>
                <a:sym typeface="Calibri"/>
              </a:rPr>
              <a:t>	6.4 Eliminación de tablas</a:t>
            </a:r>
            <a:endParaRPr lang="es-ES" dirty="0"/>
          </a:p>
          <a:p>
            <a:pPr marL="323850" indent="-323850">
              <a:buClr>
                <a:schemeClr val="dk1"/>
              </a:buClr>
              <a:buSzPts val="1800"/>
              <a:buFont typeface="Calibri"/>
              <a:buAutoNum type="arabicPeriod" startAt="7"/>
            </a:pPr>
            <a:r>
              <a:rPr lang="es-ES" sz="1800" b="1" i="0" u="none" dirty="0">
                <a:solidFill>
                  <a:schemeClr val="dk1"/>
                </a:solidFill>
                <a:latin typeface="Calibri"/>
                <a:ea typeface="Calibri"/>
                <a:cs typeface="Calibri"/>
                <a:sym typeface="Calibri"/>
              </a:rPr>
              <a:t>Vistas</a:t>
            </a:r>
            <a:endParaRPr lang="es-ES" sz="1800" b="1" dirty="0"/>
          </a:p>
          <a:p>
            <a:pPr marL="323850" marR="0" lvl="0" indent="-323850" algn="l" rtl="0">
              <a:lnSpc>
                <a:spcPct val="100000"/>
              </a:lnSpc>
              <a:spcBef>
                <a:spcPts val="0"/>
              </a:spcBef>
              <a:spcAft>
                <a:spcPts val="0"/>
              </a:spcAft>
              <a:buClr>
                <a:schemeClr val="dk1"/>
              </a:buClr>
              <a:buSzPts val="1800"/>
              <a:buFont typeface="Calibri"/>
              <a:buAutoNum type="arabicPeriod" startAt="7"/>
            </a:pPr>
            <a:r>
              <a:rPr lang="es-ES" sz="1800" b="0" i="0" u="none" dirty="0">
                <a:solidFill>
                  <a:schemeClr val="dk1"/>
                </a:solidFill>
                <a:latin typeface="Calibri"/>
                <a:ea typeface="Calibri"/>
                <a:cs typeface="Calibri"/>
                <a:sym typeface="Calibri"/>
              </a:rPr>
              <a:t>El lenguaje de control de datos.</a:t>
            </a:r>
            <a:endParaRPr lang="es-ES" dirty="0"/>
          </a:p>
          <a:p>
            <a:pPr marL="323850" marR="0" lvl="0" indent="-323850" algn="l" rtl="0">
              <a:lnSpc>
                <a:spcPct val="100000"/>
              </a:lnSpc>
              <a:spcBef>
                <a:spcPts val="0"/>
              </a:spcBef>
              <a:spcAft>
                <a:spcPts val="0"/>
              </a:spcAft>
              <a:buClr>
                <a:schemeClr val="dk1"/>
              </a:buClr>
              <a:buSzPts val="1800"/>
              <a:buFont typeface="Calibri"/>
              <a:buAutoNum type="arabicPeriod" startAt="7"/>
            </a:pPr>
            <a:r>
              <a:rPr lang="es-ES" sz="1800" b="0" i="0" u="none" dirty="0">
                <a:solidFill>
                  <a:schemeClr val="dk1"/>
                </a:solidFill>
                <a:latin typeface="Calibri"/>
                <a:ea typeface="Calibri"/>
                <a:cs typeface="Calibri"/>
                <a:sym typeface="Calibri"/>
              </a:rPr>
              <a:t>Usuarios y privilegios</a:t>
            </a: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p:nvPr/>
        </p:nvSpPr>
        <p:spPr>
          <a:xfrm>
            <a:off x="250825" y="207962"/>
            <a:ext cx="42497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7. Vistas</a:t>
            </a:r>
            <a:endParaRPr/>
          </a:p>
        </p:txBody>
      </p:sp>
      <p:sp>
        <p:nvSpPr>
          <p:cNvPr id="103" name="Google Shape;103;p15"/>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4" name="Google Shape;104;p1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3</a:t>
            </a:fld>
            <a:endParaRPr/>
          </a:p>
        </p:txBody>
      </p:sp>
      <p:sp>
        <p:nvSpPr>
          <p:cNvPr id="105" name="Google Shape;105;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6" name="Google Shape;106;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7" name="Google Shape;107;p15"/>
          <p:cNvSpPr txBox="1"/>
          <p:nvPr/>
        </p:nvSpPr>
        <p:spPr>
          <a:xfrm>
            <a:off x="460375" y="1125537"/>
            <a:ext cx="7904162" cy="48006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800"/>
              <a:buFont typeface="Noto Sans Symbols"/>
              <a:buChar char="❑"/>
            </a:pPr>
            <a:r>
              <a:rPr lang="es-ES" sz="1800" b="0" i="0" u="none" dirty="0">
                <a:solidFill>
                  <a:schemeClr val="dk1"/>
                </a:solidFill>
                <a:latin typeface="Calibri"/>
                <a:ea typeface="Calibri"/>
                <a:cs typeface="Calibri"/>
                <a:sym typeface="Calibri"/>
              </a:rPr>
              <a:t>Una vista o </a:t>
            </a:r>
            <a:r>
              <a:rPr lang="es-ES" sz="1800" b="1" i="0" u="none" dirty="0">
                <a:solidFill>
                  <a:schemeClr val="dk1"/>
                </a:solidFill>
                <a:latin typeface="Calibri"/>
                <a:ea typeface="Calibri"/>
                <a:cs typeface="Calibri"/>
                <a:sym typeface="Calibri"/>
              </a:rPr>
              <a:t>View </a:t>
            </a:r>
            <a:r>
              <a:rPr lang="es-ES" sz="1800" b="0" i="0" u="none" dirty="0">
                <a:solidFill>
                  <a:schemeClr val="dk1"/>
                </a:solidFill>
                <a:latin typeface="Calibri"/>
                <a:ea typeface="Calibri"/>
                <a:cs typeface="Calibri"/>
                <a:sym typeface="Calibri"/>
              </a:rPr>
              <a:t>es sinónimo de una consulta almacenada en MySQL, como una tabla virtual.</a:t>
            </a:r>
            <a:endParaRPr lang="es-ES" dirty="0"/>
          </a:p>
          <a:p>
            <a:pPr marL="285750" marR="0" lvl="0" indent="-171450" algn="l" rtl="0">
              <a:lnSpc>
                <a:spcPct val="100000"/>
              </a:lnSpc>
              <a:spcBef>
                <a:spcPts val="0"/>
              </a:spcBef>
              <a:spcAft>
                <a:spcPts val="0"/>
              </a:spcAft>
              <a:buClr>
                <a:schemeClr val="dk1"/>
              </a:buClr>
              <a:buSzPts val="1800"/>
              <a:buFont typeface="Noto Sans Symbols"/>
              <a:buNone/>
            </a:pPr>
            <a:endParaRPr lang="es-ES" sz="1800" b="0" i="0" u="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Noto Sans Symbols"/>
              <a:buChar char="❑"/>
            </a:pPr>
            <a:r>
              <a:rPr lang="es-ES" sz="1800" b="0" i="0" u="none" dirty="0">
                <a:solidFill>
                  <a:schemeClr val="dk1"/>
                </a:solidFill>
                <a:latin typeface="Calibri"/>
                <a:ea typeface="Calibri"/>
                <a:cs typeface="Calibri"/>
                <a:sym typeface="Calibri"/>
              </a:rPr>
              <a:t>A través de una vista se puede acceder a los datos resultado de una consulta (como si fuera otra tabla). </a:t>
            </a:r>
            <a:endParaRPr lang="es-ES" dirty="0"/>
          </a:p>
          <a:p>
            <a:pPr marL="285750" marR="0" lvl="0" indent="-171450" algn="l" rtl="0">
              <a:lnSpc>
                <a:spcPct val="100000"/>
              </a:lnSpc>
              <a:spcBef>
                <a:spcPts val="0"/>
              </a:spcBef>
              <a:spcAft>
                <a:spcPts val="0"/>
              </a:spcAft>
              <a:buClr>
                <a:schemeClr val="dk1"/>
              </a:buClr>
              <a:buSzPts val="1800"/>
              <a:buFont typeface="Noto Sans Symbols"/>
              <a:buNone/>
            </a:pPr>
            <a:endParaRPr lang="es-ES" sz="1800" b="0" i="0" u="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Noto Sans Symbols"/>
              <a:buChar char="❑"/>
            </a:pPr>
            <a:r>
              <a:rPr lang="es-ES" sz="1800" b="0" i="0" u="none" dirty="0">
                <a:solidFill>
                  <a:schemeClr val="dk1"/>
                </a:solidFill>
                <a:latin typeface="Calibri"/>
                <a:ea typeface="Calibri"/>
                <a:cs typeface="Calibri"/>
                <a:sym typeface="Calibri"/>
              </a:rPr>
              <a:t>Una vez creada una vista, tiene un comportamiento similar al de una tabla ya que se pueden realizar acciones como consultar datos sobre la vista, insertar filas, modificar columnas o eliminar filas. </a:t>
            </a:r>
            <a:endParaRPr lang="es-ES" dirty="0"/>
          </a:p>
          <a:p>
            <a:pPr marL="285750" marR="0" lvl="0" indent="-171450" algn="l" rtl="0">
              <a:lnSpc>
                <a:spcPct val="100000"/>
              </a:lnSpc>
              <a:spcBef>
                <a:spcPts val="0"/>
              </a:spcBef>
              <a:spcAft>
                <a:spcPts val="0"/>
              </a:spcAft>
              <a:buClr>
                <a:schemeClr val="dk1"/>
              </a:buClr>
              <a:buSzPts val="1800"/>
              <a:buFont typeface="Noto Sans Symbols"/>
              <a:buNone/>
            </a:pPr>
            <a:endParaRPr lang="es-ES" sz="1800" b="0" i="0" u="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Noto Sans Symbols"/>
              <a:buChar char="❑"/>
            </a:pPr>
            <a:r>
              <a:rPr lang="es-ES" sz="1800" b="0" i="0" u="none" dirty="0">
                <a:solidFill>
                  <a:schemeClr val="dk1"/>
                </a:solidFill>
                <a:latin typeface="Calibri"/>
                <a:ea typeface="Calibri"/>
                <a:cs typeface="Calibri"/>
                <a:sym typeface="Calibri"/>
              </a:rPr>
              <a:t>El usuario maneja aparentemente datos de la vista pero realmente está manejando datos de las tablas de cuya consulta se ha obtenido la vista. </a:t>
            </a:r>
            <a:endParaRPr lang="es-ES" dirty="0"/>
          </a:p>
          <a:p>
            <a:pPr marL="285750" marR="0" lvl="0" indent="-171450" algn="l" rtl="0">
              <a:lnSpc>
                <a:spcPct val="100000"/>
              </a:lnSpc>
              <a:spcBef>
                <a:spcPts val="0"/>
              </a:spcBef>
              <a:spcAft>
                <a:spcPts val="0"/>
              </a:spcAft>
              <a:buClr>
                <a:schemeClr val="dk1"/>
              </a:buClr>
              <a:buSzPts val="1800"/>
              <a:buFont typeface="Noto Sans Symbols"/>
              <a:buNone/>
            </a:pPr>
            <a:endParaRPr lang="es-ES" sz="1800" b="0" i="0" u="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Noto Sans Symbols"/>
              <a:buChar char="❑"/>
            </a:pPr>
            <a:r>
              <a:rPr lang="es-ES" sz="1800" b="0" i="0" u="none" dirty="0">
                <a:solidFill>
                  <a:schemeClr val="dk1"/>
                </a:solidFill>
                <a:latin typeface="Calibri"/>
                <a:ea typeface="Calibri"/>
                <a:cs typeface="Calibri"/>
                <a:sym typeface="Calibri"/>
              </a:rPr>
              <a:t>Las vistas se suelen usar para:</a:t>
            </a:r>
          </a:p>
          <a:p>
            <a:pPr marL="717550" marR="0" lvl="0" indent="-358775" algn="l" rtl="0">
              <a:lnSpc>
                <a:spcPct val="100000"/>
              </a:lnSpc>
              <a:spcBef>
                <a:spcPts val="0"/>
              </a:spcBef>
              <a:spcAft>
                <a:spcPts val="0"/>
              </a:spcAft>
              <a:buClr>
                <a:schemeClr val="dk1"/>
              </a:buClr>
              <a:buSzPts val="1800"/>
              <a:buFont typeface="Wingdings" pitchFamily="2" charset="2"/>
              <a:buChar char="§"/>
            </a:pPr>
            <a:r>
              <a:rPr lang="es-ES" sz="1800" dirty="0">
                <a:solidFill>
                  <a:schemeClr val="dk1"/>
                </a:solidFill>
                <a:latin typeface="Calibri"/>
                <a:ea typeface="Calibri"/>
                <a:cs typeface="Calibri"/>
                <a:sym typeface="Calibri"/>
              </a:rPr>
              <a:t>Dar a usuarios sólo acceso a vistas con la información filtrada</a:t>
            </a:r>
          </a:p>
          <a:p>
            <a:pPr marL="717550" marR="0" lvl="0" indent="-358775" algn="l" rtl="0">
              <a:lnSpc>
                <a:spcPct val="100000"/>
              </a:lnSpc>
              <a:spcBef>
                <a:spcPts val="0"/>
              </a:spcBef>
              <a:spcAft>
                <a:spcPts val="0"/>
              </a:spcAft>
              <a:buClr>
                <a:schemeClr val="dk1"/>
              </a:buClr>
              <a:buSzPts val="1800"/>
              <a:buFont typeface="Wingdings" pitchFamily="2" charset="2"/>
              <a:buChar char="§"/>
            </a:pPr>
            <a:r>
              <a:rPr lang="es-ES" sz="1800" b="0" i="0" u="none" dirty="0">
                <a:solidFill>
                  <a:schemeClr val="dk1"/>
                </a:solidFill>
                <a:latin typeface="Calibri"/>
                <a:ea typeface="Calibri"/>
                <a:cs typeface="Calibri"/>
                <a:sym typeface="Calibri"/>
              </a:rPr>
              <a:t>Facilitar operaciones de consulta que tienen varias operaciones de combinación de tablas (INNER JOIN, LEFT JOIN, et.)</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p:nvPr/>
        </p:nvSpPr>
        <p:spPr>
          <a:xfrm>
            <a:off x="250825" y="207962"/>
            <a:ext cx="42497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7. Vistas</a:t>
            </a:r>
            <a:endParaRPr/>
          </a:p>
        </p:txBody>
      </p:sp>
      <p:sp>
        <p:nvSpPr>
          <p:cNvPr id="113" name="Google Shape;113;p16"/>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4" name="Google Shape;114;p1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4</a:t>
            </a:fld>
            <a:endParaRPr/>
          </a:p>
        </p:txBody>
      </p:sp>
      <p:sp>
        <p:nvSpPr>
          <p:cNvPr id="115" name="Google Shape;115;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6" name="Google Shape;116;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7" name="Google Shape;117;p16"/>
          <p:cNvSpPr txBox="1"/>
          <p:nvPr/>
        </p:nvSpPr>
        <p:spPr>
          <a:xfrm>
            <a:off x="460375" y="1125537"/>
            <a:ext cx="7904162" cy="57245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s-ES" sz="2400" b="1" i="0" u="none" dirty="0">
                <a:solidFill>
                  <a:schemeClr val="dk1"/>
                </a:solidFill>
                <a:latin typeface="Calibri"/>
                <a:ea typeface="Calibri"/>
                <a:cs typeface="Calibri"/>
                <a:sym typeface="Calibri"/>
              </a:rPr>
              <a:t>Crear una vista. CREATE VIEW</a:t>
            </a:r>
            <a:endParaRPr lang="es-ES" dirty="0"/>
          </a:p>
          <a:p>
            <a:pPr marL="0" marR="0" lvl="0" indent="0" algn="l" rtl="0">
              <a:lnSpc>
                <a:spcPct val="100000"/>
              </a:lnSpc>
              <a:spcBef>
                <a:spcPts val="0"/>
              </a:spcBef>
              <a:spcAft>
                <a:spcPts val="0"/>
              </a:spcAft>
              <a:buClr>
                <a:schemeClr val="dk1"/>
              </a:buClr>
              <a:buSzPts val="1800"/>
              <a:buFont typeface="Calibri"/>
              <a:buNone/>
            </a:pPr>
            <a:endParaRPr lang="es-ES"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1800"/>
              <a:buFont typeface="Calibri"/>
              <a:buNone/>
            </a:pPr>
            <a:r>
              <a:rPr lang="es-ES" sz="1800" b="1" i="0" u="none" dirty="0">
                <a:solidFill>
                  <a:srgbClr val="C00000"/>
                </a:solidFill>
                <a:latin typeface="Calibri"/>
                <a:ea typeface="Calibri"/>
                <a:cs typeface="Calibri"/>
                <a:sym typeface="Calibri"/>
              </a:rPr>
              <a:t>CREATE  [OR REPLACE] VIEW </a:t>
            </a:r>
            <a:r>
              <a:rPr lang="es-ES" sz="1800" b="1" i="1" u="none" dirty="0" err="1">
                <a:solidFill>
                  <a:srgbClr val="C00000"/>
                </a:solidFill>
                <a:latin typeface="Calibri"/>
                <a:ea typeface="Calibri"/>
                <a:cs typeface="Calibri"/>
                <a:sym typeface="Calibri"/>
              </a:rPr>
              <a:t>nombre_vista</a:t>
            </a:r>
            <a:r>
              <a:rPr lang="es-ES" sz="1800" b="1" i="0" u="none" dirty="0">
                <a:solidFill>
                  <a:srgbClr val="C00000"/>
                </a:solidFill>
                <a:latin typeface="Calibri"/>
                <a:ea typeface="Calibri"/>
                <a:cs typeface="Calibri"/>
                <a:sym typeface="Calibri"/>
              </a:rPr>
              <a:t> [(</a:t>
            </a:r>
            <a:r>
              <a:rPr lang="es-ES" sz="1800" b="1" i="1" u="none" dirty="0">
                <a:solidFill>
                  <a:srgbClr val="C00000"/>
                </a:solidFill>
                <a:latin typeface="Calibri"/>
                <a:ea typeface="Calibri"/>
                <a:cs typeface="Calibri"/>
                <a:sym typeface="Calibri"/>
              </a:rPr>
              <a:t>col1,col2</a:t>
            </a:r>
            <a:r>
              <a:rPr lang="es-ES" sz="1800" b="1" i="0" u="none" dirty="0">
                <a:solidFill>
                  <a:srgbClr val="C00000"/>
                </a:solidFill>
                <a:latin typeface="Calibri"/>
                <a:ea typeface="Calibri"/>
                <a:cs typeface="Calibri"/>
                <a:sym typeface="Calibri"/>
              </a:rPr>
              <a:t> ...)] AS  SELECT ......</a:t>
            </a:r>
            <a:endParaRPr lang="es-ES" sz="1800" b="0"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s-ES" sz="1800" b="0" i="0" u="none" dirty="0">
                <a:solidFill>
                  <a:schemeClr val="dk1"/>
                </a:solidFill>
                <a:latin typeface="Calibri"/>
                <a:ea typeface="Calibri"/>
                <a:cs typeface="Calibri"/>
                <a:sym typeface="Calibri"/>
              </a:rPr>
              <a:t> </a:t>
            </a:r>
            <a:endParaRPr lang="es-ES" dirty="0"/>
          </a:p>
          <a:p>
            <a:pPr marL="0" marR="0" lvl="0" indent="0" algn="l" rtl="0">
              <a:lnSpc>
                <a:spcPct val="100000"/>
              </a:lnSpc>
              <a:spcBef>
                <a:spcPts val="0"/>
              </a:spcBef>
              <a:spcAft>
                <a:spcPts val="0"/>
              </a:spcAft>
              <a:buClr>
                <a:schemeClr val="dk1"/>
              </a:buClr>
              <a:buSzPts val="1800"/>
              <a:buFont typeface="Calibri"/>
              <a:buNone/>
            </a:pPr>
            <a:r>
              <a:rPr lang="es-ES" sz="1800" b="1" i="1" u="none" dirty="0" err="1">
                <a:solidFill>
                  <a:schemeClr val="dk1"/>
                </a:solidFill>
                <a:latin typeface="Calibri"/>
                <a:ea typeface="Calibri"/>
                <a:cs typeface="Calibri"/>
                <a:sym typeface="Calibri"/>
              </a:rPr>
              <a:t>Nombre_vista</a:t>
            </a:r>
            <a:r>
              <a:rPr lang="es-ES" sz="1800" b="0" i="0" u="none" dirty="0">
                <a:solidFill>
                  <a:schemeClr val="dk1"/>
                </a:solidFill>
                <a:latin typeface="Calibri"/>
                <a:ea typeface="Calibri"/>
                <a:cs typeface="Calibri"/>
                <a:sym typeface="Calibri"/>
              </a:rPr>
              <a:t>	es el nombre de la vista que se va a crear.</a:t>
            </a:r>
            <a:endParaRPr lang="es-ES" dirty="0"/>
          </a:p>
          <a:p>
            <a:pPr marL="0" marR="0" lvl="0" indent="0" algn="l" rtl="0">
              <a:lnSpc>
                <a:spcPct val="100000"/>
              </a:lnSpc>
              <a:spcBef>
                <a:spcPts val="0"/>
              </a:spcBef>
              <a:spcAft>
                <a:spcPts val="0"/>
              </a:spcAft>
              <a:buClr>
                <a:schemeClr val="dk1"/>
              </a:buClr>
              <a:buSzPts val="1800"/>
              <a:buFont typeface="Calibri"/>
              <a:buNone/>
            </a:pPr>
            <a:r>
              <a:rPr lang="es-ES" sz="1800" b="0" i="1" u="none" dirty="0">
                <a:solidFill>
                  <a:schemeClr val="dk1"/>
                </a:solidFill>
                <a:latin typeface="Calibri"/>
                <a:ea typeface="Calibri"/>
                <a:cs typeface="Calibri"/>
                <a:sym typeface="Calibri"/>
              </a:rPr>
              <a:t> </a:t>
            </a:r>
            <a:endParaRPr lang="es-ES"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s-ES" sz="1800" b="1" i="1" u="none" dirty="0">
                <a:solidFill>
                  <a:schemeClr val="dk1"/>
                </a:solidFill>
                <a:latin typeface="Calibri"/>
                <a:ea typeface="Calibri"/>
                <a:cs typeface="Calibri"/>
                <a:sym typeface="Calibri"/>
              </a:rPr>
              <a:t>Col1, col2, </a:t>
            </a:r>
            <a:r>
              <a:rPr lang="es-ES" sz="1800" b="0" i="1" u="none" dirty="0">
                <a:solidFill>
                  <a:schemeClr val="dk1"/>
                </a:solidFill>
                <a:latin typeface="Calibri"/>
                <a:ea typeface="Calibri"/>
                <a:cs typeface="Calibri"/>
                <a:sym typeface="Calibri"/>
              </a:rPr>
              <a:t>...</a:t>
            </a:r>
            <a:r>
              <a:rPr lang="es-ES" sz="1800" b="0" i="0" u="none" dirty="0">
                <a:solidFill>
                  <a:schemeClr val="dk1"/>
                </a:solidFill>
                <a:latin typeface="Calibri"/>
                <a:ea typeface="Calibri"/>
                <a:cs typeface="Calibri"/>
                <a:sym typeface="Calibri"/>
              </a:rPr>
              <a:t> es el nombre de las que se van a presentar en la vista. Estos nombres no tienen porqué coincidir con los de la consulta que se realice con  </a:t>
            </a:r>
            <a:r>
              <a:rPr lang="es-ES" sz="1800" b="1" i="0" u="none" dirty="0">
                <a:solidFill>
                  <a:schemeClr val="dk1"/>
                </a:solidFill>
                <a:latin typeface="Calibri"/>
                <a:ea typeface="Calibri"/>
                <a:cs typeface="Calibri"/>
                <a:sym typeface="Calibri"/>
              </a:rPr>
              <a:t>SELECT . </a:t>
            </a:r>
            <a:r>
              <a:rPr lang="es-ES" sz="1800" b="0" i="0" u="none" dirty="0">
                <a:solidFill>
                  <a:schemeClr val="dk1"/>
                </a:solidFill>
                <a:latin typeface="Calibri"/>
                <a:ea typeface="Calibri"/>
                <a:cs typeface="Calibri"/>
                <a:sym typeface="Calibri"/>
              </a:rPr>
              <a:t>El número de columnas que se definen en la vista debe ser el mismo que el obtenido en la consulta. Si no se especifica ninguna columna, las columnas creadas para la vista son las mismas que se obtienen en la consulta.</a:t>
            </a:r>
            <a:endParaRPr lang="es-ES" dirty="0"/>
          </a:p>
          <a:p>
            <a:pPr marL="0" marR="0" lvl="0" indent="0" algn="l" rtl="0">
              <a:lnSpc>
                <a:spcPct val="100000"/>
              </a:lnSpc>
              <a:spcBef>
                <a:spcPts val="0"/>
              </a:spcBef>
              <a:spcAft>
                <a:spcPts val="0"/>
              </a:spcAft>
              <a:buClr>
                <a:schemeClr val="dk1"/>
              </a:buClr>
              <a:buSzPts val="1800"/>
              <a:buFont typeface="Calibri"/>
              <a:buNone/>
            </a:pPr>
            <a:r>
              <a:rPr lang="es-ES" sz="1800" b="0" i="0" u="none" dirty="0">
                <a:solidFill>
                  <a:schemeClr val="dk1"/>
                </a:solidFill>
                <a:latin typeface="Calibri"/>
                <a:ea typeface="Calibri"/>
                <a:cs typeface="Calibri"/>
                <a:sym typeface="Calibri"/>
              </a:rPr>
              <a:t> </a:t>
            </a:r>
            <a:endParaRPr lang="es-ES" dirty="0"/>
          </a:p>
          <a:p>
            <a:pPr marL="0" marR="0" lvl="0" indent="0" algn="l" rtl="0">
              <a:lnSpc>
                <a:spcPct val="100000"/>
              </a:lnSpc>
              <a:spcBef>
                <a:spcPts val="0"/>
              </a:spcBef>
              <a:spcAft>
                <a:spcPts val="0"/>
              </a:spcAft>
              <a:buClr>
                <a:schemeClr val="dk1"/>
              </a:buClr>
              <a:buSzPts val="1800"/>
              <a:buFont typeface="Calibri"/>
              <a:buNone/>
            </a:pPr>
            <a:endParaRPr lang="es-ES" dirty="0"/>
          </a:p>
          <a:p>
            <a:pPr marL="0" marR="0" lvl="0" indent="0" algn="l" rtl="0">
              <a:lnSpc>
                <a:spcPct val="100000"/>
              </a:lnSpc>
              <a:spcBef>
                <a:spcPts val="0"/>
              </a:spcBef>
              <a:spcAft>
                <a:spcPts val="0"/>
              </a:spcAft>
              <a:buClr>
                <a:schemeClr val="dk1"/>
              </a:buClr>
              <a:buSzPts val="1800"/>
              <a:buFont typeface="Calibri"/>
              <a:buNone/>
            </a:pPr>
            <a:r>
              <a:rPr lang="es-ES" sz="1800" b="0" i="0" u="none" dirty="0">
                <a:solidFill>
                  <a:schemeClr val="dk1"/>
                </a:solidFill>
                <a:latin typeface="Calibri"/>
                <a:ea typeface="Calibri"/>
                <a:cs typeface="Calibri"/>
                <a:sym typeface="Calibri"/>
              </a:rPr>
              <a:t>Una vista no puede tener el mismo nombre que una tabla existente.</a:t>
            </a:r>
            <a:endParaRPr lang="es-ES" dirty="0"/>
          </a:p>
          <a:p>
            <a:pPr marL="0" marR="0" lvl="0" indent="0" algn="l" rtl="0">
              <a:lnSpc>
                <a:spcPct val="100000"/>
              </a:lnSpc>
              <a:spcBef>
                <a:spcPts val="0"/>
              </a:spcBef>
              <a:spcAft>
                <a:spcPts val="0"/>
              </a:spcAft>
              <a:buClr>
                <a:schemeClr val="dk1"/>
              </a:buClr>
              <a:buSzPts val="1800"/>
              <a:buFont typeface="Calibri"/>
              <a:buNone/>
            </a:pPr>
            <a:endParaRPr lang="es-ES"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s-ES" sz="1800" b="0" i="0" u="none" dirty="0">
                <a:solidFill>
                  <a:schemeClr val="dk1"/>
                </a:solidFill>
                <a:latin typeface="Calibri"/>
                <a:ea typeface="Calibri"/>
                <a:cs typeface="Calibri"/>
                <a:sym typeface="Calibri"/>
              </a:rPr>
              <a:t>Si usamos </a:t>
            </a:r>
            <a:r>
              <a:rPr lang="es-ES" sz="1800" b="1" i="0" u="none" dirty="0">
                <a:solidFill>
                  <a:schemeClr val="dk1"/>
                </a:solidFill>
                <a:latin typeface="Calibri"/>
                <a:ea typeface="Calibri"/>
                <a:cs typeface="Calibri"/>
                <a:sym typeface="Calibri"/>
              </a:rPr>
              <a:t>OR REPLACE </a:t>
            </a:r>
            <a:r>
              <a:rPr lang="es-ES" sz="1800" b="0" i="0" u="none" dirty="0">
                <a:solidFill>
                  <a:schemeClr val="dk1"/>
                </a:solidFill>
                <a:latin typeface="Calibri"/>
                <a:ea typeface="Calibri"/>
                <a:cs typeface="Calibri"/>
                <a:sym typeface="Calibri"/>
              </a:rPr>
              <a:t>y existe la vista, se reemplaza su contenido con lo que se obtenga en la nueva consulta.</a:t>
            </a:r>
            <a:endParaRPr lang="es-ES" dirty="0"/>
          </a:p>
          <a:p>
            <a:pPr marL="0" marR="0" lvl="0" indent="0" algn="l" rtl="0">
              <a:lnSpc>
                <a:spcPct val="100000"/>
              </a:lnSpc>
              <a:spcBef>
                <a:spcPts val="0"/>
              </a:spcBef>
              <a:spcAft>
                <a:spcPts val="0"/>
              </a:spcAft>
              <a:buClr>
                <a:schemeClr val="dk1"/>
              </a:buClr>
              <a:buSzPts val="1800"/>
              <a:buFont typeface="Calibri"/>
              <a:buNone/>
            </a:pPr>
            <a:r>
              <a:rPr lang="es-ES" sz="1800" b="0" i="0" u="none" dirty="0">
                <a:solidFill>
                  <a:schemeClr val="dk1"/>
                </a:solidFill>
                <a:latin typeface="Calibri"/>
                <a:ea typeface="Calibri"/>
                <a:cs typeface="Calibri"/>
                <a:sym typeface="Calibri"/>
              </a:rPr>
              <a:t> </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p:nvPr/>
        </p:nvSpPr>
        <p:spPr>
          <a:xfrm>
            <a:off x="250825" y="207962"/>
            <a:ext cx="42497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7. Vistas</a:t>
            </a:r>
            <a:endParaRPr/>
          </a:p>
        </p:txBody>
      </p:sp>
      <p:sp>
        <p:nvSpPr>
          <p:cNvPr id="123" name="Google Shape;123;p17"/>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4" name="Google Shape;124;p1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5</a:t>
            </a:fld>
            <a:endParaRPr/>
          </a:p>
        </p:txBody>
      </p:sp>
      <p:sp>
        <p:nvSpPr>
          <p:cNvPr id="125" name="Google Shape;125;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6" name="Google Shape;126;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7" name="Google Shape;127;p17"/>
          <p:cNvSpPr txBox="1"/>
          <p:nvPr/>
        </p:nvSpPr>
        <p:spPr>
          <a:xfrm>
            <a:off x="460375" y="1125537"/>
            <a:ext cx="7904162" cy="51704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s-ES" sz="2400" b="1" i="0" u="none" dirty="0">
                <a:solidFill>
                  <a:schemeClr val="dk1"/>
                </a:solidFill>
                <a:latin typeface="Calibri"/>
                <a:ea typeface="Calibri"/>
                <a:cs typeface="Calibri"/>
                <a:sym typeface="Calibri"/>
              </a:rPr>
              <a:t>Ejemplos de creación de una vista</a:t>
            </a:r>
            <a:endParaRPr lang="es-ES" dirty="0"/>
          </a:p>
          <a:p>
            <a:pPr marL="0" marR="0" lvl="0" indent="0" algn="l" rtl="0">
              <a:lnSpc>
                <a:spcPct val="100000"/>
              </a:lnSpc>
              <a:spcBef>
                <a:spcPts val="0"/>
              </a:spcBef>
              <a:spcAft>
                <a:spcPts val="0"/>
              </a:spcAft>
              <a:buClr>
                <a:schemeClr val="dk1"/>
              </a:buClr>
              <a:buSzPts val="1800"/>
              <a:buFont typeface="Calibri"/>
              <a:buNone/>
            </a:pPr>
            <a:endParaRPr lang="es-ES"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s-ES" sz="1800" b="1" i="1" u="none" dirty="0">
                <a:solidFill>
                  <a:schemeClr val="dk1"/>
                </a:solidFill>
                <a:latin typeface="Calibri"/>
                <a:ea typeface="Calibri"/>
                <a:cs typeface="Calibri"/>
                <a:sym typeface="Calibri"/>
              </a:rPr>
              <a:t>Ejemplo 1:</a:t>
            </a:r>
            <a:r>
              <a:rPr lang="es-ES" sz="1800" b="0" i="0" u="none" dirty="0">
                <a:solidFill>
                  <a:schemeClr val="dk1"/>
                </a:solidFill>
                <a:latin typeface="Calibri"/>
                <a:ea typeface="Calibri"/>
                <a:cs typeface="Calibri"/>
                <a:sym typeface="Calibri"/>
              </a:rPr>
              <a:t>  En la base de datos </a:t>
            </a:r>
            <a:r>
              <a:rPr lang="es-ES" sz="1800" b="1" i="0" u="none" dirty="0" err="1">
                <a:solidFill>
                  <a:schemeClr val="dk1"/>
                </a:solidFill>
                <a:latin typeface="Calibri"/>
                <a:ea typeface="Calibri"/>
                <a:cs typeface="Calibri"/>
                <a:sym typeface="Calibri"/>
              </a:rPr>
              <a:t>World</a:t>
            </a:r>
            <a:r>
              <a:rPr lang="es-ES" sz="1800" b="1" i="0" u="none" dirty="0">
                <a:solidFill>
                  <a:schemeClr val="dk1"/>
                </a:solidFill>
                <a:latin typeface="Calibri"/>
                <a:ea typeface="Calibri"/>
                <a:cs typeface="Calibri"/>
                <a:sym typeface="Calibri"/>
              </a:rPr>
              <a:t> </a:t>
            </a:r>
            <a:r>
              <a:rPr lang="es-ES" sz="1800" b="0" i="0" u="none" dirty="0">
                <a:solidFill>
                  <a:schemeClr val="dk1"/>
                </a:solidFill>
                <a:latin typeface="Calibri"/>
                <a:ea typeface="Calibri"/>
                <a:cs typeface="Calibri"/>
                <a:sym typeface="Calibri"/>
              </a:rPr>
              <a:t>la tabla </a:t>
            </a:r>
            <a:r>
              <a:rPr lang="es-ES" sz="1800" b="1" i="0" u="none" dirty="0" err="1">
                <a:solidFill>
                  <a:schemeClr val="dk1"/>
                </a:solidFill>
                <a:latin typeface="Calibri"/>
                <a:ea typeface="Calibri"/>
                <a:cs typeface="Calibri"/>
                <a:sym typeface="Calibri"/>
              </a:rPr>
              <a:t>city</a:t>
            </a:r>
            <a:r>
              <a:rPr lang="es-ES" sz="1800" b="1" i="0" u="none" dirty="0">
                <a:solidFill>
                  <a:schemeClr val="dk1"/>
                </a:solidFill>
                <a:latin typeface="Calibri"/>
                <a:ea typeface="Calibri"/>
                <a:cs typeface="Calibri"/>
                <a:sym typeface="Calibri"/>
              </a:rPr>
              <a:t> </a:t>
            </a:r>
            <a:r>
              <a:rPr lang="es-ES" sz="1800" b="0" i="0" u="none" dirty="0">
                <a:solidFill>
                  <a:schemeClr val="dk1"/>
                </a:solidFill>
                <a:latin typeface="Calibri"/>
                <a:ea typeface="Calibri"/>
                <a:cs typeface="Calibri"/>
                <a:sym typeface="Calibri"/>
              </a:rPr>
              <a:t>contiene las columnas </a:t>
            </a:r>
            <a:r>
              <a:rPr lang="es-ES" sz="1800" b="1" i="0" u="none" dirty="0">
                <a:solidFill>
                  <a:schemeClr val="dk1"/>
                </a:solidFill>
                <a:latin typeface="Calibri"/>
                <a:ea typeface="Calibri"/>
                <a:cs typeface="Calibri"/>
                <a:sym typeface="Calibri"/>
              </a:rPr>
              <a:t>id, </a:t>
            </a:r>
            <a:r>
              <a:rPr lang="es-ES" sz="1800" b="1" i="0" u="none" dirty="0" err="1">
                <a:solidFill>
                  <a:schemeClr val="dk1"/>
                </a:solidFill>
                <a:latin typeface="Calibri"/>
                <a:ea typeface="Calibri"/>
                <a:cs typeface="Calibri"/>
                <a:sym typeface="Calibri"/>
              </a:rPr>
              <a:t>name</a:t>
            </a:r>
            <a:r>
              <a:rPr lang="es-ES" sz="1800" b="1" i="0" u="none" dirty="0">
                <a:solidFill>
                  <a:schemeClr val="dk1"/>
                </a:solidFill>
                <a:latin typeface="Calibri"/>
                <a:ea typeface="Calibri"/>
                <a:cs typeface="Calibri"/>
                <a:sym typeface="Calibri"/>
              </a:rPr>
              <a:t>, </a:t>
            </a:r>
            <a:r>
              <a:rPr lang="es-ES" sz="1800" b="1" i="0" u="none" dirty="0" err="1">
                <a:solidFill>
                  <a:schemeClr val="dk1"/>
                </a:solidFill>
                <a:latin typeface="Calibri"/>
                <a:ea typeface="Calibri"/>
                <a:cs typeface="Calibri"/>
                <a:sym typeface="Calibri"/>
              </a:rPr>
              <a:t>countrycode</a:t>
            </a:r>
            <a:r>
              <a:rPr lang="es-ES" sz="1800" b="1" i="0" u="none" dirty="0">
                <a:solidFill>
                  <a:schemeClr val="dk1"/>
                </a:solidFill>
                <a:latin typeface="Calibri"/>
                <a:ea typeface="Calibri"/>
                <a:cs typeface="Calibri"/>
                <a:sym typeface="Calibri"/>
              </a:rPr>
              <a:t>, </a:t>
            </a:r>
            <a:r>
              <a:rPr lang="es-ES" sz="1800" b="1" i="0" u="none" dirty="0" err="1">
                <a:solidFill>
                  <a:schemeClr val="dk1"/>
                </a:solidFill>
                <a:latin typeface="Calibri"/>
                <a:ea typeface="Calibri"/>
                <a:cs typeface="Calibri"/>
                <a:sym typeface="Calibri"/>
              </a:rPr>
              <a:t>district</a:t>
            </a:r>
            <a:r>
              <a:rPr lang="es-ES" sz="1800" b="1" i="0" u="none" dirty="0">
                <a:solidFill>
                  <a:schemeClr val="dk1"/>
                </a:solidFill>
                <a:latin typeface="Calibri"/>
                <a:ea typeface="Calibri"/>
                <a:cs typeface="Calibri"/>
                <a:sym typeface="Calibri"/>
              </a:rPr>
              <a:t> y </a:t>
            </a:r>
            <a:r>
              <a:rPr lang="es-ES" sz="1800" b="1" i="0" u="none" dirty="0" err="1">
                <a:solidFill>
                  <a:schemeClr val="dk1"/>
                </a:solidFill>
                <a:latin typeface="Calibri"/>
                <a:ea typeface="Calibri"/>
                <a:cs typeface="Calibri"/>
                <a:sym typeface="Calibri"/>
              </a:rPr>
              <a:t>population</a:t>
            </a:r>
            <a:r>
              <a:rPr lang="es-ES" sz="1800" b="1" i="0" u="none" dirty="0">
                <a:solidFill>
                  <a:schemeClr val="dk1"/>
                </a:solidFill>
                <a:latin typeface="Calibri"/>
                <a:ea typeface="Calibri"/>
                <a:cs typeface="Calibri"/>
                <a:sym typeface="Calibri"/>
              </a:rPr>
              <a:t>. </a:t>
            </a:r>
            <a:r>
              <a:rPr lang="es-ES" sz="1800" b="0" i="0" u="none" dirty="0">
                <a:solidFill>
                  <a:schemeClr val="dk1"/>
                </a:solidFill>
                <a:latin typeface="Calibri"/>
                <a:ea typeface="Calibri"/>
                <a:cs typeface="Calibri"/>
                <a:sym typeface="Calibri"/>
              </a:rPr>
              <a:t>Vamos a crear una vista resultado de consultar las ciudades de España (las de </a:t>
            </a:r>
            <a:r>
              <a:rPr lang="es-ES" sz="1800" b="0" i="0" u="none" dirty="0" err="1">
                <a:solidFill>
                  <a:schemeClr val="dk1"/>
                </a:solidFill>
                <a:latin typeface="Calibri"/>
                <a:ea typeface="Calibri"/>
                <a:cs typeface="Calibri"/>
                <a:sym typeface="Calibri"/>
              </a:rPr>
              <a:t>countrycode</a:t>
            </a:r>
            <a:r>
              <a:rPr lang="es-ES" sz="1800" b="0" i="0" u="none" dirty="0">
                <a:solidFill>
                  <a:schemeClr val="dk1"/>
                </a:solidFill>
                <a:latin typeface="Calibri"/>
                <a:ea typeface="Calibri"/>
                <a:cs typeface="Calibri"/>
                <a:sym typeface="Calibri"/>
              </a:rPr>
              <a:t>=ESP). La consulta debe tener las columnas ciudad, región y habitantes, es decir, en la vista no se ve el id ni el </a:t>
            </a:r>
            <a:r>
              <a:rPr lang="es-ES" sz="1800" b="0" i="0" u="none" dirty="0" err="1">
                <a:solidFill>
                  <a:schemeClr val="dk1"/>
                </a:solidFill>
                <a:latin typeface="Calibri"/>
                <a:ea typeface="Calibri"/>
                <a:cs typeface="Calibri"/>
                <a:sym typeface="Calibri"/>
              </a:rPr>
              <a:t>countrycode</a:t>
            </a:r>
            <a:r>
              <a:rPr lang="es-ES" sz="1800" b="0" i="0" u="none" dirty="0">
                <a:solidFill>
                  <a:schemeClr val="dk1"/>
                </a:solidFill>
                <a:latin typeface="Calibri"/>
                <a:ea typeface="Calibri"/>
                <a:cs typeface="Calibri"/>
                <a:sym typeface="Calibri"/>
              </a:rPr>
              <a:t>.</a:t>
            </a:r>
            <a:endParaRPr lang="es-ES" dirty="0"/>
          </a:p>
          <a:p>
            <a:pPr marL="0" marR="0" lvl="0" indent="0" algn="l" rtl="0">
              <a:lnSpc>
                <a:spcPct val="100000"/>
              </a:lnSpc>
              <a:spcBef>
                <a:spcPts val="0"/>
              </a:spcBef>
              <a:spcAft>
                <a:spcPts val="0"/>
              </a:spcAft>
              <a:buClr>
                <a:schemeClr val="dk1"/>
              </a:buClr>
              <a:buSzPts val="1800"/>
              <a:buFont typeface="Calibri"/>
              <a:buNone/>
            </a:pPr>
            <a:endParaRPr lang="es-ES"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1800"/>
              <a:buFont typeface="Calibri"/>
              <a:buNone/>
            </a:pPr>
            <a:r>
              <a:rPr lang="es-ES" sz="1800" b="1" i="0" u="none" dirty="0">
                <a:solidFill>
                  <a:srgbClr val="C00000"/>
                </a:solidFill>
                <a:latin typeface="Calibri"/>
                <a:ea typeface="Calibri"/>
                <a:cs typeface="Calibri"/>
                <a:sym typeface="Calibri"/>
              </a:rPr>
              <a:t>CREATE VIEW </a:t>
            </a:r>
            <a:r>
              <a:rPr lang="es-ES" sz="1800" b="1" i="0" u="none" dirty="0" err="1">
                <a:solidFill>
                  <a:srgbClr val="C00000"/>
                </a:solidFill>
                <a:latin typeface="Calibri"/>
                <a:ea typeface="Calibri"/>
                <a:cs typeface="Calibri"/>
                <a:sym typeface="Calibri"/>
              </a:rPr>
              <a:t>ciudades_de_españa</a:t>
            </a:r>
            <a:r>
              <a:rPr lang="es-ES" sz="1800" b="1" i="0" u="none" dirty="0">
                <a:solidFill>
                  <a:srgbClr val="C00000"/>
                </a:solidFill>
                <a:latin typeface="Calibri"/>
                <a:ea typeface="Calibri"/>
                <a:cs typeface="Calibri"/>
                <a:sym typeface="Calibri"/>
              </a:rPr>
              <a:t> (</a:t>
            </a:r>
            <a:r>
              <a:rPr lang="es-ES" sz="1800" b="1" i="0" u="none" dirty="0" err="1">
                <a:solidFill>
                  <a:srgbClr val="C00000"/>
                </a:solidFill>
                <a:latin typeface="Calibri"/>
                <a:ea typeface="Calibri"/>
                <a:cs typeface="Calibri"/>
                <a:sym typeface="Calibri"/>
              </a:rPr>
              <a:t>ciudad,region,habitantes</a:t>
            </a:r>
            <a:r>
              <a:rPr lang="es-ES" sz="1800" b="1" i="0" u="none" dirty="0">
                <a:solidFill>
                  <a:srgbClr val="C00000"/>
                </a:solidFill>
                <a:latin typeface="Calibri"/>
                <a:ea typeface="Calibri"/>
                <a:cs typeface="Calibri"/>
                <a:sym typeface="Calibri"/>
              </a:rPr>
              <a:t>) AS SELECT </a:t>
            </a:r>
            <a:r>
              <a:rPr lang="es-ES" sz="1800" b="1" i="0" u="none" dirty="0" err="1">
                <a:solidFill>
                  <a:srgbClr val="C00000"/>
                </a:solidFill>
                <a:latin typeface="Calibri"/>
                <a:ea typeface="Calibri"/>
                <a:cs typeface="Calibri"/>
                <a:sym typeface="Calibri"/>
              </a:rPr>
              <a:t>name,district,population</a:t>
            </a:r>
            <a:r>
              <a:rPr lang="es-ES" sz="1800" b="1" i="0" u="none" dirty="0">
                <a:solidFill>
                  <a:srgbClr val="C00000"/>
                </a:solidFill>
                <a:latin typeface="Calibri"/>
                <a:ea typeface="Calibri"/>
                <a:cs typeface="Calibri"/>
                <a:sym typeface="Calibri"/>
              </a:rPr>
              <a:t> FROM </a:t>
            </a:r>
            <a:r>
              <a:rPr lang="es-ES" sz="1800" b="1" i="0" u="none" dirty="0" err="1">
                <a:solidFill>
                  <a:srgbClr val="C00000"/>
                </a:solidFill>
                <a:latin typeface="Calibri"/>
                <a:ea typeface="Calibri"/>
                <a:cs typeface="Calibri"/>
                <a:sym typeface="Calibri"/>
              </a:rPr>
              <a:t>city</a:t>
            </a:r>
            <a:r>
              <a:rPr lang="es-ES" sz="1800" b="1" i="0" u="none" dirty="0">
                <a:solidFill>
                  <a:srgbClr val="C00000"/>
                </a:solidFill>
                <a:latin typeface="Calibri"/>
                <a:ea typeface="Calibri"/>
                <a:cs typeface="Calibri"/>
                <a:sym typeface="Calibri"/>
              </a:rPr>
              <a:t> WHERE </a:t>
            </a:r>
            <a:r>
              <a:rPr lang="es-ES" sz="1800" b="1" i="0" u="none" dirty="0" err="1">
                <a:solidFill>
                  <a:srgbClr val="C00000"/>
                </a:solidFill>
                <a:latin typeface="Calibri"/>
                <a:ea typeface="Calibri"/>
                <a:cs typeface="Calibri"/>
                <a:sym typeface="Calibri"/>
              </a:rPr>
              <a:t>countrycode</a:t>
            </a:r>
            <a:r>
              <a:rPr lang="es-ES" sz="1800" b="1" i="0" u="none" dirty="0">
                <a:solidFill>
                  <a:srgbClr val="C00000"/>
                </a:solidFill>
                <a:latin typeface="Calibri"/>
                <a:ea typeface="Calibri"/>
                <a:cs typeface="Calibri"/>
                <a:sym typeface="Calibri"/>
              </a:rPr>
              <a:t>=‘ESP’;</a:t>
            </a:r>
            <a:endParaRPr lang="es-ES" dirty="0"/>
          </a:p>
          <a:p>
            <a:pPr marL="0" marR="0" lvl="0" indent="0" algn="l" rtl="0">
              <a:lnSpc>
                <a:spcPct val="100000"/>
              </a:lnSpc>
              <a:spcBef>
                <a:spcPts val="0"/>
              </a:spcBef>
              <a:spcAft>
                <a:spcPts val="0"/>
              </a:spcAft>
              <a:buClr>
                <a:schemeClr val="dk1"/>
              </a:buClr>
              <a:buSzPts val="1800"/>
              <a:buFont typeface="Calibri"/>
              <a:buNone/>
            </a:pPr>
            <a:endParaRPr lang="es-ES" sz="1800" b="1" i="1"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s-ES" sz="1800" b="1" i="1" u="none" dirty="0">
                <a:solidFill>
                  <a:schemeClr val="dk1"/>
                </a:solidFill>
                <a:latin typeface="Calibri"/>
                <a:ea typeface="Calibri"/>
                <a:cs typeface="Calibri"/>
                <a:sym typeface="Calibri"/>
              </a:rPr>
              <a:t>Ejemplo 2:</a:t>
            </a:r>
            <a:r>
              <a:rPr lang="es-ES" sz="1800" b="0" i="0" u="none" dirty="0">
                <a:solidFill>
                  <a:schemeClr val="dk1"/>
                </a:solidFill>
                <a:latin typeface="Calibri"/>
                <a:ea typeface="Calibri"/>
                <a:cs typeface="Calibri"/>
                <a:sym typeface="Calibri"/>
              </a:rPr>
              <a:t>   Crear una vista </a:t>
            </a:r>
            <a:r>
              <a:rPr lang="es-ES" sz="1800" b="1" i="0" u="none" dirty="0" err="1">
                <a:solidFill>
                  <a:schemeClr val="dk1"/>
                </a:solidFill>
                <a:latin typeface="Calibri"/>
                <a:ea typeface="Calibri"/>
                <a:cs typeface="Calibri"/>
                <a:sym typeface="Calibri"/>
              </a:rPr>
              <a:t>ciudades_grandes</a:t>
            </a:r>
            <a:r>
              <a:rPr lang="es-ES" sz="1800" b="1" i="0" u="none" dirty="0">
                <a:solidFill>
                  <a:schemeClr val="dk1"/>
                </a:solidFill>
                <a:latin typeface="Calibri"/>
                <a:ea typeface="Calibri"/>
                <a:cs typeface="Calibri"/>
                <a:sym typeface="Calibri"/>
              </a:rPr>
              <a:t> </a:t>
            </a:r>
            <a:r>
              <a:rPr lang="es-ES" sz="1800" b="0" i="0" u="none" dirty="0">
                <a:solidFill>
                  <a:schemeClr val="dk1"/>
                </a:solidFill>
                <a:latin typeface="Calibri"/>
                <a:ea typeface="Calibri"/>
                <a:cs typeface="Calibri"/>
                <a:sym typeface="Calibri"/>
              </a:rPr>
              <a:t>que contiene los nombres de todas las ciudades de más de un millón de habitantes, junto con su población y el país al que pertenece cada una.</a:t>
            </a:r>
            <a:endParaRPr lang="es-ES" dirty="0"/>
          </a:p>
          <a:p>
            <a:pPr marL="0" marR="0" lvl="0" indent="0" algn="l" rtl="0">
              <a:lnSpc>
                <a:spcPct val="100000"/>
              </a:lnSpc>
              <a:spcBef>
                <a:spcPts val="0"/>
              </a:spcBef>
              <a:spcAft>
                <a:spcPts val="0"/>
              </a:spcAft>
              <a:buClr>
                <a:schemeClr val="dk1"/>
              </a:buClr>
              <a:buSzPts val="1800"/>
              <a:buFont typeface="Calibri"/>
              <a:buNone/>
            </a:pPr>
            <a:endParaRPr lang="es-ES"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1800"/>
              <a:buFont typeface="Calibri"/>
              <a:buNone/>
            </a:pPr>
            <a:r>
              <a:rPr lang="es-ES" sz="1800" b="1" i="0" u="none" dirty="0">
                <a:solidFill>
                  <a:srgbClr val="C00000"/>
                </a:solidFill>
                <a:latin typeface="Calibri"/>
                <a:ea typeface="Calibri"/>
                <a:cs typeface="Calibri"/>
                <a:sym typeface="Calibri"/>
              </a:rPr>
              <a:t>CREATE VIEW </a:t>
            </a:r>
            <a:r>
              <a:rPr lang="es-ES" sz="1800" b="1" i="0" u="none" dirty="0" err="1">
                <a:solidFill>
                  <a:srgbClr val="C00000"/>
                </a:solidFill>
                <a:latin typeface="Calibri"/>
                <a:ea typeface="Calibri"/>
                <a:cs typeface="Calibri"/>
                <a:sym typeface="Calibri"/>
              </a:rPr>
              <a:t>ciudades_grandes</a:t>
            </a:r>
            <a:r>
              <a:rPr lang="es-ES" sz="1800" b="1" i="0" u="none" dirty="0">
                <a:solidFill>
                  <a:srgbClr val="C00000"/>
                </a:solidFill>
                <a:latin typeface="Calibri"/>
                <a:ea typeface="Calibri"/>
                <a:cs typeface="Calibri"/>
                <a:sym typeface="Calibri"/>
              </a:rPr>
              <a:t>  (</a:t>
            </a:r>
            <a:r>
              <a:rPr lang="es-ES" sz="1800" b="1" i="0" u="none" dirty="0" err="1">
                <a:solidFill>
                  <a:srgbClr val="C00000"/>
                </a:solidFill>
                <a:latin typeface="Calibri"/>
                <a:ea typeface="Calibri"/>
                <a:cs typeface="Calibri"/>
                <a:sym typeface="Calibri"/>
              </a:rPr>
              <a:t>pais,ciudad</a:t>
            </a:r>
            <a:r>
              <a:rPr lang="es-ES" sz="1800" b="1" i="0" u="none" dirty="0">
                <a:solidFill>
                  <a:srgbClr val="C00000"/>
                </a:solidFill>
                <a:latin typeface="Calibri"/>
                <a:ea typeface="Calibri"/>
                <a:cs typeface="Calibri"/>
                <a:sym typeface="Calibri"/>
              </a:rPr>
              <a:t>, habitantes) AS SELECT </a:t>
            </a:r>
            <a:r>
              <a:rPr lang="es-ES" sz="1800" b="1" i="0" u="none" dirty="0" err="1">
                <a:solidFill>
                  <a:srgbClr val="C00000"/>
                </a:solidFill>
                <a:latin typeface="Calibri"/>
                <a:ea typeface="Calibri"/>
                <a:cs typeface="Calibri"/>
                <a:sym typeface="Calibri"/>
              </a:rPr>
              <a:t>country.Name</a:t>
            </a:r>
            <a:r>
              <a:rPr lang="es-ES" sz="1800" b="1" i="0" u="none" dirty="0">
                <a:solidFill>
                  <a:srgbClr val="C00000"/>
                </a:solidFill>
                <a:latin typeface="Calibri"/>
                <a:ea typeface="Calibri"/>
                <a:cs typeface="Calibri"/>
                <a:sym typeface="Calibri"/>
              </a:rPr>
              <a:t>, </a:t>
            </a:r>
            <a:r>
              <a:rPr lang="es-ES" sz="1800" b="1" i="0" u="none" dirty="0" err="1">
                <a:solidFill>
                  <a:srgbClr val="C00000"/>
                </a:solidFill>
                <a:latin typeface="Calibri"/>
                <a:ea typeface="Calibri"/>
                <a:cs typeface="Calibri"/>
                <a:sym typeface="Calibri"/>
              </a:rPr>
              <a:t>city.Name</a:t>
            </a:r>
            <a:r>
              <a:rPr lang="es-ES" sz="1800" b="1" i="0" u="none" dirty="0">
                <a:solidFill>
                  <a:srgbClr val="C00000"/>
                </a:solidFill>
                <a:latin typeface="Calibri"/>
                <a:ea typeface="Calibri"/>
                <a:cs typeface="Calibri"/>
                <a:sym typeface="Calibri"/>
              </a:rPr>
              <a:t>, </a:t>
            </a:r>
            <a:r>
              <a:rPr lang="es-ES" sz="1800" b="1" i="0" u="none" dirty="0" err="1">
                <a:solidFill>
                  <a:srgbClr val="C00000"/>
                </a:solidFill>
                <a:latin typeface="Calibri"/>
                <a:ea typeface="Calibri"/>
                <a:cs typeface="Calibri"/>
                <a:sym typeface="Calibri"/>
              </a:rPr>
              <a:t>city.Population</a:t>
            </a:r>
            <a:r>
              <a:rPr lang="es-ES" sz="1800" b="1" i="0" u="none" dirty="0">
                <a:solidFill>
                  <a:srgbClr val="C00000"/>
                </a:solidFill>
                <a:latin typeface="Calibri"/>
                <a:ea typeface="Calibri"/>
                <a:cs typeface="Calibri"/>
                <a:sym typeface="Calibri"/>
              </a:rPr>
              <a:t> FROM </a:t>
            </a:r>
            <a:r>
              <a:rPr lang="es-ES" sz="1800" b="1" i="0" u="none" dirty="0" err="1">
                <a:solidFill>
                  <a:srgbClr val="C00000"/>
                </a:solidFill>
                <a:latin typeface="Calibri"/>
                <a:ea typeface="Calibri"/>
                <a:cs typeface="Calibri"/>
                <a:sym typeface="Calibri"/>
              </a:rPr>
              <a:t>city</a:t>
            </a:r>
            <a:r>
              <a:rPr lang="es-ES" sz="1800" b="1" i="0" u="none" dirty="0">
                <a:solidFill>
                  <a:srgbClr val="C00000"/>
                </a:solidFill>
                <a:latin typeface="Calibri"/>
                <a:ea typeface="Calibri"/>
                <a:cs typeface="Calibri"/>
                <a:sym typeface="Calibri"/>
              </a:rPr>
              <a:t> </a:t>
            </a:r>
            <a:r>
              <a:rPr lang="es-ES" sz="1800" b="1" i="0" u="none" dirty="0" err="1">
                <a:solidFill>
                  <a:srgbClr val="C00000"/>
                </a:solidFill>
                <a:latin typeface="Calibri"/>
                <a:ea typeface="Calibri"/>
                <a:cs typeface="Calibri"/>
                <a:sym typeface="Calibri"/>
              </a:rPr>
              <a:t>inner</a:t>
            </a:r>
            <a:r>
              <a:rPr lang="es-ES" sz="1800" b="1" i="0" u="none" dirty="0">
                <a:solidFill>
                  <a:srgbClr val="C00000"/>
                </a:solidFill>
                <a:latin typeface="Calibri"/>
                <a:ea typeface="Calibri"/>
                <a:cs typeface="Calibri"/>
                <a:sym typeface="Calibri"/>
              </a:rPr>
              <a:t> </a:t>
            </a:r>
            <a:r>
              <a:rPr lang="es-ES" sz="1800" b="1" i="0" u="none" dirty="0" err="1">
                <a:solidFill>
                  <a:srgbClr val="C00000"/>
                </a:solidFill>
                <a:latin typeface="Calibri"/>
                <a:ea typeface="Calibri"/>
                <a:cs typeface="Calibri"/>
                <a:sym typeface="Calibri"/>
              </a:rPr>
              <a:t>join</a:t>
            </a:r>
            <a:r>
              <a:rPr lang="es-ES" sz="1800" b="1" i="0" u="none" dirty="0">
                <a:solidFill>
                  <a:srgbClr val="C00000"/>
                </a:solidFill>
                <a:latin typeface="Calibri"/>
                <a:ea typeface="Calibri"/>
                <a:cs typeface="Calibri"/>
                <a:sym typeface="Calibri"/>
              </a:rPr>
              <a:t> country </a:t>
            </a:r>
            <a:r>
              <a:rPr lang="es-ES" sz="1800" b="1" i="0" u="none" dirty="0" err="1">
                <a:solidFill>
                  <a:srgbClr val="C00000"/>
                </a:solidFill>
                <a:latin typeface="Calibri"/>
                <a:ea typeface="Calibri"/>
                <a:cs typeface="Calibri"/>
                <a:sym typeface="Calibri"/>
              </a:rPr>
              <a:t>on</a:t>
            </a:r>
            <a:r>
              <a:rPr lang="es-ES" sz="1800" b="1" i="0" u="none" dirty="0">
                <a:solidFill>
                  <a:srgbClr val="C00000"/>
                </a:solidFill>
                <a:latin typeface="Calibri"/>
                <a:ea typeface="Calibri"/>
                <a:cs typeface="Calibri"/>
                <a:sym typeface="Calibri"/>
              </a:rPr>
              <a:t> </a:t>
            </a:r>
            <a:r>
              <a:rPr lang="es-ES" sz="1800" b="1" i="0" u="none" dirty="0" err="1">
                <a:solidFill>
                  <a:srgbClr val="C00000"/>
                </a:solidFill>
                <a:latin typeface="Calibri"/>
                <a:ea typeface="Calibri"/>
                <a:cs typeface="Calibri"/>
                <a:sym typeface="Calibri"/>
              </a:rPr>
              <a:t>country.Code</a:t>
            </a:r>
            <a:r>
              <a:rPr lang="es-ES" sz="1800" b="1" i="0" u="none" dirty="0">
                <a:solidFill>
                  <a:srgbClr val="C00000"/>
                </a:solidFill>
                <a:latin typeface="Calibri"/>
                <a:ea typeface="Calibri"/>
                <a:cs typeface="Calibri"/>
                <a:sym typeface="Calibri"/>
              </a:rPr>
              <a:t>=</a:t>
            </a:r>
            <a:r>
              <a:rPr lang="es-ES" sz="1800" b="1" i="0" u="none" dirty="0" err="1">
                <a:solidFill>
                  <a:srgbClr val="C00000"/>
                </a:solidFill>
                <a:latin typeface="Calibri"/>
                <a:ea typeface="Calibri"/>
                <a:cs typeface="Calibri"/>
                <a:sym typeface="Calibri"/>
              </a:rPr>
              <a:t>city.CountryCode</a:t>
            </a:r>
            <a:r>
              <a:rPr lang="es-ES" sz="1800" b="1" i="0" u="none" dirty="0">
                <a:solidFill>
                  <a:srgbClr val="C00000"/>
                </a:solidFill>
                <a:latin typeface="Calibri"/>
                <a:ea typeface="Calibri"/>
                <a:cs typeface="Calibri"/>
                <a:sym typeface="Calibri"/>
              </a:rPr>
              <a:t> WHERE </a:t>
            </a:r>
            <a:r>
              <a:rPr lang="es-ES" sz="1800" b="1" i="0" u="none" dirty="0" err="1">
                <a:solidFill>
                  <a:srgbClr val="C00000"/>
                </a:solidFill>
                <a:latin typeface="Calibri"/>
                <a:ea typeface="Calibri"/>
                <a:cs typeface="Calibri"/>
                <a:sym typeface="Calibri"/>
              </a:rPr>
              <a:t>city.Population</a:t>
            </a:r>
            <a:r>
              <a:rPr lang="es-ES" sz="1800" b="1" i="0" u="none" dirty="0">
                <a:solidFill>
                  <a:srgbClr val="C00000"/>
                </a:solidFill>
                <a:latin typeface="Calibri"/>
                <a:ea typeface="Calibri"/>
                <a:cs typeface="Calibri"/>
                <a:sym typeface="Calibri"/>
              </a:rPr>
              <a:t>&gt;1000000;</a:t>
            </a:r>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p:nvPr/>
        </p:nvSpPr>
        <p:spPr>
          <a:xfrm>
            <a:off x="250825" y="207962"/>
            <a:ext cx="42497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7. Vistas</a:t>
            </a:r>
            <a:endParaRPr/>
          </a:p>
        </p:txBody>
      </p:sp>
      <p:sp>
        <p:nvSpPr>
          <p:cNvPr id="133" name="Google Shape;133;p18"/>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4" name="Google Shape;134;p18"/>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6</a:t>
            </a:fld>
            <a:endParaRPr/>
          </a:p>
        </p:txBody>
      </p:sp>
      <p:sp>
        <p:nvSpPr>
          <p:cNvPr id="135" name="Google Shape;135;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6" name="Google Shape;136;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7" name="Google Shape;137;p18"/>
          <p:cNvSpPr txBox="1"/>
          <p:nvPr/>
        </p:nvSpPr>
        <p:spPr>
          <a:xfrm>
            <a:off x="460375" y="1125537"/>
            <a:ext cx="7904162" cy="2954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s-ES" sz="2400" b="1" i="0" u="none" dirty="0">
                <a:solidFill>
                  <a:schemeClr val="dk1"/>
                </a:solidFill>
                <a:latin typeface="Calibri"/>
                <a:ea typeface="Calibri"/>
                <a:cs typeface="Calibri"/>
                <a:sym typeface="Calibri"/>
              </a:rPr>
              <a:t>Ejemplos de uso de una vista</a:t>
            </a:r>
            <a:endParaRPr lang="es-ES" dirty="0"/>
          </a:p>
          <a:p>
            <a:pPr marL="0" marR="0" lvl="0" indent="0" algn="l" rtl="0">
              <a:lnSpc>
                <a:spcPct val="100000"/>
              </a:lnSpc>
              <a:spcBef>
                <a:spcPts val="0"/>
              </a:spcBef>
              <a:spcAft>
                <a:spcPts val="0"/>
              </a:spcAft>
              <a:buClr>
                <a:schemeClr val="dk1"/>
              </a:buClr>
              <a:buSzPts val="1800"/>
              <a:buFont typeface="Calibri"/>
              <a:buNone/>
            </a:pPr>
            <a:endParaRPr lang="es-ES"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s-ES" sz="1800" b="1" i="1" u="none" dirty="0">
                <a:solidFill>
                  <a:schemeClr val="dk1"/>
                </a:solidFill>
                <a:latin typeface="Calibri"/>
                <a:ea typeface="Calibri"/>
                <a:cs typeface="Calibri"/>
                <a:sym typeface="Calibri"/>
              </a:rPr>
              <a:t>Ejemplo 1:</a:t>
            </a:r>
            <a:r>
              <a:rPr lang="es-ES" sz="1800" b="0" i="0" u="none" dirty="0">
                <a:solidFill>
                  <a:schemeClr val="dk1"/>
                </a:solidFill>
                <a:latin typeface="Calibri"/>
                <a:ea typeface="Calibri"/>
                <a:cs typeface="Calibri"/>
                <a:sym typeface="Calibri"/>
              </a:rPr>
              <a:t>  Como ya tenemos la vista  </a:t>
            </a:r>
            <a:r>
              <a:rPr lang="es-ES" sz="1800" b="1" i="0" u="none" dirty="0" err="1">
                <a:solidFill>
                  <a:schemeClr val="dk1"/>
                </a:solidFill>
                <a:latin typeface="Calibri"/>
                <a:ea typeface="Calibri"/>
                <a:cs typeface="Calibri"/>
                <a:sym typeface="Calibri"/>
              </a:rPr>
              <a:t>ciudades_de_España</a:t>
            </a:r>
            <a:r>
              <a:rPr lang="es-ES" sz="1800" b="1" i="0" u="none" dirty="0">
                <a:solidFill>
                  <a:schemeClr val="dk1"/>
                </a:solidFill>
                <a:latin typeface="Calibri"/>
                <a:ea typeface="Calibri"/>
                <a:cs typeface="Calibri"/>
                <a:sym typeface="Calibri"/>
              </a:rPr>
              <a:t>, </a:t>
            </a:r>
            <a:r>
              <a:rPr lang="es-ES" sz="1800" b="0" i="0" u="none" dirty="0">
                <a:solidFill>
                  <a:schemeClr val="dk1"/>
                </a:solidFill>
                <a:latin typeface="Calibri"/>
                <a:ea typeface="Calibri"/>
                <a:cs typeface="Calibri"/>
                <a:sym typeface="Calibri"/>
              </a:rPr>
              <a:t>podemos consultar datos de esa vista (aunque lo estaremos haciendo de la tabla </a:t>
            </a:r>
            <a:r>
              <a:rPr lang="es-ES" sz="1800" b="1" i="0" u="none" dirty="0" err="1">
                <a:solidFill>
                  <a:schemeClr val="dk1"/>
                </a:solidFill>
                <a:latin typeface="Calibri"/>
                <a:ea typeface="Calibri"/>
                <a:cs typeface="Calibri"/>
                <a:sym typeface="Calibri"/>
              </a:rPr>
              <a:t>city</a:t>
            </a:r>
            <a:r>
              <a:rPr lang="es-ES" sz="1800" b="1" i="0" u="none" dirty="0">
                <a:solidFill>
                  <a:schemeClr val="dk1"/>
                </a:solidFill>
                <a:latin typeface="Calibri"/>
                <a:ea typeface="Calibri"/>
                <a:cs typeface="Calibri"/>
                <a:sym typeface="Calibri"/>
              </a:rPr>
              <a:t>). </a:t>
            </a:r>
            <a:r>
              <a:rPr lang="es-ES" sz="1800" b="0" i="0" u="none" dirty="0">
                <a:solidFill>
                  <a:schemeClr val="dk1"/>
                </a:solidFill>
                <a:latin typeface="Calibri"/>
                <a:ea typeface="Calibri"/>
                <a:cs typeface="Calibri"/>
                <a:sym typeface="Calibri"/>
              </a:rPr>
              <a:t>También se podría eliminar filas, insertar filas, modificar datos a través de la vista. Obtengamos las ciudades de España con m</a:t>
            </a:r>
            <a:r>
              <a:rPr lang="es-ES" sz="1800" dirty="0">
                <a:solidFill>
                  <a:schemeClr val="dk1"/>
                </a:solidFill>
                <a:latin typeface="Calibri"/>
                <a:ea typeface="Calibri"/>
                <a:cs typeface="Calibri"/>
                <a:sym typeface="Calibri"/>
              </a:rPr>
              <a:t>á</a:t>
            </a:r>
            <a:r>
              <a:rPr lang="es-ES" sz="1800" b="0" i="0" u="none" dirty="0">
                <a:solidFill>
                  <a:schemeClr val="dk1"/>
                </a:solidFill>
                <a:latin typeface="Calibri"/>
                <a:ea typeface="Calibri"/>
                <a:cs typeface="Calibri"/>
                <a:sym typeface="Calibri"/>
              </a:rPr>
              <a:t>s de 200 mil habitantes ordenadas descendentemente por población.</a:t>
            </a:r>
            <a:endParaRPr lang="es-ES" dirty="0"/>
          </a:p>
          <a:p>
            <a:pPr marL="0" marR="0" lvl="0" indent="0" algn="l" rtl="0">
              <a:lnSpc>
                <a:spcPct val="100000"/>
              </a:lnSpc>
              <a:spcBef>
                <a:spcPts val="0"/>
              </a:spcBef>
              <a:spcAft>
                <a:spcPts val="0"/>
              </a:spcAft>
              <a:buClr>
                <a:schemeClr val="dk1"/>
              </a:buClr>
              <a:buSzPts val="1800"/>
              <a:buFont typeface="Calibri"/>
              <a:buNone/>
            </a:pPr>
            <a:endParaRPr lang="es-ES"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1800"/>
              <a:buFont typeface="Calibri"/>
              <a:buNone/>
            </a:pPr>
            <a:r>
              <a:rPr lang="es-ES" sz="1800" b="1" i="0" u="none" dirty="0">
                <a:solidFill>
                  <a:srgbClr val="C00000"/>
                </a:solidFill>
                <a:latin typeface="Calibri"/>
                <a:ea typeface="Calibri"/>
                <a:cs typeface="Calibri"/>
                <a:sym typeface="Calibri"/>
              </a:rPr>
              <a:t>SELECT ciudad, habitantes FROM </a:t>
            </a:r>
            <a:r>
              <a:rPr lang="es-ES" sz="1800" b="1" i="0" u="none" dirty="0" err="1">
                <a:solidFill>
                  <a:srgbClr val="C00000"/>
                </a:solidFill>
                <a:latin typeface="Calibri"/>
                <a:ea typeface="Calibri"/>
                <a:cs typeface="Calibri"/>
                <a:sym typeface="Calibri"/>
              </a:rPr>
              <a:t>ciudades_de_España</a:t>
            </a:r>
            <a:r>
              <a:rPr lang="es-ES" sz="1800" b="1" i="0" u="none" dirty="0">
                <a:solidFill>
                  <a:srgbClr val="C00000"/>
                </a:solidFill>
                <a:latin typeface="Calibri"/>
                <a:ea typeface="Calibri"/>
                <a:cs typeface="Calibri"/>
                <a:sym typeface="Calibri"/>
              </a:rPr>
              <a:t> WHERE habitantes&gt;200000 ORDER BY habitantes DESC;</a:t>
            </a:r>
            <a:endParaRPr lang="es-ES" dirty="0"/>
          </a:p>
        </p:txBody>
      </p:sp>
      <p:pic>
        <p:nvPicPr>
          <p:cNvPr id="138" name="Google Shape;138;p18"/>
          <p:cNvPicPr preferRelativeResize="0"/>
          <p:nvPr/>
        </p:nvPicPr>
        <p:blipFill rotWithShape="1">
          <a:blip r:embed="rId3">
            <a:alphaModFix/>
          </a:blip>
          <a:srcRect/>
          <a:stretch/>
        </p:blipFill>
        <p:spPr>
          <a:xfrm>
            <a:off x="2843212" y="4221162"/>
            <a:ext cx="2736850" cy="19542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p:nvPr/>
        </p:nvSpPr>
        <p:spPr>
          <a:xfrm>
            <a:off x="250825" y="207962"/>
            <a:ext cx="42497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7. Vistas</a:t>
            </a:r>
            <a:endParaRPr/>
          </a:p>
        </p:txBody>
      </p:sp>
      <p:sp>
        <p:nvSpPr>
          <p:cNvPr id="144" name="Google Shape;144;p19"/>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5" name="Google Shape;145;p19"/>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7</a:t>
            </a:fld>
            <a:endParaRPr/>
          </a:p>
        </p:txBody>
      </p:sp>
      <p:sp>
        <p:nvSpPr>
          <p:cNvPr id="146" name="Google Shape;146;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7" name="Google Shape;147;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8" name="Google Shape;148;p19"/>
          <p:cNvSpPr txBox="1"/>
          <p:nvPr/>
        </p:nvSpPr>
        <p:spPr>
          <a:xfrm>
            <a:off x="460375" y="1052512"/>
            <a:ext cx="7904162" cy="40624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s-ES" sz="2400" b="1" i="0" u="none" dirty="0">
                <a:solidFill>
                  <a:schemeClr val="dk1"/>
                </a:solidFill>
                <a:latin typeface="Calibri"/>
                <a:ea typeface="Calibri"/>
                <a:cs typeface="Calibri"/>
                <a:sym typeface="Calibri"/>
              </a:rPr>
              <a:t>Ejemplos de uso de una vista</a:t>
            </a:r>
            <a:endParaRPr lang="es-ES" dirty="0"/>
          </a:p>
          <a:p>
            <a:pPr marL="0" marR="0" lvl="0" indent="0" algn="l" rtl="0">
              <a:lnSpc>
                <a:spcPct val="100000"/>
              </a:lnSpc>
              <a:spcBef>
                <a:spcPts val="0"/>
              </a:spcBef>
              <a:spcAft>
                <a:spcPts val="0"/>
              </a:spcAft>
              <a:buClr>
                <a:schemeClr val="dk1"/>
              </a:buClr>
              <a:buSzPts val="1800"/>
              <a:buFont typeface="Calibri"/>
              <a:buNone/>
            </a:pPr>
            <a:endParaRPr lang="es-ES"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s-ES" sz="1800" b="1" i="1" u="none" dirty="0">
                <a:solidFill>
                  <a:schemeClr val="dk1"/>
                </a:solidFill>
                <a:latin typeface="Calibri"/>
                <a:ea typeface="Calibri"/>
                <a:cs typeface="Calibri"/>
                <a:sym typeface="Calibri"/>
              </a:rPr>
              <a:t>Ejemplo 2:</a:t>
            </a:r>
            <a:r>
              <a:rPr lang="es-ES" sz="1800" b="0" i="0" u="none" dirty="0">
                <a:solidFill>
                  <a:schemeClr val="dk1"/>
                </a:solidFill>
                <a:latin typeface="Calibri"/>
                <a:ea typeface="Calibri"/>
                <a:cs typeface="Calibri"/>
                <a:sym typeface="Calibri"/>
              </a:rPr>
              <a:t>  Usando la vista  </a:t>
            </a:r>
            <a:r>
              <a:rPr lang="es-ES" sz="1800" b="1" i="0" u="none" dirty="0" err="1">
                <a:solidFill>
                  <a:schemeClr val="dk1"/>
                </a:solidFill>
                <a:latin typeface="Calibri"/>
                <a:ea typeface="Calibri"/>
                <a:cs typeface="Calibri"/>
                <a:sym typeface="Calibri"/>
              </a:rPr>
              <a:t>ciudades_de_España</a:t>
            </a:r>
            <a:r>
              <a:rPr lang="es-ES" sz="1800" b="1" i="0" u="none" dirty="0">
                <a:solidFill>
                  <a:schemeClr val="dk1"/>
                </a:solidFill>
                <a:latin typeface="Calibri"/>
                <a:ea typeface="Calibri"/>
                <a:cs typeface="Calibri"/>
                <a:sym typeface="Calibri"/>
              </a:rPr>
              <a:t>, </a:t>
            </a:r>
            <a:r>
              <a:rPr lang="es-ES" sz="1800" b="0" i="0" u="none" dirty="0">
                <a:solidFill>
                  <a:schemeClr val="dk1"/>
                </a:solidFill>
                <a:latin typeface="Calibri"/>
                <a:ea typeface="Calibri"/>
                <a:cs typeface="Calibri"/>
                <a:sym typeface="Calibri"/>
              </a:rPr>
              <a:t>dado que la región a la que pertenece Barcelona figura como </a:t>
            </a:r>
            <a:r>
              <a:rPr lang="es-ES" sz="1800" b="0" i="0" u="none" dirty="0" err="1">
                <a:solidFill>
                  <a:schemeClr val="dk1"/>
                </a:solidFill>
                <a:latin typeface="Calibri"/>
                <a:ea typeface="Calibri"/>
                <a:cs typeface="Calibri"/>
                <a:sym typeface="Calibri"/>
              </a:rPr>
              <a:t>Katalonia</a:t>
            </a:r>
            <a:r>
              <a:rPr lang="es-ES" sz="1800" b="0" i="0" u="none" dirty="0">
                <a:solidFill>
                  <a:schemeClr val="dk1"/>
                </a:solidFill>
                <a:latin typeface="Calibri"/>
                <a:ea typeface="Calibri"/>
                <a:cs typeface="Calibri"/>
                <a:sym typeface="Calibri"/>
              </a:rPr>
              <a:t>, vamos a intentar modificar el nombre de esa región para Barcelona (para que la región sea Cataluña).</a:t>
            </a:r>
            <a:endParaRPr lang="es-ES" dirty="0"/>
          </a:p>
          <a:p>
            <a:pPr marL="0" marR="0" lvl="0" indent="0" algn="l" rtl="0">
              <a:lnSpc>
                <a:spcPct val="100000"/>
              </a:lnSpc>
              <a:spcBef>
                <a:spcPts val="0"/>
              </a:spcBef>
              <a:spcAft>
                <a:spcPts val="0"/>
              </a:spcAft>
              <a:buClr>
                <a:schemeClr val="dk1"/>
              </a:buClr>
              <a:buSzPts val="1800"/>
              <a:buFont typeface="Calibri"/>
              <a:buNone/>
            </a:pPr>
            <a:endParaRPr lang="es-ES"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1800"/>
              <a:buFont typeface="Calibri"/>
              <a:buNone/>
            </a:pPr>
            <a:r>
              <a:rPr lang="es-ES" sz="1800" b="1" i="0" u="none" dirty="0" err="1">
                <a:solidFill>
                  <a:srgbClr val="C00000"/>
                </a:solidFill>
                <a:latin typeface="Calibri"/>
                <a:ea typeface="Calibri"/>
                <a:cs typeface="Calibri"/>
                <a:sym typeface="Calibri"/>
              </a:rPr>
              <a:t>update</a:t>
            </a:r>
            <a:r>
              <a:rPr lang="es-ES" sz="1800" b="1" i="0" u="none" dirty="0">
                <a:solidFill>
                  <a:srgbClr val="C00000"/>
                </a:solidFill>
                <a:latin typeface="Calibri"/>
                <a:ea typeface="Calibri"/>
                <a:cs typeface="Calibri"/>
                <a:sym typeface="Calibri"/>
              </a:rPr>
              <a:t> </a:t>
            </a:r>
            <a:r>
              <a:rPr lang="es-ES" sz="1800" b="1" i="0" u="none" dirty="0" err="1">
                <a:solidFill>
                  <a:srgbClr val="C00000"/>
                </a:solidFill>
                <a:latin typeface="Calibri"/>
                <a:ea typeface="Calibri"/>
                <a:cs typeface="Calibri"/>
                <a:sym typeface="Calibri"/>
              </a:rPr>
              <a:t>ciudades_de_españa</a:t>
            </a:r>
            <a:r>
              <a:rPr lang="es-ES" sz="1800" b="1" i="0" u="none" dirty="0">
                <a:solidFill>
                  <a:srgbClr val="C00000"/>
                </a:solidFill>
                <a:latin typeface="Calibri"/>
                <a:ea typeface="Calibri"/>
                <a:cs typeface="Calibri"/>
                <a:sym typeface="Calibri"/>
              </a:rPr>
              <a:t> set </a:t>
            </a:r>
            <a:r>
              <a:rPr lang="es-ES" sz="1800" b="1" i="0" u="none" dirty="0" err="1">
                <a:solidFill>
                  <a:srgbClr val="C00000"/>
                </a:solidFill>
                <a:latin typeface="Calibri"/>
                <a:ea typeface="Calibri"/>
                <a:cs typeface="Calibri"/>
                <a:sym typeface="Calibri"/>
              </a:rPr>
              <a:t>Region</a:t>
            </a:r>
            <a:r>
              <a:rPr lang="es-ES" sz="1800" b="1" i="0" u="none" dirty="0">
                <a:solidFill>
                  <a:srgbClr val="C00000"/>
                </a:solidFill>
                <a:latin typeface="Calibri"/>
                <a:ea typeface="Calibri"/>
                <a:cs typeface="Calibri"/>
                <a:sym typeface="Calibri"/>
              </a:rPr>
              <a:t>='Cataluña' WHERE ciudad='Barcelona';</a:t>
            </a:r>
            <a:endParaRPr lang="es-ES" dirty="0"/>
          </a:p>
          <a:p>
            <a:pPr marL="0" marR="0" lvl="0" indent="0" algn="l" rtl="0">
              <a:lnSpc>
                <a:spcPct val="100000"/>
              </a:lnSpc>
              <a:spcBef>
                <a:spcPts val="0"/>
              </a:spcBef>
              <a:spcAft>
                <a:spcPts val="0"/>
              </a:spcAft>
              <a:buClr>
                <a:schemeClr val="dk1"/>
              </a:buClr>
              <a:buSzPts val="1800"/>
              <a:buFont typeface="Calibri"/>
              <a:buNone/>
            </a:pPr>
            <a:endParaRPr lang="es-ES" sz="1800" b="1"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s-ES" sz="1800" b="0" i="0" u="none" dirty="0">
                <a:solidFill>
                  <a:schemeClr val="dk1"/>
                </a:solidFill>
                <a:latin typeface="Calibri"/>
                <a:ea typeface="Calibri"/>
                <a:cs typeface="Calibri"/>
                <a:sym typeface="Calibri"/>
              </a:rPr>
              <a:t>Realmente la modificación se habrá hecho en la tabla </a:t>
            </a:r>
            <a:r>
              <a:rPr lang="es-ES" sz="1800" b="0" i="0" u="none" dirty="0" err="1">
                <a:solidFill>
                  <a:schemeClr val="dk1"/>
                </a:solidFill>
                <a:latin typeface="Calibri"/>
                <a:ea typeface="Calibri"/>
                <a:cs typeface="Calibri"/>
                <a:sym typeface="Calibri"/>
              </a:rPr>
              <a:t>city</a:t>
            </a:r>
            <a:r>
              <a:rPr lang="es-ES" sz="1800" b="0" i="0" u="none" dirty="0">
                <a:solidFill>
                  <a:schemeClr val="dk1"/>
                </a:solidFill>
                <a:latin typeface="Calibri"/>
                <a:ea typeface="Calibri"/>
                <a:cs typeface="Calibri"/>
                <a:sym typeface="Calibri"/>
              </a:rPr>
              <a:t>. Podemos comprobarlo de esta forma:</a:t>
            </a:r>
            <a:endParaRPr lang="es-ES" dirty="0"/>
          </a:p>
          <a:p>
            <a:pPr marL="0" marR="0" lvl="0" indent="0" algn="l" rtl="0">
              <a:lnSpc>
                <a:spcPct val="100000"/>
              </a:lnSpc>
              <a:spcBef>
                <a:spcPts val="0"/>
              </a:spcBef>
              <a:spcAft>
                <a:spcPts val="0"/>
              </a:spcAft>
              <a:buClr>
                <a:schemeClr val="dk1"/>
              </a:buClr>
              <a:buSzPts val="1800"/>
              <a:buFont typeface="Calibri"/>
              <a:buNone/>
            </a:pPr>
            <a:endParaRPr lang="es-ES"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1800"/>
              <a:buFont typeface="Calibri"/>
              <a:buNone/>
            </a:pPr>
            <a:r>
              <a:rPr lang="es-ES" sz="1800" b="1" i="0" u="none" dirty="0">
                <a:solidFill>
                  <a:srgbClr val="C00000"/>
                </a:solidFill>
                <a:latin typeface="Calibri"/>
                <a:ea typeface="Calibri"/>
                <a:cs typeface="Calibri"/>
                <a:sym typeface="Calibri"/>
              </a:rPr>
              <a:t>SELECT * FROM </a:t>
            </a:r>
            <a:r>
              <a:rPr lang="es-ES" sz="1800" b="1" i="0" u="none" dirty="0" err="1">
                <a:solidFill>
                  <a:srgbClr val="C00000"/>
                </a:solidFill>
                <a:latin typeface="Calibri"/>
                <a:ea typeface="Calibri"/>
                <a:cs typeface="Calibri"/>
                <a:sym typeface="Calibri"/>
              </a:rPr>
              <a:t>city</a:t>
            </a:r>
            <a:r>
              <a:rPr lang="es-ES" sz="1800" b="1" i="0" u="none" dirty="0">
                <a:solidFill>
                  <a:srgbClr val="C00000"/>
                </a:solidFill>
                <a:latin typeface="Calibri"/>
                <a:ea typeface="Calibri"/>
                <a:cs typeface="Calibri"/>
                <a:sym typeface="Calibri"/>
              </a:rPr>
              <a:t> WHERE </a:t>
            </a:r>
            <a:r>
              <a:rPr lang="es-ES" sz="1800" b="1" i="0" u="none" dirty="0" err="1">
                <a:solidFill>
                  <a:srgbClr val="C00000"/>
                </a:solidFill>
                <a:latin typeface="Calibri"/>
                <a:ea typeface="Calibri"/>
                <a:cs typeface="Calibri"/>
                <a:sym typeface="Calibri"/>
              </a:rPr>
              <a:t>name</a:t>
            </a:r>
            <a:r>
              <a:rPr lang="es-ES" sz="1800" b="1" i="0" u="none" dirty="0">
                <a:solidFill>
                  <a:srgbClr val="C00000"/>
                </a:solidFill>
                <a:latin typeface="Calibri"/>
                <a:ea typeface="Calibri"/>
                <a:cs typeface="Calibri"/>
                <a:sym typeface="Calibri"/>
              </a:rPr>
              <a:t>='Barcelona';</a:t>
            </a:r>
            <a:endParaRPr lang="es-ES" dirty="0"/>
          </a:p>
          <a:p>
            <a:pPr marL="0" marR="0" lvl="0" indent="0" algn="l" rtl="0">
              <a:lnSpc>
                <a:spcPct val="100000"/>
              </a:lnSpc>
              <a:spcBef>
                <a:spcPts val="0"/>
              </a:spcBef>
              <a:spcAft>
                <a:spcPts val="0"/>
              </a:spcAft>
              <a:buClr>
                <a:schemeClr val="dk1"/>
              </a:buClr>
              <a:buSzPts val="1800"/>
              <a:buFont typeface="Calibri"/>
              <a:buNone/>
            </a:pPr>
            <a:endParaRPr sz="1800" b="1"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dirty="0">
              <a:solidFill>
                <a:srgbClr val="C00000"/>
              </a:solidFill>
              <a:latin typeface="Calibri"/>
              <a:ea typeface="Calibri"/>
              <a:cs typeface="Calibri"/>
              <a:sym typeface="Calibri"/>
            </a:endParaRPr>
          </a:p>
        </p:txBody>
      </p:sp>
      <p:pic>
        <p:nvPicPr>
          <p:cNvPr id="149" name="Google Shape;149;p19"/>
          <p:cNvPicPr preferRelativeResize="0"/>
          <p:nvPr/>
        </p:nvPicPr>
        <p:blipFill rotWithShape="1">
          <a:blip r:embed="rId3">
            <a:alphaModFix/>
          </a:blip>
          <a:srcRect/>
          <a:stretch/>
        </p:blipFill>
        <p:spPr>
          <a:xfrm>
            <a:off x="2376487" y="5002212"/>
            <a:ext cx="3946525" cy="947737"/>
          </a:xfrm>
          <a:prstGeom prst="rect">
            <a:avLst/>
          </a:prstGeom>
          <a:noFill/>
          <a:ln>
            <a:noFill/>
          </a:ln>
        </p:spPr>
      </p:pic>
      <p:sp>
        <p:nvSpPr>
          <p:cNvPr id="150" name="Google Shape;150;p19"/>
          <p:cNvSpPr txBox="1"/>
          <p:nvPr/>
        </p:nvSpPr>
        <p:spPr>
          <a:xfrm>
            <a:off x="641825" y="6164550"/>
            <a:ext cx="5821800" cy="3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792</Words>
  <Application>Microsoft Office PowerPoint</Application>
  <PresentationFormat>Presentación en pantalla (4:3)</PresentationFormat>
  <Paragraphs>89</Paragraphs>
  <Slides>7</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Noto Sans Symbols</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Luis Jesús Herrero de Cos</cp:lastModifiedBy>
  <cp:revision>4</cp:revision>
  <dcterms:modified xsi:type="dcterms:W3CDTF">2024-01-31T16:38:15Z</dcterms:modified>
</cp:coreProperties>
</file>