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5"/>
  </p:notesMasterIdLst>
  <p:handoutMasterIdLst>
    <p:handoutMasterId r:id="rId26"/>
  </p:handoutMasterIdLst>
  <p:sldIdLst>
    <p:sldId id="431" r:id="rId2"/>
    <p:sldId id="286" r:id="rId3"/>
    <p:sldId id="411" r:id="rId4"/>
    <p:sldId id="432" r:id="rId5"/>
    <p:sldId id="433" r:id="rId6"/>
    <p:sldId id="436" r:id="rId7"/>
    <p:sldId id="434" r:id="rId8"/>
    <p:sldId id="435" r:id="rId9"/>
    <p:sldId id="442" r:id="rId10"/>
    <p:sldId id="443" r:id="rId11"/>
    <p:sldId id="444" r:id="rId12"/>
    <p:sldId id="445" r:id="rId13"/>
    <p:sldId id="446" r:id="rId14"/>
    <p:sldId id="441" r:id="rId15"/>
    <p:sldId id="439" r:id="rId16"/>
    <p:sldId id="448" r:id="rId17"/>
    <p:sldId id="452" r:id="rId18"/>
    <p:sldId id="449" r:id="rId19"/>
    <p:sldId id="453" r:id="rId20"/>
    <p:sldId id="450" r:id="rId21"/>
    <p:sldId id="451" r:id="rId22"/>
    <p:sldId id="454" r:id="rId23"/>
    <p:sldId id="45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FE7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88784-9B76-48CD-BA3D-B9F1DE29B66A}" v="78" dt="2023-03-02T11:02:32.6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12" autoAdjust="0"/>
    <p:restoredTop sz="93662" autoAdjust="0"/>
  </p:normalViewPr>
  <p:slideViewPr>
    <p:cSldViewPr>
      <p:cViewPr varScale="1">
        <p:scale>
          <a:sx n="68" d="100"/>
          <a:sy n="68" d="100"/>
        </p:scale>
        <p:origin x="1164" y="72"/>
      </p:cViewPr>
      <p:guideLst>
        <p:guide orient="horz" pos="2160"/>
        <p:guide pos="2880"/>
      </p:guideLst>
    </p:cSldViewPr>
  </p:slideViewPr>
  <p:notesTextViewPr>
    <p:cViewPr>
      <p:scale>
        <a:sx n="100" d="100"/>
        <a:sy n="100" d="100"/>
      </p:scale>
      <p:origin x="0" y="0"/>
    </p:cViewPr>
  </p:notesTextViewPr>
  <p:notesViewPr>
    <p:cSldViewPr>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CA988784-9B76-48CD-BA3D-B9F1DE29B66A}"/>
    <pc:docChg chg="undo custSel addSld delSld modSld sldOrd">
      <pc:chgData name="Luis Jesús Herrero de Cos" userId="1a803f82-0012-431b-a368-6f3c9304e3f9" providerId="ADAL" clId="{CA988784-9B76-48CD-BA3D-B9F1DE29B66A}" dt="2023-03-02T11:08:27.422" v="5477" actId="114"/>
      <pc:docMkLst>
        <pc:docMk/>
      </pc:docMkLst>
      <pc:sldChg chg="modSp">
        <pc:chgData name="Luis Jesús Herrero de Cos" userId="1a803f82-0012-431b-a368-6f3c9304e3f9" providerId="ADAL" clId="{CA988784-9B76-48CD-BA3D-B9F1DE29B66A}" dt="2023-03-02T09:38:06.323" v="8"/>
        <pc:sldMkLst>
          <pc:docMk/>
          <pc:sldMk cId="0" sldId="286"/>
        </pc:sldMkLst>
        <pc:spChg chg="mod">
          <ac:chgData name="Luis Jesús Herrero de Cos" userId="1a803f82-0012-431b-a368-6f3c9304e3f9" providerId="ADAL" clId="{CA988784-9B76-48CD-BA3D-B9F1DE29B66A}" dt="2023-03-02T09:38:06.323" v="8"/>
          <ac:spMkLst>
            <pc:docMk/>
            <pc:sldMk cId="0" sldId="286"/>
            <ac:spMk id="14338" creationId="{6EE56724-3988-427E-9E76-DCF7D4302AFC}"/>
          </ac:spMkLst>
        </pc:spChg>
      </pc:sldChg>
      <pc:sldChg chg="modSp mod">
        <pc:chgData name="Luis Jesús Herrero de Cos" userId="1a803f82-0012-431b-a368-6f3c9304e3f9" providerId="ADAL" clId="{CA988784-9B76-48CD-BA3D-B9F1DE29B66A}" dt="2023-03-02T09:40:59.284" v="74" actId="20577"/>
        <pc:sldMkLst>
          <pc:docMk/>
          <pc:sldMk cId="2251858672" sldId="411"/>
        </pc:sldMkLst>
        <pc:spChg chg="mod">
          <ac:chgData name="Luis Jesús Herrero de Cos" userId="1a803f82-0012-431b-a368-6f3c9304e3f9" providerId="ADAL" clId="{CA988784-9B76-48CD-BA3D-B9F1DE29B66A}" dt="2023-03-02T09:38:06.323" v="8"/>
          <ac:spMkLst>
            <pc:docMk/>
            <pc:sldMk cId="2251858672" sldId="411"/>
            <ac:spMk id="4" creationId="{FF889848-5F61-4FA2-8FC0-1CB58C647C21}"/>
          </ac:spMkLst>
        </pc:spChg>
        <pc:graphicFrameChg chg="mod">
          <ac:chgData name="Luis Jesús Herrero de Cos" userId="1a803f82-0012-431b-a368-6f3c9304e3f9" providerId="ADAL" clId="{CA988784-9B76-48CD-BA3D-B9F1DE29B66A}" dt="2023-03-02T09:40:59.284" v="74" actId="20577"/>
          <ac:graphicFrameMkLst>
            <pc:docMk/>
            <pc:sldMk cId="2251858672" sldId="411"/>
            <ac:graphicFrameMk id="6" creationId="{F81D50CF-A5A2-47AD-B489-F05DDDB03113}"/>
          </ac:graphicFrameMkLst>
        </pc:graphicFrameChg>
      </pc:sldChg>
      <pc:sldChg chg="addSp delSp modSp mod setBg setClrOvrMap delDesignElem">
        <pc:chgData name="Luis Jesús Herrero de Cos" userId="1a803f82-0012-431b-a368-6f3c9304e3f9" providerId="ADAL" clId="{CA988784-9B76-48CD-BA3D-B9F1DE29B66A}" dt="2023-03-02T09:38:41.831" v="14" actId="6549"/>
        <pc:sldMkLst>
          <pc:docMk/>
          <pc:sldMk cId="611763170" sldId="431"/>
        </pc:sldMkLst>
        <pc:spChg chg="mod">
          <ac:chgData name="Luis Jesús Herrero de Cos" userId="1a803f82-0012-431b-a368-6f3c9304e3f9" providerId="ADAL" clId="{CA988784-9B76-48CD-BA3D-B9F1DE29B66A}" dt="2023-03-02T09:38:25.559" v="13" actId="26606"/>
          <ac:spMkLst>
            <pc:docMk/>
            <pc:sldMk cId="611763170" sldId="431"/>
            <ac:spMk id="2" creationId="{0E1C6801-0991-4A5C-BA87-3C8974E56908}"/>
          </ac:spMkLst>
        </pc:spChg>
        <pc:spChg chg="mod">
          <ac:chgData name="Luis Jesús Herrero de Cos" userId="1a803f82-0012-431b-a368-6f3c9304e3f9" providerId="ADAL" clId="{CA988784-9B76-48CD-BA3D-B9F1DE29B66A}" dt="2023-03-02T09:38:41.831" v="14" actId="6549"/>
          <ac:spMkLst>
            <pc:docMk/>
            <pc:sldMk cId="611763170" sldId="431"/>
            <ac:spMk id="3" creationId="{9CBD27E2-2F27-4735-9F8F-D49882E56324}"/>
          </ac:spMkLst>
        </pc:spChg>
        <pc:spChg chg="mod">
          <ac:chgData name="Luis Jesús Herrero de Cos" userId="1a803f82-0012-431b-a368-6f3c9304e3f9" providerId="ADAL" clId="{CA988784-9B76-48CD-BA3D-B9F1DE29B66A}" dt="2023-03-02T09:38:25.559" v="13" actId="26606"/>
          <ac:spMkLst>
            <pc:docMk/>
            <pc:sldMk cId="611763170" sldId="431"/>
            <ac:spMk id="4" creationId="{933D07C3-7C50-472B-9F9F-E75AFC25C6AE}"/>
          </ac:spMkLst>
        </pc:spChg>
        <pc:spChg chg="add del">
          <ac:chgData name="Luis Jesús Herrero de Cos" userId="1a803f82-0012-431b-a368-6f3c9304e3f9" providerId="ADAL" clId="{CA988784-9B76-48CD-BA3D-B9F1DE29B66A}" dt="2023-03-02T09:38:22.997" v="10" actId="26606"/>
          <ac:spMkLst>
            <pc:docMk/>
            <pc:sldMk cId="611763170" sldId="431"/>
            <ac:spMk id="10" creationId="{71B2258F-86CA-4D4D-8270-BC05FCDEBFB3}"/>
          </ac:spMkLst>
        </pc:spChg>
        <pc:spChg chg="add del">
          <ac:chgData name="Luis Jesús Herrero de Cos" userId="1a803f82-0012-431b-a368-6f3c9304e3f9" providerId="ADAL" clId="{CA988784-9B76-48CD-BA3D-B9F1DE29B66A}" dt="2023-03-02T09:38:25.534" v="12" actId="26606"/>
          <ac:spMkLst>
            <pc:docMk/>
            <pc:sldMk cId="611763170" sldId="431"/>
            <ac:spMk id="12" creationId="{E49CC64F-7275-4E33-961B-0C5CDC439875}"/>
          </ac:spMkLst>
        </pc:spChg>
        <pc:spChg chg="add">
          <ac:chgData name="Luis Jesús Herrero de Cos" userId="1a803f82-0012-431b-a368-6f3c9304e3f9" providerId="ADAL" clId="{CA988784-9B76-48CD-BA3D-B9F1DE29B66A}" dt="2023-03-02T09:38:25.559" v="13" actId="26606"/>
          <ac:spMkLst>
            <pc:docMk/>
            <pc:sldMk cId="611763170" sldId="431"/>
            <ac:spMk id="15" creationId="{71B2258F-86CA-4D4D-8270-BC05FCDEBFB3}"/>
          </ac:spMkLst>
        </pc:spChg>
        <pc:spChg chg="del">
          <ac:chgData name="Luis Jesús Herrero de Cos" userId="1a803f82-0012-431b-a368-6f3c9304e3f9" providerId="ADAL" clId="{CA988784-9B76-48CD-BA3D-B9F1DE29B66A}" dt="2023-03-02T09:37:30.043" v="7"/>
          <ac:spMkLst>
            <pc:docMk/>
            <pc:sldMk cId="611763170" sldId="431"/>
            <ac:spMk id="20" creationId="{78E1DCC1-CECF-49BB-97F0-2233B406D8E6}"/>
          </ac:spMkLst>
        </pc:spChg>
        <pc:spChg chg="del">
          <ac:chgData name="Luis Jesús Herrero de Cos" userId="1a803f82-0012-431b-a368-6f3c9304e3f9" providerId="ADAL" clId="{CA988784-9B76-48CD-BA3D-B9F1DE29B66A}" dt="2023-03-02T09:37:30.043" v="7"/>
          <ac:spMkLst>
            <pc:docMk/>
            <pc:sldMk cId="611763170" sldId="431"/>
            <ac:spMk id="22" creationId="{3C7ABF58-EC6B-4932-8671-4BAEBDDF5053}"/>
          </ac:spMkLst>
        </pc:spChg>
        <pc:spChg chg="del">
          <ac:chgData name="Luis Jesús Herrero de Cos" userId="1a803f82-0012-431b-a368-6f3c9304e3f9" providerId="ADAL" clId="{CA988784-9B76-48CD-BA3D-B9F1DE29B66A}" dt="2023-03-02T09:37:30.043" v="7"/>
          <ac:spMkLst>
            <pc:docMk/>
            <pc:sldMk cId="611763170" sldId="431"/>
            <ac:spMk id="24" creationId="{EB868EAF-CD67-49A7-8A32-BBC0EA412C4C}"/>
          </ac:spMkLst>
        </pc:spChg>
        <pc:picChg chg="add del">
          <ac:chgData name="Luis Jesús Herrero de Cos" userId="1a803f82-0012-431b-a368-6f3c9304e3f9" providerId="ADAL" clId="{CA988784-9B76-48CD-BA3D-B9F1DE29B66A}" dt="2023-03-02T09:38:22.997" v="10" actId="26606"/>
          <ac:picMkLst>
            <pc:docMk/>
            <pc:sldMk cId="611763170" sldId="431"/>
            <ac:picMk id="6" creationId="{9EAD2C8D-2B65-B490-5CB0-37FC808583CA}"/>
          </ac:picMkLst>
        </pc:picChg>
        <pc:picChg chg="add del">
          <ac:chgData name="Luis Jesús Herrero de Cos" userId="1a803f82-0012-431b-a368-6f3c9304e3f9" providerId="ADAL" clId="{CA988784-9B76-48CD-BA3D-B9F1DE29B66A}" dt="2023-03-02T09:38:25.534" v="12" actId="26606"/>
          <ac:picMkLst>
            <pc:docMk/>
            <pc:sldMk cId="611763170" sldId="431"/>
            <ac:picMk id="13" creationId="{F367731D-D24A-FB61-080F-4E5878AD0212}"/>
          </ac:picMkLst>
        </pc:picChg>
        <pc:picChg chg="add">
          <ac:chgData name="Luis Jesús Herrero de Cos" userId="1a803f82-0012-431b-a368-6f3c9304e3f9" providerId="ADAL" clId="{CA988784-9B76-48CD-BA3D-B9F1DE29B66A}" dt="2023-03-02T09:38:25.559" v="13" actId="26606"/>
          <ac:picMkLst>
            <pc:docMk/>
            <pc:sldMk cId="611763170" sldId="431"/>
            <ac:picMk id="16" creationId="{9EAD2C8D-2B65-B490-5CB0-37FC808583CA}"/>
          </ac:picMkLst>
        </pc:picChg>
      </pc:sldChg>
      <pc:sldChg chg="modSp mod">
        <pc:chgData name="Luis Jesús Herrero de Cos" userId="1a803f82-0012-431b-a368-6f3c9304e3f9" providerId="ADAL" clId="{CA988784-9B76-48CD-BA3D-B9F1DE29B66A}" dt="2023-03-02T09:41:59.339" v="102" actId="14100"/>
        <pc:sldMkLst>
          <pc:docMk/>
          <pc:sldMk cId="99930203" sldId="432"/>
        </pc:sldMkLst>
        <pc:spChg chg="mod">
          <ac:chgData name="Luis Jesús Herrero de Cos" userId="1a803f82-0012-431b-a368-6f3c9304e3f9" providerId="ADAL" clId="{CA988784-9B76-48CD-BA3D-B9F1DE29B66A}" dt="2023-03-02T09:41:59.339" v="102" actId="14100"/>
          <ac:spMkLst>
            <pc:docMk/>
            <pc:sldMk cId="99930203" sldId="432"/>
            <ac:spMk id="3" creationId="{738933D1-7F7A-49A4-85EA-334BC0D26F64}"/>
          </ac:spMkLst>
        </pc:spChg>
        <pc:spChg chg="mod">
          <ac:chgData name="Luis Jesús Herrero de Cos" userId="1a803f82-0012-431b-a368-6f3c9304e3f9" providerId="ADAL" clId="{CA988784-9B76-48CD-BA3D-B9F1DE29B66A}" dt="2023-03-02T09:38:06.323" v="8"/>
          <ac:spMkLst>
            <pc:docMk/>
            <pc:sldMk cId="99930203" sldId="432"/>
            <ac:spMk id="4" creationId="{54A7B2D2-B2AC-44BE-BDD8-F5F172FA2419}"/>
          </ac:spMkLst>
        </pc:spChg>
        <pc:picChg chg="mod">
          <ac:chgData name="Luis Jesús Herrero de Cos" userId="1a803f82-0012-431b-a368-6f3c9304e3f9" providerId="ADAL" clId="{CA988784-9B76-48CD-BA3D-B9F1DE29B66A}" dt="2023-03-02T09:41:15.193" v="75" actId="1076"/>
          <ac:picMkLst>
            <pc:docMk/>
            <pc:sldMk cId="99930203" sldId="432"/>
            <ac:picMk id="8" creationId="{4A2A1CEB-DC35-4FBD-B462-4B794432EB7A}"/>
          </ac:picMkLst>
        </pc:picChg>
      </pc:sldChg>
      <pc:sldChg chg="modSp mod">
        <pc:chgData name="Luis Jesús Herrero de Cos" userId="1a803f82-0012-431b-a368-6f3c9304e3f9" providerId="ADAL" clId="{CA988784-9B76-48CD-BA3D-B9F1DE29B66A}" dt="2023-03-02T09:43:42.632" v="111" actId="20577"/>
        <pc:sldMkLst>
          <pc:docMk/>
          <pc:sldMk cId="3078127009" sldId="433"/>
        </pc:sldMkLst>
        <pc:spChg chg="mod">
          <ac:chgData name="Luis Jesús Herrero de Cos" userId="1a803f82-0012-431b-a368-6f3c9304e3f9" providerId="ADAL" clId="{CA988784-9B76-48CD-BA3D-B9F1DE29B66A}" dt="2023-03-02T09:43:42.632" v="111" actId="20577"/>
          <ac:spMkLst>
            <pc:docMk/>
            <pc:sldMk cId="3078127009" sldId="433"/>
            <ac:spMk id="3" creationId="{738933D1-7F7A-49A4-85EA-334BC0D26F64}"/>
          </ac:spMkLst>
        </pc:spChg>
        <pc:spChg chg="mod">
          <ac:chgData name="Luis Jesús Herrero de Cos" userId="1a803f82-0012-431b-a368-6f3c9304e3f9" providerId="ADAL" clId="{CA988784-9B76-48CD-BA3D-B9F1DE29B66A}" dt="2023-03-02T09:38:06.323" v="8"/>
          <ac:spMkLst>
            <pc:docMk/>
            <pc:sldMk cId="3078127009" sldId="433"/>
            <ac:spMk id="4" creationId="{54A7B2D2-B2AC-44BE-BDD8-F5F172FA2419}"/>
          </ac:spMkLst>
        </pc:spChg>
      </pc:sldChg>
      <pc:sldChg chg="modSp mod">
        <pc:chgData name="Luis Jesús Herrero de Cos" userId="1a803f82-0012-431b-a368-6f3c9304e3f9" providerId="ADAL" clId="{CA988784-9B76-48CD-BA3D-B9F1DE29B66A}" dt="2023-03-02T09:59:24.093" v="664" actId="113"/>
        <pc:sldMkLst>
          <pc:docMk/>
          <pc:sldMk cId="2762536265" sldId="434"/>
        </pc:sldMkLst>
        <pc:spChg chg="mod">
          <ac:chgData name="Luis Jesús Herrero de Cos" userId="1a803f82-0012-431b-a368-6f3c9304e3f9" providerId="ADAL" clId="{CA988784-9B76-48CD-BA3D-B9F1DE29B66A}" dt="2023-03-02T09:59:24.093" v="664" actId="113"/>
          <ac:spMkLst>
            <pc:docMk/>
            <pc:sldMk cId="2762536265" sldId="434"/>
            <ac:spMk id="3" creationId="{738933D1-7F7A-49A4-85EA-334BC0D26F64}"/>
          </ac:spMkLst>
        </pc:spChg>
        <pc:spChg chg="mod">
          <ac:chgData name="Luis Jesús Herrero de Cos" userId="1a803f82-0012-431b-a368-6f3c9304e3f9" providerId="ADAL" clId="{CA988784-9B76-48CD-BA3D-B9F1DE29B66A}" dt="2023-03-02T09:38:06.323" v="8"/>
          <ac:spMkLst>
            <pc:docMk/>
            <pc:sldMk cId="2762536265" sldId="434"/>
            <ac:spMk id="4" creationId="{54A7B2D2-B2AC-44BE-BDD8-F5F172FA2419}"/>
          </ac:spMkLst>
        </pc:spChg>
      </pc:sldChg>
      <pc:sldChg chg="modSp mod">
        <pc:chgData name="Luis Jesús Herrero de Cos" userId="1a803f82-0012-431b-a368-6f3c9304e3f9" providerId="ADAL" clId="{CA988784-9B76-48CD-BA3D-B9F1DE29B66A}" dt="2023-03-02T10:00:01.779" v="687" actId="113"/>
        <pc:sldMkLst>
          <pc:docMk/>
          <pc:sldMk cId="4037048123" sldId="435"/>
        </pc:sldMkLst>
        <pc:spChg chg="mod">
          <ac:chgData name="Luis Jesús Herrero de Cos" userId="1a803f82-0012-431b-a368-6f3c9304e3f9" providerId="ADAL" clId="{CA988784-9B76-48CD-BA3D-B9F1DE29B66A}" dt="2023-03-02T10:00:01.779" v="687" actId="113"/>
          <ac:spMkLst>
            <pc:docMk/>
            <pc:sldMk cId="4037048123" sldId="435"/>
            <ac:spMk id="3" creationId="{738933D1-7F7A-49A4-85EA-334BC0D26F64}"/>
          </ac:spMkLst>
        </pc:spChg>
        <pc:spChg chg="mod">
          <ac:chgData name="Luis Jesús Herrero de Cos" userId="1a803f82-0012-431b-a368-6f3c9304e3f9" providerId="ADAL" clId="{CA988784-9B76-48CD-BA3D-B9F1DE29B66A}" dt="2023-03-02T09:38:06.323" v="8"/>
          <ac:spMkLst>
            <pc:docMk/>
            <pc:sldMk cId="4037048123" sldId="435"/>
            <ac:spMk id="4" creationId="{54A7B2D2-B2AC-44BE-BDD8-F5F172FA2419}"/>
          </ac:spMkLst>
        </pc:spChg>
      </pc:sldChg>
      <pc:sldChg chg="modSp mod">
        <pc:chgData name="Luis Jesús Herrero de Cos" userId="1a803f82-0012-431b-a368-6f3c9304e3f9" providerId="ADAL" clId="{CA988784-9B76-48CD-BA3D-B9F1DE29B66A}" dt="2023-03-02T09:52:13.854" v="369" actId="113"/>
        <pc:sldMkLst>
          <pc:docMk/>
          <pc:sldMk cId="3154357139" sldId="436"/>
        </pc:sldMkLst>
        <pc:spChg chg="mod">
          <ac:chgData name="Luis Jesús Herrero de Cos" userId="1a803f82-0012-431b-a368-6f3c9304e3f9" providerId="ADAL" clId="{CA988784-9B76-48CD-BA3D-B9F1DE29B66A}" dt="2023-03-02T09:38:06.323" v="8"/>
          <ac:spMkLst>
            <pc:docMk/>
            <pc:sldMk cId="3154357139" sldId="436"/>
            <ac:spMk id="2" creationId="{85F7DFD0-B676-46FD-84BB-2F1218E73206}"/>
          </ac:spMkLst>
        </pc:spChg>
        <pc:spChg chg="mod">
          <ac:chgData name="Luis Jesús Herrero de Cos" userId="1a803f82-0012-431b-a368-6f3c9304e3f9" providerId="ADAL" clId="{CA988784-9B76-48CD-BA3D-B9F1DE29B66A}" dt="2023-03-02T09:52:13.854" v="369" actId="113"/>
          <ac:spMkLst>
            <pc:docMk/>
            <pc:sldMk cId="3154357139" sldId="436"/>
            <ac:spMk id="3" creationId="{C9AA091D-0B56-499E-B2EA-9159F2BE0830}"/>
          </ac:spMkLst>
        </pc:spChg>
        <pc:spChg chg="mod">
          <ac:chgData name="Luis Jesús Herrero de Cos" userId="1a803f82-0012-431b-a368-6f3c9304e3f9" providerId="ADAL" clId="{CA988784-9B76-48CD-BA3D-B9F1DE29B66A}" dt="2023-03-02T09:38:06.323" v="8"/>
          <ac:spMkLst>
            <pc:docMk/>
            <pc:sldMk cId="3154357139" sldId="436"/>
            <ac:spMk id="4" creationId="{3FD52E12-A486-4E4D-B640-F14FEFA15255}"/>
          </ac:spMkLst>
        </pc:spChg>
      </pc:sldChg>
      <pc:sldChg chg="modSp del mod">
        <pc:chgData name="Luis Jesús Herrero de Cos" userId="1a803f82-0012-431b-a368-6f3c9304e3f9" providerId="ADAL" clId="{CA988784-9B76-48CD-BA3D-B9F1DE29B66A}" dt="2023-03-02T10:32:27.360" v="2780" actId="47"/>
        <pc:sldMkLst>
          <pc:docMk/>
          <pc:sldMk cId="2875596111" sldId="437"/>
        </pc:sldMkLst>
        <pc:spChg chg="mod">
          <ac:chgData name="Luis Jesús Herrero de Cos" userId="1a803f82-0012-431b-a368-6f3c9304e3f9" providerId="ADAL" clId="{CA988784-9B76-48CD-BA3D-B9F1DE29B66A}" dt="2023-02-28T21:39:20.421" v="3" actId="113"/>
          <ac:spMkLst>
            <pc:docMk/>
            <pc:sldMk cId="2875596111" sldId="437"/>
            <ac:spMk id="3" creationId="{738933D1-7F7A-49A4-85EA-334BC0D26F64}"/>
          </ac:spMkLst>
        </pc:spChg>
        <pc:spChg chg="mod">
          <ac:chgData name="Luis Jesús Herrero de Cos" userId="1a803f82-0012-431b-a368-6f3c9304e3f9" providerId="ADAL" clId="{CA988784-9B76-48CD-BA3D-B9F1DE29B66A}" dt="2023-03-02T09:38:06.323" v="8"/>
          <ac:spMkLst>
            <pc:docMk/>
            <pc:sldMk cId="2875596111" sldId="437"/>
            <ac:spMk id="4" creationId="{54A7B2D2-B2AC-44BE-BDD8-F5F172FA2419}"/>
          </ac:spMkLst>
        </pc:spChg>
      </pc:sldChg>
      <pc:sldChg chg="modSp del">
        <pc:chgData name="Luis Jesús Herrero de Cos" userId="1a803f82-0012-431b-a368-6f3c9304e3f9" providerId="ADAL" clId="{CA988784-9B76-48CD-BA3D-B9F1DE29B66A}" dt="2023-03-02T10:32:19.280" v="2778" actId="2696"/>
        <pc:sldMkLst>
          <pc:docMk/>
          <pc:sldMk cId="3359033776" sldId="439"/>
        </pc:sldMkLst>
        <pc:spChg chg="mod">
          <ac:chgData name="Luis Jesús Herrero de Cos" userId="1a803f82-0012-431b-a368-6f3c9304e3f9" providerId="ADAL" clId="{CA988784-9B76-48CD-BA3D-B9F1DE29B66A}" dt="2023-03-02T09:38:06.323" v="8"/>
          <ac:spMkLst>
            <pc:docMk/>
            <pc:sldMk cId="3359033776" sldId="439"/>
            <ac:spMk id="2" creationId="{2013CF0B-ECB9-4EB9-A046-5027F15052E5}"/>
          </ac:spMkLst>
        </pc:spChg>
        <pc:spChg chg="mod">
          <ac:chgData name="Luis Jesús Herrero de Cos" userId="1a803f82-0012-431b-a368-6f3c9304e3f9" providerId="ADAL" clId="{CA988784-9B76-48CD-BA3D-B9F1DE29B66A}" dt="2023-03-02T09:38:06.323" v="8"/>
          <ac:spMkLst>
            <pc:docMk/>
            <pc:sldMk cId="3359033776" sldId="439"/>
            <ac:spMk id="4" creationId="{54A7B2D2-B2AC-44BE-BDD8-F5F172FA2419}"/>
          </ac:spMkLst>
        </pc:spChg>
        <pc:spChg chg="mod">
          <ac:chgData name="Luis Jesús Herrero de Cos" userId="1a803f82-0012-431b-a368-6f3c9304e3f9" providerId="ADAL" clId="{CA988784-9B76-48CD-BA3D-B9F1DE29B66A}" dt="2023-03-02T09:38:06.323" v="8"/>
          <ac:spMkLst>
            <pc:docMk/>
            <pc:sldMk cId="3359033776" sldId="439"/>
            <ac:spMk id="14" creationId="{481B2C08-694E-4298-8DCB-59FD4343BEEA}"/>
          </ac:spMkLst>
        </pc:spChg>
      </pc:sldChg>
      <pc:sldChg chg="add">
        <pc:chgData name="Luis Jesús Herrero de Cos" userId="1a803f82-0012-431b-a368-6f3c9304e3f9" providerId="ADAL" clId="{CA988784-9B76-48CD-BA3D-B9F1DE29B66A}" dt="2023-03-02T10:32:25.035" v="2779"/>
        <pc:sldMkLst>
          <pc:docMk/>
          <pc:sldMk cId="3946091364" sldId="439"/>
        </pc:sldMkLst>
      </pc:sldChg>
      <pc:sldChg chg="modSp del mod">
        <pc:chgData name="Luis Jesús Herrero de Cos" userId="1a803f82-0012-431b-a368-6f3c9304e3f9" providerId="ADAL" clId="{CA988784-9B76-48CD-BA3D-B9F1DE29B66A}" dt="2023-03-02T10:32:50.505" v="2781" actId="47"/>
        <pc:sldMkLst>
          <pc:docMk/>
          <pc:sldMk cId="2087717559" sldId="440"/>
        </pc:sldMkLst>
        <pc:spChg chg="mod">
          <ac:chgData name="Luis Jesús Herrero de Cos" userId="1a803f82-0012-431b-a368-6f3c9304e3f9" providerId="ADAL" clId="{CA988784-9B76-48CD-BA3D-B9F1DE29B66A}" dt="2023-02-28T21:40:31.492" v="5" actId="113"/>
          <ac:spMkLst>
            <pc:docMk/>
            <pc:sldMk cId="2087717559" sldId="440"/>
            <ac:spMk id="3" creationId="{738933D1-7F7A-49A4-85EA-334BC0D26F64}"/>
          </ac:spMkLst>
        </pc:spChg>
        <pc:spChg chg="mod">
          <ac:chgData name="Luis Jesús Herrero de Cos" userId="1a803f82-0012-431b-a368-6f3c9304e3f9" providerId="ADAL" clId="{CA988784-9B76-48CD-BA3D-B9F1DE29B66A}" dt="2023-03-02T09:38:06.323" v="8"/>
          <ac:spMkLst>
            <pc:docMk/>
            <pc:sldMk cId="2087717559" sldId="440"/>
            <ac:spMk id="4" creationId="{54A7B2D2-B2AC-44BE-BDD8-F5F172FA2419}"/>
          </ac:spMkLst>
        </pc:spChg>
      </pc:sldChg>
      <pc:sldChg chg="modSp ord">
        <pc:chgData name="Luis Jesús Herrero de Cos" userId="1a803f82-0012-431b-a368-6f3c9304e3f9" providerId="ADAL" clId="{CA988784-9B76-48CD-BA3D-B9F1DE29B66A}" dt="2023-03-02T10:32:54.704" v="2783"/>
        <pc:sldMkLst>
          <pc:docMk/>
          <pc:sldMk cId="1685364907" sldId="441"/>
        </pc:sldMkLst>
        <pc:spChg chg="mod">
          <ac:chgData name="Luis Jesús Herrero de Cos" userId="1a803f82-0012-431b-a368-6f3c9304e3f9" providerId="ADAL" clId="{CA988784-9B76-48CD-BA3D-B9F1DE29B66A}" dt="2023-03-02T09:38:06.323" v="8"/>
          <ac:spMkLst>
            <pc:docMk/>
            <pc:sldMk cId="1685364907" sldId="441"/>
            <ac:spMk id="2" creationId="{2013CF0B-ECB9-4EB9-A046-5027F15052E5}"/>
          </ac:spMkLst>
        </pc:spChg>
        <pc:spChg chg="mod">
          <ac:chgData name="Luis Jesús Herrero de Cos" userId="1a803f82-0012-431b-a368-6f3c9304e3f9" providerId="ADAL" clId="{CA988784-9B76-48CD-BA3D-B9F1DE29B66A}" dt="2023-03-02T09:38:06.323" v="8"/>
          <ac:spMkLst>
            <pc:docMk/>
            <pc:sldMk cId="1685364907" sldId="441"/>
            <ac:spMk id="4" creationId="{54A7B2D2-B2AC-44BE-BDD8-F5F172FA2419}"/>
          </ac:spMkLst>
        </pc:spChg>
        <pc:spChg chg="mod">
          <ac:chgData name="Luis Jesús Herrero de Cos" userId="1a803f82-0012-431b-a368-6f3c9304e3f9" providerId="ADAL" clId="{CA988784-9B76-48CD-BA3D-B9F1DE29B66A}" dt="2023-03-02T09:38:06.323" v="8"/>
          <ac:spMkLst>
            <pc:docMk/>
            <pc:sldMk cId="1685364907" sldId="441"/>
            <ac:spMk id="13" creationId="{35C12F70-4FA5-48B2-8A56-35C6617D678E}"/>
          </ac:spMkLst>
        </pc:spChg>
      </pc:sldChg>
      <pc:sldChg chg="modSp add mod">
        <pc:chgData name="Luis Jesús Herrero de Cos" userId="1a803f82-0012-431b-a368-6f3c9304e3f9" providerId="ADAL" clId="{CA988784-9B76-48CD-BA3D-B9F1DE29B66A}" dt="2023-03-02T10:12:53.997" v="1467" actId="20577"/>
        <pc:sldMkLst>
          <pc:docMk/>
          <pc:sldMk cId="1027573433" sldId="442"/>
        </pc:sldMkLst>
        <pc:spChg chg="mod">
          <ac:chgData name="Luis Jesús Herrero de Cos" userId="1a803f82-0012-431b-a368-6f3c9304e3f9" providerId="ADAL" clId="{CA988784-9B76-48CD-BA3D-B9F1DE29B66A}" dt="2023-03-02T10:12:53.997" v="1467" actId="20577"/>
          <ac:spMkLst>
            <pc:docMk/>
            <pc:sldMk cId="1027573433" sldId="442"/>
            <ac:spMk id="3" creationId="{738933D1-7F7A-49A4-85EA-334BC0D26F64}"/>
          </ac:spMkLst>
        </pc:spChg>
      </pc:sldChg>
      <pc:sldChg chg="modSp add mod">
        <pc:chgData name="Luis Jesús Herrero de Cos" userId="1a803f82-0012-431b-a368-6f3c9304e3f9" providerId="ADAL" clId="{CA988784-9B76-48CD-BA3D-B9F1DE29B66A}" dt="2023-03-02T10:23:57.337" v="2302" actId="20577"/>
        <pc:sldMkLst>
          <pc:docMk/>
          <pc:sldMk cId="2096933299" sldId="443"/>
        </pc:sldMkLst>
        <pc:spChg chg="mod">
          <ac:chgData name="Luis Jesús Herrero de Cos" userId="1a803f82-0012-431b-a368-6f3c9304e3f9" providerId="ADAL" clId="{CA988784-9B76-48CD-BA3D-B9F1DE29B66A}" dt="2023-03-02T10:23:57.337" v="2302" actId="20577"/>
          <ac:spMkLst>
            <pc:docMk/>
            <pc:sldMk cId="2096933299" sldId="443"/>
            <ac:spMk id="3" creationId="{738933D1-7F7A-49A4-85EA-334BC0D26F64}"/>
          </ac:spMkLst>
        </pc:spChg>
      </pc:sldChg>
      <pc:sldChg chg="modSp add mod">
        <pc:chgData name="Luis Jesús Herrero de Cos" userId="1a803f82-0012-431b-a368-6f3c9304e3f9" providerId="ADAL" clId="{CA988784-9B76-48CD-BA3D-B9F1DE29B66A}" dt="2023-03-02T10:16:20.986" v="1870" actId="20577"/>
        <pc:sldMkLst>
          <pc:docMk/>
          <pc:sldMk cId="159964510" sldId="444"/>
        </pc:sldMkLst>
        <pc:spChg chg="mod">
          <ac:chgData name="Luis Jesús Herrero de Cos" userId="1a803f82-0012-431b-a368-6f3c9304e3f9" providerId="ADAL" clId="{CA988784-9B76-48CD-BA3D-B9F1DE29B66A}" dt="2023-03-02T10:16:20.986" v="1870" actId="20577"/>
          <ac:spMkLst>
            <pc:docMk/>
            <pc:sldMk cId="159964510" sldId="444"/>
            <ac:spMk id="3" creationId="{738933D1-7F7A-49A4-85EA-334BC0D26F64}"/>
          </ac:spMkLst>
        </pc:spChg>
      </pc:sldChg>
      <pc:sldChg chg="addSp delSp modSp add mod">
        <pc:chgData name="Luis Jesús Herrero de Cos" userId="1a803f82-0012-431b-a368-6f3c9304e3f9" providerId="ADAL" clId="{CA988784-9B76-48CD-BA3D-B9F1DE29B66A}" dt="2023-03-02T10:25:07.063" v="2304"/>
        <pc:sldMkLst>
          <pc:docMk/>
          <pc:sldMk cId="3704627025" sldId="445"/>
        </pc:sldMkLst>
        <pc:spChg chg="mod">
          <ac:chgData name="Luis Jesús Herrero de Cos" userId="1a803f82-0012-431b-a368-6f3c9304e3f9" providerId="ADAL" clId="{CA988784-9B76-48CD-BA3D-B9F1DE29B66A}" dt="2023-03-02T10:23:36.948" v="2285" actId="20577"/>
          <ac:spMkLst>
            <pc:docMk/>
            <pc:sldMk cId="3704627025" sldId="445"/>
            <ac:spMk id="3" creationId="{738933D1-7F7A-49A4-85EA-334BC0D26F64}"/>
          </ac:spMkLst>
        </pc:spChg>
        <pc:spChg chg="add del mod">
          <ac:chgData name="Luis Jesús Herrero de Cos" userId="1a803f82-0012-431b-a368-6f3c9304e3f9" providerId="ADAL" clId="{CA988784-9B76-48CD-BA3D-B9F1DE29B66A}" dt="2023-03-02T10:25:07.063" v="2304"/>
          <ac:spMkLst>
            <pc:docMk/>
            <pc:sldMk cId="3704627025" sldId="445"/>
            <ac:spMk id="5" creationId="{F75665EF-FB83-0D1D-2B7A-29B449445137}"/>
          </ac:spMkLst>
        </pc:spChg>
      </pc:sldChg>
      <pc:sldChg chg="modSp add mod">
        <pc:chgData name="Luis Jesús Herrero de Cos" userId="1a803f82-0012-431b-a368-6f3c9304e3f9" providerId="ADAL" clId="{CA988784-9B76-48CD-BA3D-B9F1DE29B66A}" dt="2023-03-02T10:37:01.229" v="2835" actId="20577"/>
        <pc:sldMkLst>
          <pc:docMk/>
          <pc:sldMk cId="2992084491" sldId="446"/>
        </pc:sldMkLst>
        <pc:spChg chg="mod">
          <ac:chgData name="Luis Jesús Herrero de Cos" userId="1a803f82-0012-431b-a368-6f3c9304e3f9" providerId="ADAL" clId="{CA988784-9B76-48CD-BA3D-B9F1DE29B66A}" dt="2023-03-02T10:37:01.229" v="2835" actId="20577"/>
          <ac:spMkLst>
            <pc:docMk/>
            <pc:sldMk cId="2992084491" sldId="446"/>
            <ac:spMk id="3" creationId="{738933D1-7F7A-49A4-85EA-334BC0D26F64}"/>
          </ac:spMkLst>
        </pc:spChg>
      </pc:sldChg>
      <pc:sldChg chg="add del">
        <pc:chgData name="Luis Jesús Herrero de Cos" userId="1a803f82-0012-431b-a368-6f3c9304e3f9" providerId="ADAL" clId="{CA988784-9B76-48CD-BA3D-B9F1DE29B66A}" dt="2023-03-02T10:52:32.122" v="4252" actId="47"/>
        <pc:sldMkLst>
          <pc:docMk/>
          <pc:sldMk cId="161232691" sldId="447"/>
        </pc:sldMkLst>
      </pc:sldChg>
      <pc:sldChg chg="addSp delSp modSp add mod ord">
        <pc:chgData name="Luis Jesús Herrero de Cos" userId="1a803f82-0012-431b-a368-6f3c9304e3f9" providerId="ADAL" clId="{CA988784-9B76-48CD-BA3D-B9F1DE29B66A}" dt="2023-03-02T10:55:21.205" v="4264" actId="114"/>
        <pc:sldMkLst>
          <pc:docMk/>
          <pc:sldMk cId="2200928912" sldId="448"/>
        </pc:sldMkLst>
        <pc:spChg chg="del">
          <ac:chgData name="Luis Jesús Herrero de Cos" userId="1a803f82-0012-431b-a368-6f3c9304e3f9" providerId="ADAL" clId="{CA988784-9B76-48CD-BA3D-B9F1DE29B66A}" dt="2023-03-02T10:54:35.306" v="4258" actId="478"/>
          <ac:spMkLst>
            <pc:docMk/>
            <pc:sldMk cId="2200928912" sldId="448"/>
            <ac:spMk id="2" creationId="{1A7F2892-3DE4-42CC-9E0F-9CBDB8CBABAF}"/>
          </ac:spMkLst>
        </pc:spChg>
        <pc:spChg chg="mod">
          <ac:chgData name="Luis Jesús Herrero de Cos" userId="1a803f82-0012-431b-a368-6f3c9304e3f9" providerId="ADAL" clId="{CA988784-9B76-48CD-BA3D-B9F1DE29B66A}" dt="2023-03-02T10:55:21.205" v="4264" actId="114"/>
          <ac:spMkLst>
            <pc:docMk/>
            <pc:sldMk cId="2200928912" sldId="448"/>
            <ac:spMk id="3" creationId="{0FDD0650-0976-4867-BB59-213DF7B99F08}"/>
          </ac:spMkLst>
        </pc:spChg>
        <pc:spChg chg="add del mod">
          <ac:chgData name="Luis Jesús Herrero de Cos" userId="1a803f82-0012-431b-a368-6f3c9304e3f9" providerId="ADAL" clId="{CA988784-9B76-48CD-BA3D-B9F1DE29B66A}" dt="2023-03-02T10:54:51.849" v="4260" actId="478"/>
          <ac:spMkLst>
            <pc:docMk/>
            <pc:sldMk cId="2200928912" sldId="448"/>
            <ac:spMk id="7" creationId="{745E95A0-EC64-352C-9FE0-4F3D6FF1FD2D}"/>
          </ac:spMkLst>
        </pc:spChg>
      </pc:sldChg>
      <pc:sldChg chg="addSp delSp modSp add mod ord">
        <pc:chgData name="Luis Jesús Herrero de Cos" userId="1a803f82-0012-431b-a368-6f3c9304e3f9" providerId="ADAL" clId="{CA988784-9B76-48CD-BA3D-B9F1DE29B66A}" dt="2023-03-02T10:57:15.684" v="4280"/>
        <pc:sldMkLst>
          <pc:docMk/>
          <pc:sldMk cId="1395651238" sldId="449"/>
        </pc:sldMkLst>
        <pc:spChg chg="del mod">
          <ac:chgData name="Luis Jesús Herrero de Cos" userId="1a803f82-0012-431b-a368-6f3c9304e3f9" providerId="ADAL" clId="{CA988784-9B76-48CD-BA3D-B9F1DE29B66A}" dt="2023-03-02T10:55:44.464" v="4265" actId="478"/>
          <ac:spMkLst>
            <pc:docMk/>
            <pc:sldMk cId="1395651238" sldId="449"/>
            <ac:spMk id="2" creationId="{1A7F2892-3DE4-42CC-9E0F-9CBDB8CBABAF}"/>
          </ac:spMkLst>
        </pc:spChg>
        <pc:spChg chg="mod">
          <ac:chgData name="Luis Jesús Herrero de Cos" userId="1a803f82-0012-431b-a368-6f3c9304e3f9" providerId="ADAL" clId="{CA988784-9B76-48CD-BA3D-B9F1DE29B66A}" dt="2023-03-02T10:56:13.929" v="4271" actId="114"/>
          <ac:spMkLst>
            <pc:docMk/>
            <pc:sldMk cId="1395651238" sldId="449"/>
            <ac:spMk id="3" creationId="{0FDD0650-0976-4867-BB59-213DF7B99F08}"/>
          </ac:spMkLst>
        </pc:spChg>
        <pc:spChg chg="add del mod">
          <ac:chgData name="Luis Jesús Herrero de Cos" userId="1a803f82-0012-431b-a368-6f3c9304e3f9" providerId="ADAL" clId="{CA988784-9B76-48CD-BA3D-B9F1DE29B66A}" dt="2023-03-02T10:55:48.005" v="4267" actId="478"/>
          <ac:spMkLst>
            <pc:docMk/>
            <pc:sldMk cId="1395651238" sldId="449"/>
            <ac:spMk id="7" creationId="{F7A82B21-FF57-1E4E-B8A4-1C52BDDDD71B}"/>
          </ac:spMkLst>
        </pc:spChg>
      </pc:sldChg>
      <pc:sldChg chg="addSp delSp modSp add mod">
        <pc:chgData name="Luis Jesús Herrero de Cos" userId="1a803f82-0012-431b-a368-6f3c9304e3f9" providerId="ADAL" clId="{CA988784-9B76-48CD-BA3D-B9F1DE29B66A}" dt="2023-03-02T10:56:59.559" v="4276" actId="114"/>
        <pc:sldMkLst>
          <pc:docMk/>
          <pc:sldMk cId="945616927" sldId="450"/>
        </pc:sldMkLst>
        <pc:spChg chg="del">
          <ac:chgData name="Luis Jesús Herrero de Cos" userId="1a803f82-0012-431b-a368-6f3c9304e3f9" providerId="ADAL" clId="{CA988784-9B76-48CD-BA3D-B9F1DE29B66A}" dt="2023-03-02T10:56:27.990" v="4272" actId="478"/>
          <ac:spMkLst>
            <pc:docMk/>
            <pc:sldMk cId="945616927" sldId="450"/>
            <ac:spMk id="2" creationId="{1A7F2892-3DE4-42CC-9E0F-9CBDB8CBABAF}"/>
          </ac:spMkLst>
        </pc:spChg>
        <pc:spChg chg="mod">
          <ac:chgData name="Luis Jesús Herrero de Cos" userId="1a803f82-0012-431b-a368-6f3c9304e3f9" providerId="ADAL" clId="{CA988784-9B76-48CD-BA3D-B9F1DE29B66A}" dt="2023-03-02T10:56:59.559" v="4276" actId="114"/>
          <ac:spMkLst>
            <pc:docMk/>
            <pc:sldMk cId="945616927" sldId="450"/>
            <ac:spMk id="3" creationId="{0FDD0650-0976-4867-BB59-213DF7B99F08}"/>
          </ac:spMkLst>
        </pc:spChg>
        <pc:spChg chg="add mod">
          <ac:chgData name="Luis Jesús Herrero de Cos" userId="1a803f82-0012-431b-a368-6f3c9304e3f9" providerId="ADAL" clId="{CA988784-9B76-48CD-BA3D-B9F1DE29B66A}" dt="2023-03-02T10:56:27.990" v="4272" actId="478"/>
          <ac:spMkLst>
            <pc:docMk/>
            <pc:sldMk cId="945616927" sldId="450"/>
            <ac:spMk id="7" creationId="{44D92D3A-784A-741F-4C62-EAC8C931B75C}"/>
          </ac:spMkLst>
        </pc:spChg>
      </pc:sldChg>
      <pc:sldChg chg="addSp delSp modSp add mod">
        <pc:chgData name="Luis Jesús Herrero de Cos" userId="1a803f82-0012-431b-a368-6f3c9304e3f9" providerId="ADAL" clId="{CA988784-9B76-48CD-BA3D-B9F1DE29B66A}" dt="2023-03-02T10:58:04.797" v="4286" actId="114"/>
        <pc:sldMkLst>
          <pc:docMk/>
          <pc:sldMk cId="2820077743" sldId="451"/>
        </pc:sldMkLst>
        <pc:spChg chg="del">
          <ac:chgData name="Luis Jesús Herrero de Cos" userId="1a803f82-0012-431b-a368-6f3c9304e3f9" providerId="ADAL" clId="{CA988784-9B76-48CD-BA3D-B9F1DE29B66A}" dt="2023-03-02T10:57:37.964" v="4281" actId="478"/>
          <ac:spMkLst>
            <pc:docMk/>
            <pc:sldMk cId="2820077743" sldId="451"/>
            <ac:spMk id="2" creationId="{1A7F2892-3DE4-42CC-9E0F-9CBDB8CBABAF}"/>
          </ac:spMkLst>
        </pc:spChg>
        <pc:spChg chg="mod">
          <ac:chgData name="Luis Jesús Herrero de Cos" userId="1a803f82-0012-431b-a368-6f3c9304e3f9" providerId="ADAL" clId="{CA988784-9B76-48CD-BA3D-B9F1DE29B66A}" dt="2023-03-02T10:58:04.797" v="4286" actId="114"/>
          <ac:spMkLst>
            <pc:docMk/>
            <pc:sldMk cId="2820077743" sldId="451"/>
            <ac:spMk id="3" creationId="{0FDD0650-0976-4867-BB59-213DF7B99F08}"/>
          </ac:spMkLst>
        </pc:spChg>
        <pc:spChg chg="add mod">
          <ac:chgData name="Luis Jesús Herrero de Cos" userId="1a803f82-0012-431b-a368-6f3c9304e3f9" providerId="ADAL" clId="{CA988784-9B76-48CD-BA3D-B9F1DE29B66A}" dt="2023-03-02T10:57:37.964" v="4281" actId="478"/>
          <ac:spMkLst>
            <pc:docMk/>
            <pc:sldMk cId="2820077743" sldId="451"/>
            <ac:spMk id="7" creationId="{12928407-C837-B618-F3CB-E76D5724357B}"/>
          </ac:spMkLst>
        </pc:spChg>
      </pc:sldChg>
      <pc:sldChg chg="modSp add mod">
        <pc:chgData name="Luis Jesús Herrero de Cos" userId="1a803f82-0012-431b-a368-6f3c9304e3f9" providerId="ADAL" clId="{CA988784-9B76-48CD-BA3D-B9F1DE29B66A}" dt="2023-03-02T10:42:39.167" v="3355" actId="13926"/>
        <pc:sldMkLst>
          <pc:docMk/>
          <pc:sldMk cId="806413549" sldId="452"/>
        </pc:sldMkLst>
        <pc:spChg chg="mod">
          <ac:chgData name="Luis Jesús Herrero de Cos" userId="1a803f82-0012-431b-a368-6f3c9304e3f9" providerId="ADAL" clId="{CA988784-9B76-48CD-BA3D-B9F1DE29B66A}" dt="2023-03-02T10:42:39.167" v="3355" actId="13926"/>
          <ac:spMkLst>
            <pc:docMk/>
            <pc:sldMk cId="806413549" sldId="452"/>
            <ac:spMk id="3" creationId="{738933D1-7F7A-49A4-85EA-334BC0D26F64}"/>
          </ac:spMkLst>
        </pc:spChg>
      </pc:sldChg>
      <pc:sldChg chg="modSp add mod">
        <pc:chgData name="Luis Jesús Herrero de Cos" userId="1a803f82-0012-431b-a368-6f3c9304e3f9" providerId="ADAL" clId="{CA988784-9B76-48CD-BA3D-B9F1DE29B66A}" dt="2023-03-02T10:52:05.853" v="4251" actId="20577"/>
        <pc:sldMkLst>
          <pc:docMk/>
          <pc:sldMk cId="3868629185" sldId="453"/>
        </pc:sldMkLst>
        <pc:spChg chg="mod">
          <ac:chgData name="Luis Jesús Herrero de Cos" userId="1a803f82-0012-431b-a368-6f3c9304e3f9" providerId="ADAL" clId="{CA988784-9B76-48CD-BA3D-B9F1DE29B66A}" dt="2023-03-02T10:52:05.853" v="4251" actId="20577"/>
          <ac:spMkLst>
            <pc:docMk/>
            <pc:sldMk cId="3868629185" sldId="453"/>
            <ac:spMk id="3" creationId="{738933D1-7F7A-49A4-85EA-334BC0D26F64}"/>
          </ac:spMkLst>
        </pc:spChg>
      </pc:sldChg>
      <pc:sldChg chg="modSp add mod">
        <pc:chgData name="Luis Jesús Herrero de Cos" userId="1a803f82-0012-431b-a368-6f3c9304e3f9" providerId="ADAL" clId="{CA988784-9B76-48CD-BA3D-B9F1DE29B66A}" dt="2023-03-02T11:02:25.197" v="4800" actId="114"/>
        <pc:sldMkLst>
          <pc:docMk/>
          <pc:sldMk cId="362477629" sldId="454"/>
        </pc:sldMkLst>
        <pc:spChg chg="mod">
          <ac:chgData name="Luis Jesús Herrero de Cos" userId="1a803f82-0012-431b-a368-6f3c9304e3f9" providerId="ADAL" clId="{CA988784-9B76-48CD-BA3D-B9F1DE29B66A}" dt="2023-03-02T11:02:25.197" v="4800" actId="114"/>
          <ac:spMkLst>
            <pc:docMk/>
            <pc:sldMk cId="362477629" sldId="454"/>
            <ac:spMk id="3" creationId="{738933D1-7F7A-49A4-85EA-334BC0D26F64}"/>
          </ac:spMkLst>
        </pc:spChg>
      </pc:sldChg>
      <pc:sldChg chg="modSp add mod">
        <pc:chgData name="Luis Jesús Herrero de Cos" userId="1a803f82-0012-431b-a368-6f3c9304e3f9" providerId="ADAL" clId="{CA988784-9B76-48CD-BA3D-B9F1DE29B66A}" dt="2023-03-02T11:08:27.422" v="5477" actId="114"/>
        <pc:sldMkLst>
          <pc:docMk/>
          <pc:sldMk cId="2060002751" sldId="455"/>
        </pc:sldMkLst>
        <pc:spChg chg="mod">
          <ac:chgData name="Luis Jesús Herrero de Cos" userId="1a803f82-0012-431b-a368-6f3c9304e3f9" providerId="ADAL" clId="{CA988784-9B76-48CD-BA3D-B9F1DE29B66A}" dt="2023-03-02T11:08:27.422" v="5477" actId="114"/>
          <ac:spMkLst>
            <pc:docMk/>
            <pc:sldMk cId="2060002751" sldId="455"/>
            <ac:spMk id="3" creationId="{738933D1-7F7A-49A4-85EA-334BC0D26F64}"/>
          </ac:spMkLst>
        </pc:spChg>
      </pc:sldChg>
    </pc:docChg>
  </pc:docChgLst>
  <pc:docChgLst>
    <pc:chgData name="Luis Jesús Herrero de Cos" userId="1a803f82-0012-431b-a368-6f3c9304e3f9" providerId="ADAL" clId="{60F042A1-8C39-4CD9-8CCB-14CF46CF1C26}"/>
    <pc:docChg chg="modSld">
      <pc:chgData name="Luis Jesús Herrero de Cos" userId="1a803f82-0012-431b-a368-6f3c9304e3f9" providerId="ADAL" clId="{60F042A1-8C39-4CD9-8CCB-14CF46CF1C26}" dt="2023-02-05T20:10:43.627" v="60" actId="20577"/>
      <pc:docMkLst>
        <pc:docMk/>
      </pc:docMkLst>
      <pc:sldChg chg="modSp mod">
        <pc:chgData name="Luis Jesús Herrero de Cos" userId="1a803f82-0012-431b-a368-6f3c9304e3f9" providerId="ADAL" clId="{60F042A1-8C39-4CD9-8CCB-14CF46CF1C26}" dt="2023-02-05T20:10:43.627" v="60" actId="20577"/>
        <pc:sldMkLst>
          <pc:docMk/>
          <pc:sldMk cId="0" sldId="286"/>
        </pc:sldMkLst>
        <pc:spChg chg="mod">
          <ac:chgData name="Luis Jesús Herrero de Cos" userId="1a803f82-0012-431b-a368-6f3c9304e3f9" providerId="ADAL" clId="{60F042A1-8C39-4CD9-8CCB-14CF46CF1C26}" dt="2023-02-05T20:10:43.627" v="60" actId="20577"/>
          <ac:spMkLst>
            <pc:docMk/>
            <pc:sldMk cId="0" sldId="286"/>
            <ac:spMk id="8" creationId="{ECD71CA9-032E-4908-B6E1-05057E65423E}"/>
          </ac:spMkLst>
        </pc:spChg>
      </pc:sldChg>
      <pc:sldChg chg="modSp mod">
        <pc:chgData name="Luis Jesús Herrero de Cos" userId="1a803f82-0012-431b-a368-6f3c9304e3f9" providerId="ADAL" clId="{60F042A1-8C39-4CD9-8CCB-14CF46CF1C26}" dt="2023-02-05T20:09:43.879" v="34" actId="20577"/>
        <pc:sldMkLst>
          <pc:docMk/>
          <pc:sldMk cId="611763170" sldId="431"/>
        </pc:sldMkLst>
        <pc:spChg chg="mod">
          <ac:chgData name="Luis Jesús Herrero de Cos" userId="1a803f82-0012-431b-a368-6f3c9304e3f9" providerId="ADAL" clId="{60F042A1-8C39-4CD9-8CCB-14CF46CF1C26}" dt="2023-02-05T20:09:43.879" v="34" actId="20577"/>
          <ac:spMkLst>
            <pc:docMk/>
            <pc:sldMk cId="611763170" sldId="431"/>
            <ac:spMk id="3" creationId="{9CBD27E2-2F27-4735-9F8F-D49882E5632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5AE95-C2A6-41BE-B662-F31AEB55C45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FF1B2E3-3E87-4384-A5BC-F566217FAA2B}">
      <dgm:prSet/>
      <dgm:spPr/>
      <dgm:t>
        <a:bodyPr/>
        <a:lstStyle/>
        <a:p>
          <a:r>
            <a:rPr lang="es-ES"/>
            <a:t>El modelo relacional es el más apropiado, en la actualidad, para representar la estructura de una base de datos. </a:t>
          </a:r>
          <a:endParaRPr lang="en-US"/>
        </a:p>
      </dgm:t>
    </dgm:pt>
    <dgm:pt modelId="{9CEE1F48-8ED8-4B88-8128-CAD3FA983267}" type="parTrans" cxnId="{95B8094E-CB5D-4AE5-BACB-15323B9CAB90}">
      <dgm:prSet/>
      <dgm:spPr/>
      <dgm:t>
        <a:bodyPr/>
        <a:lstStyle/>
        <a:p>
          <a:endParaRPr lang="en-US"/>
        </a:p>
      </dgm:t>
    </dgm:pt>
    <dgm:pt modelId="{0905A522-AC3C-4F57-814F-87D42B764448}" type="sibTrans" cxnId="{95B8094E-CB5D-4AE5-BACB-15323B9CAB90}">
      <dgm:prSet/>
      <dgm:spPr/>
      <dgm:t>
        <a:bodyPr/>
        <a:lstStyle/>
        <a:p>
          <a:endParaRPr lang="en-US"/>
        </a:p>
      </dgm:t>
    </dgm:pt>
    <dgm:pt modelId="{A31CB9E7-670B-4EB0-A458-50AFCE00AF6E}">
      <dgm:prSet/>
      <dgm:spPr/>
      <dgm:t>
        <a:bodyPr/>
        <a:lstStyle/>
        <a:p>
          <a:r>
            <a:rPr lang="es-ES" dirty="0"/>
            <a:t>Ello es debido a:</a:t>
          </a:r>
          <a:endParaRPr lang="en-US" dirty="0"/>
        </a:p>
      </dgm:t>
    </dgm:pt>
    <dgm:pt modelId="{6F473820-7EFC-46BD-A4F2-FC24499C3020}" type="parTrans" cxnId="{899F0307-0C5F-4E64-B313-1989C0457EA2}">
      <dgm:prSet/>
      <dgm:spPr/>
      <dgm:t>
        <a:bodyPr/>
        <a:lstStyle/>
        <a:p>
          <a:endParaRPr lang="en-US"/>
        </a:p>
      </dgm:t>
    </dgm:pt>
    <dgm:pt modelId="{C9440DB7-273E-4DC2-AD08-3D0D6D96D5FC}" type="sibTrans" cxnId="{899F0307-0C5F-4E64-B313-1989C0457EA2}">
      <dgm:prSet/>
      <dgm:spPr/>
      <dgm:t>
        <a:bodyPr/>
        <a:lstStyle/>
        <a:p>
          <a:endParaRPr lang="en-US"/>
        </a:p>
      </dgm:t>
    </dgm:pt>
    <dgm:pt modelId="{AB7CF4CD-9C61-4F2A-9D13-AB7FB2A70FA4}">
      <dgm:prSet/>
      <dgm:spPr/>
      <dgm:t>
        <a:bodyPr/>
        <a:lstStyle/>
        <a:p>
          <a:r>
            <a:rPr lang="es-ES" dirty="0"/>
            <a:t>Es un modelo sencillo, potente y flexible para el diseño de BD.</a:t>
          </a:r>
          <a:endParaRPr lang="en-US" dirty="0"/>
        </a:p>
      </dgm:t>
    </dgm:pt>
    <dgm:pt modelId="{C0094347-5112-4CEA-BE64-FE93338FDC9E}" type="parTrans" cxnId="{472FD0BC-218B-4822-9498-344FB96783D1}">
      <dgm:prSet/>
      <dgm:spPr/>
      <dgm:t>
        <a:bodyPr/>
        <a:lstStyle/>
        <a:p>
          <a:endParaRPr lang="en-US"/>
        </a:p>
      </dgm:t>
    </dgm:pt>
    <dgm:pt modelId="{F7D8702C-A48D-4F9B-BDA1-A08572F36F11}" type="sibTrans" cxnId="{472FD0BC-218B-4822-9498-344FB96783D1}">
      <dgm:prSet/>
      <dgm:spPr/>
      <dgm:t>
        <a:bodyPr/>
        <a:lstStyle/>
        <a:p>
          <a:endParaRPr lang="en-US"/>
        </a:p>
      </dgm:t>
    </dgm:pt>
    <dgm:pt modelId="{3DDF03B9-15BB-44A1-81E0-325D85876571}">
      <dgm:prSet/>
      <dgm:spPr/>
      <dgm:t>
        <a:bodyPr/>
        <a:lstStyle/>
        <a:p>
          <a:r>
            <a:rPr lang="es-ES" dirty="0"/>
            <a:t>Tiene una base matemática en el álgebra relacional.. </a:t>
          </a:r>
          <a:endParaRPr lang="en-US" dirty="0"/>
        </a:p>
      </dgm:t>
    </dgm:pt>
    <dgm:pt modelId="{FC535A78-856C-462E-B613-A103D6233EB0}" type="parTrans" cxnId="{E6A05F6C-A1AB-41E6-9CE3-9F35EF631A1E}">
      <dgm:prSet/>
      <dgm:spPr/>
      <dgm:t>
        <a:bodyPr/>
        <a:lstStyle/>
        <a:p>
          <a:endParaRPr lang="en-US"/>
        </a:p>
      </dgm:t>
    </dgm:pt>
    <dgm:pt modelId="{11184C93-7A55-4722-82D2-58D58A6CAF9B}" type="sibTrans" cxnId="{E6A05F6C-A1AB-41E6-9CE3-9F35EF631A1E}">
      <dgm:prSet/>
      <dgm:spPr/>
      <dgm:t>
        <a:bodyPr/>
        <a:lstStyle/>
        <a:p>
          <a:endParaRPr lang="en-US"/>
        </a:p>
      </dgm:t>
    </dgm:pt>
    <dgm:pt modelId="{146FABD8-234E-4587-A7AC-6E0AA80D593D}">
      <dgm:prSet/>
      <dgm:spPr/>
      <dgm:t>
        <a:bodyPr/>
        <a:lstStyle/>
        <a:p>
          <a:r>
            <a:rPr lang="es-ES" dirty="0"/>
            <a:t>Algebra relacional -&gt; Lenguaje SQL</a:t>
          </a:r>
          <a:endParaRPr lang="en-US" dirty="0"/>
        </a:p>
      </dgm:t>
    </dgm:pt>
    <dgm:pt modelId="{51AD24AD-0BDA-45DF-AB3A-DFDE3731AC89}" type="parTrans" cxnId="{3CDAF160-C80D-489A-85E5-2E8102750334}">
      <dgm:prSet/>
      <dgm:spPr/>
      <dgm:t>
        <a:bodyPr/>
        <a:lstStyle/>
        <a:p>
          <a:endParaRPr lang="en-US"/>
        </a:p>
      </dgm:t>
    </dgm:pt>
    <dgm:pt modelId="{4D09EF1A-7A40-4549-874A-F8932DBE9F8D}" type="sibTrans" cxnId="{3CDAF160-C80D-489A-85E5-2E8102750334}">
      <dgm:prSet/>
      <dgm:spPr/>
      <dgm:t>
        <a:bodyPr/>
        <a:lstStyle/>
        <a:p>
          <a:endParaRPr lang="en-US"/>
        </a:p>
      </dgm:t>
    </dgm:pt>
    <dgm:pt modelId="{18E3E3B8-5AFE-4452-9953-B417CD404BBE}">
      <dgm:prSet/>
      <dgm:spPr/>
      <dgm:t>
        <a:bodyPr/>
        <a:lstStyle/>
        <a:p>
          <a:r>
            <a:rPr lang="es-ES" dirty="0"/>
            <a:t>SGBD relacionales se basan en este modelo.</a:t>
          </a:r>
          <a:endParaRPr lang="en-US" dirty="0"/>
        </a:p>
      </dgm:t>
    </dgm:pt>
    <dgm:pt modelId="{1B1CC427-445E-4F6E-ACBF-87DB85581C85}" type="parTrans" cxnId="{24AA065C-A63B-4F6A-8836-4FE9410849C6}">
      <dgm:prSet/>
      <dgm:spPr/>
      <dgm:t>
        <a:bodyPr/>
        <a:lstStyle/>
        <a:p>
          <a:endParaRPr lang="en-US"/>
        </a:p>
      </dgm:t>
    </dgm:pt>
    <dgm:pt modelId="{616205EB-D85C-498E-9B43-9CA2D8397B9D}" type="sibTrans" cxnId="{24AA065C-A63B-4F6A-8836-4FE9410849C6}">
      <dgm:prSet/>
      <dgm:spPr/>
      <dgm:t>
        <a:bodyPr/>
        <a:lstStyle/>
        <a:p>
          <a:endParaRPr lang="en-US"/>
        </a:p>
      </dgm:t>
    </dgm:pt>
    <dgm:pt modelId="{0753BE7C-E1FC-4269-9E97-9173C194A9F9}" type="pres">
      <dgm:prSet presAssocID="{A825AE95-C2A6-41BE-B662-F31AEB55C456}" presName="Name0" presStyleCnt="0">
        <dgm:presLayoutVars>
          <dgm:dir/>
          <dgm:animLvl val="lvl"/>
          <dgm:resizeHandles val="exact"/>
        </dgm:presLayoutVars>
      </dgm:prSet>
      <dgm:spPr/>
    </dgm:pt>
    <dgm:pt modelId="{7C865DD5-E79D-4F1A-8A52-B6AD776F74DA}" type="pres">
      <dgm:prSet presAssocID="{A31CB9E7-670B-4EB0-A458-50AFCE00AF6E}" presName="boxAndChildren" presStyleCnt="0"/>
      <dgm:spPr/>
    </dgm:pt>
    <dgm:pt modelId="{0A3CBEDA-555B-4545-B147-EFFCD8FCA381}" type="pres">
      <dgm:prSet presAssocID="{A31CB9E7-670B-4EB0-A458-50AFCE00AF6E}" presName="parentTextBox" presStyleLbl="node1" presStyleIdx="0" presStyleCnt="2"/>
      <dgm:spPr/>
    </dgm:pt>
    <dgm:pt modelId="{3F36997C-9F07-46E7-BDEC-E2E589CC0E0C}" type="pres">
      <dgm:prSet presAssocID="{A31CB9E7-670B-4EB0-A458-50AFCE00AF6E}" presName="entireBox" presStyleLbl="node1" presStyleIdx="0" presStyleCnt="2" custScaleY="59253"/>
      <dgm:spPr/>
    </dgm:pt>
    <dgm:pt modelId="{306EB5BF-96ED-49AB-A55A-AD946281A2BA}" type="pres">
      <dgm:prSet presAssocID="{A31CB9E7-670B-4EB0-A458-50AFCE00AF6E}" presName="descendantBox" presStyleCnt="0"/>
      <dgm:spPr/>
    </dgm:pt>
    <dgm:pt modelId="{C7614E6F-ED15-4814-8E8B-8ABC042C1AC4}" type="pres">
      <dgm:prSet presAssocID="{AB7CF4CD-9C61-4F2A-9D13-AB7FB2A70FA4}" presName="childTextBox" presStyleLbl="fgAccFollowNode1" presStyleIdx="0" presStyleCnt="4" custScaleY="104002">
        <dgm:presLayoutVars>
          <dgm:bulletEnabled val="1"/>
        </dgm:presLayoutVars>
      </dgm:prSet>
      <dgm:spPr/>
    </dgm:pt>
    <dgm:pt modelId="{56D34854-072A-43A6-97FE-83B2D6A97F71}" type="pres">
      <dgm:prSet presAssocID="{3DDF03B9-15BB-44A1-81E0-325D85876571}" presName="childTextBox" presStyleLbl="fgAccFollowNode1" presStyleIdx="1" presStyleCnt="4" custScaleY="104002">
        <dgm:presLayoutVars>
          <dgm:bulletEnabled val="1"/>
        </dgm:presLayoutVars>
      </dgm:prSet>
      <dgm:spPr/>
    </dgm:pt>
    <dgm:pt modelId="{7FCE30ED-1110-47A1-B13E-39350D5D4DFC}" type="pres">
      <dgm:prSet presAssocID="{146FABD8-234E-4587-A7AC-6E0AA80D593D}" presName="childTextBox" presStyleLbl="fgAccFollowNode1" presStyleIdx="2" presStyleCnt="4" custScaleY="104002">
        <dgm:presLayoutVars>
          <dgm:bulletEnabled val="1"/>
        </dgm:presLayoutVars>
      </dgm:prSet>
      <dgm:spPr/>
    </dgm:pt>
    <dgm:pt modelId="{95477BC5-911A-4E25-8B38-BC4BBD9FF9A3}" type="pres">
      <dgm:prSet presAssocID="{18E3E3B8-5AFE-4452-9953-B417CD404BBE}" presName="childTextBox" presStyleLbl="fgAccFollowNode1" presStyleIdx="3" presStyleCnt="4" custScaleY="104002">
        <dgm:presLayoutVars>
          <dgm:bulletEnabled val="1"/>
        </dgm:presLayoutVars>
      </dgm:prSet>
      <dgm:spPr/>
    </dgm:pt>
    <dgm:pt modelId="{7FDBBB9B-6FF6-4026-8944-713F045100F8}" type="pres">
      <dgm:prSet presAssocID="{0905A522-AC3C-4F57-814F-87D42B764448}" presName="sp" presStyleCnt="0"/>
      <dgm:spPr/>
    </dgm:pt>
    <dgm:pt modelId="{197A9236-0A37-4041-9498-74181B5941EB}" type="pres">
      <dgm:prSet presAssocID="{AFF1B2E3-3E87-4384-A5BC-F566217FAA2B}" presName="arrowAndChildren" presStyleCnt="0"/>
      <dgm:spPr/>
    </dgm:pt>
    <dgm:pt modelId="{FDC17232-E4C7-466F-8883-4390FD8F5265}" type="pres">
      <dgm:prSet presAssocID="{AFF1B2E3-3E87-4384-A5BC-F566217FAA2B}" presName="parentTextArrow" presStyleLbl="node1" presStyleIdx="1" presStyleCnt="2" custScaleY="47461"/>
      <dgm:spPr/>
    </dgm:pt>
  </dgm:ptLst>
  <dgm:cxnLst>
    <dgm:cxn modelId="{899F0307-0C5F-4E64-B313-1989C0457EA2}" srcId="{A825AE95-C2A6-41BE-B662-F31AEB55C456}" destId="{A31CB9E7-670B-4EB0-A458-50AFCE00AF6E}" srcOrd="1" destOrd="0" parTransId="{6F473820-7EFC-46BD-A4F2-FC24499C3020}" sibTransId="{C9440DB7-273E-4DC2-AD08-3D0D6D96D5FC}"/>
    <dgm:cxn modelId="{0F9CEA09-9772-4FEF-B1DE-7BCEBB79CD6B}" type="presOf" srcId="{AB7CF4CD-9C61-4F2A-9D13-AB7FB2A70FA4}" destId="{C7614E6F-ED15-4814-8E8B-8ABC042C1AC4}" srcOrd="0" destOrd="0" presId="urn:microsoft.com/office/officeart/2005/8/layout/process4"/>
    <dgm:cxn modelId="{2B55C836-5235-4B1F-B2B8-3D987A7E9DCB}" type="presOf" srcId="{3DDF03B9-15BB-44A1-81E0-325D85876571}" destId="{56D34854-072A-43A6-97FE-83B2D6A97F71}" srcOrd="0" destOrd="0" presId="urn:microsoft.com/office/officeart/2005/8/layout/process4"/>
    <dgm:cxn modelId="{24AA065C-A63B-4F6A-8836-4FE9410849C6}" srcId="{A31CB9E7-670B-4EB0-A458-50AFCE00AF6E}" destId="{18E3E3B8-5AFE-4452-9953-B417CD404BBE}" srcOrd="3" destOrd="0" parTransId="{1B1CC427-445E-4F6E-ACBF-87DB85581C85}" sibTransId="{616205EB-D85C-498E-9B43-9CA2D8397B9D}"/>
    <dgm:cxn modelId="{3CDAF160-C80D-489A-85E5-2E8102750334}" srcId="{A31CB9E7-670B-4EB0-A458-50AFCE00AF6E}" destId="{146FABD8-234E-4587-A7AC-6E0AA80D593D}" srcOrd="2" destOrd="0" parTransId="{51AD24AD-0BDA-45DF-AB3A-DFDE3731AC89}" sibTransId="{4D09EF1A-7A40-4549-874A-F8932DBE9F8D}"/>
    <dgm:cxn modelId="{E6A05F6C-A1AB-41E6-9CE3-9F35EF631A1E}" srcId="{A31CB9E7-670B-4EB0-A458-50AFCE00AF6E}" destId="{3DDF03B9-15BB-44A1-81E0-325D85876571}" srcOrd="1" destOrd="0" parTransId="{FC535A78-856C-462E-B613-A103D6233EB0}" sibTransId="{11184C93-7A55-4722-82D2-58D58A6CAF9B}"/>
    <dgm:cxn modelId="{95B8094E-CB5D-4AE5-BACB-15323B9CAB90}" srcId="{A825AE95-C2A6-41BE-B662-F31AEB55C456}" destId="{AFF1B2E3-3E87-4384-A5BC-F566217FAA2B}" srcOrd="0" destOrd="0" parTransId="{9CEE1F48-8ED8-4B88-8128-CAD3FA983267}" sibTransId="{0905A522-AC3C-4F57-814F-87D42B764448}"/>
    <dgm:cxn modelId="{58DD2357-7288-469A-9A07-7A19F6266410}" type="presOf" srcId="{A31CB9E7-670B-4EB0-A458-50AFCE00AF6E}" destId="{0A3CBEDA-555B-4545-B147-EFFCD8FCA381}" srcOrd="0" destOrd="0" presId="urn:microsoft.com/office/officeart/2005/8/layout/process4"/>
    <dgm:cxn modelId="{AB975558-4751-4683-BE85-47B05C040317}" type="presOf" srcId="{A31CB9E7-670B-4EB0-A458-50AFCE00AF6E}" destId="{3F36997C-9F07-46E7-BDEC-E2E589CC0E0C}" srcOrd="1" destOrd="0" presId="urn:microsoft.com/office/officeart/2005/8/layout/process4"/>
    <dgm:cxn modelId="{6777D57B-DA40-4A83-AFA1-96B62142B23C}" type="presOf" srcId="{18E3E3B8-5AFE-4452-9953-B417CD404BBE}" destId="{95477BC5-911A-4E25-8B38-BC4BBD9FF9A3}" srcOrd="0" destOrd="0" presId="urn:microsoft.com/office/officeart/2005/8/layout/process4"/>
    <dgm:cxn modelId="{FDC9FB92-435C-4C62-B2C2-AC4B679095E5}" type="presOf" srcId="{A825AE95-C2A6-41BE-B662-F31AEB55C456}" destId="{0753BE7C-E1FC-4269-9E97-9173C194A9F9}" srcOrd="0" destOrd="0" presId="urn:microsoft.com/office/officeart/2005/8/layout/process4"/>
    <dgm:cxn modelId="{49358FAC-55AF-4438-8906-01273CC15FBD}" type="presOf" srcId="{146FABD8-234E-4587-A7AC-6E0AA80D593D}" destId="{7FCE30ED-1110-47A1-B13E-39350D5D4DFC}" srcOrd="0" destOrd="0" presId="urn:microsoft.com/office/officeart/2005/8/layout/process4"/>
    <dgm:cxn modelId="{472FD0BC-218B-4822-9498-344FB96783D1}" srcId="{A31CB9E7-670B-4EB0-A458-50AFCE00AF6E}" destId="{AB7CF4CD-9C61-4F2A-9D13-AB7FB2A70FA4}" srcOrd="0" destOrd="0" parTransId="{C0094347-5112-4CEA-BE64-FE93338FDC9E}" sibTransId="{F7D8702C-A48D-4F9B-BDA1-A08572F36F11}"/>
    <dgm:cxn modelId="{B59CA4F8-13AC-4695-B2CA-E1512B20DF4B}" type="presOf" srcId="{AFF1B2E3-3E87-4384-A5BC-F566217FAA2B}" destId="{FDC17232-E4C7-466F-8883-4390FD8F5265}" srcOrd="0" destOrd="0" presId="urn:microsoft.com/office/officeart/2005/8/layout/process4"/>
    <dgm:cxn modelId="{E73DC92F-AB52-4E5D-80D5-146A555B83FB}" type="presParOf" srcId="{0753BE7C-E1FC-4269-9E97-9173C194A9F9}" destId="{7C865DD5-E79D-4F1A-8A52-B6AD776F74DA}" srcOrd="0" destOrd="0" presId="urn:microsoft.com/office/officeart/2005/8/layout/process4"/>
    <dgm:cxn modelId="{9318EBFA-8EF1-496E-8B35-012D9A6D48B7}" type="presParOf" srcId="{7C865DD5-E79D-4F1A-8A52-B6AD776F74DA}" destId="{0A3CBEDA-555B-4545-B147-EFFCD8FCA381}" srcOrd="0" destOrd="0" presId="urn:microsoft.com/office/officeart/2005/8/layout/process4"/>
    <dgm:cxn modelId="{2C8FD0C5-1EBD-41AE-8864-59474A747587}" type="presParOf" srcId="{7C865DD5-E79D-4F1A-8A52-B6AD776F74DA}" destId="{3F36997C-9F07-46E7-BDEC-E2E589CC0E0C}" srcOrd="1" destOrd="0" presId="urn:microsoft.com/office/officeart/2005/8/layout/process4"/>
    <dgm:cxn modelId="{8710AFA6-DA53-4D05-BFA9-603F88A1BA55}" type="presParOf" srcId="{7C865DD5-E79D-4F1A-8A52-B6AD776F74DA}" destId="{306EB5BF-96ED-49AB-A55A-AD946281A2BA}" srcOrd="2" destOrd="0" presId="urn:microsoft.com/office/officeart/2005/8/layout/process4"/>
    <dgm:cxn modelId="{D7BD3A41-F3F2-4FDF-9645-A920A6D6746D}" type="presParOf" srcId="{306EB5BF-96ED-49AB-A55A-AD946281A2BA}" destId="{C7614E6F-ED15-4814-8E8B-8ABC042C1AC4}" srcOrd="0" destOrd="0" presId="urn:microsoft.com/office/officeart/2005/8/layout/process4"/>
    <dgm:cxn modelId="{ECA3584D-1570-4653-88BF-7D1D2A0CBC31}" type="presParOf" srcId="{306EB5BF-96ED-49AB-A55A-AD946281A2BA}" destId="{56D34854-072A-43A6-97FE-83B2D6A97F71}" srcOrd="1" destOrd="0" presId="urn:microsoft.com/office/officeart/2005/8/layout/process4"/>
    <dgm:cxn modelId="{4DC97C16-E192-43FF-99BB-305DDF7F183A}" type="presParOf" srcId="{306EB5BF-96ED-49AB-A55A-AD946281A2BA}" destId="{7FCE30ED-1110-47A1-B13E-39350D5D4DFC}" srcOrd="2" destOrd="0" presId="urn:microsoft.com/office/officeart/2005/8/layout/process4"/>
    <dgm:cxn modelId="{40050B9E-D8DE-4CD0-9712-A74289014288}" type="presParOf" srcId="{306EB5BF-96ED-49AB-A55A-AD946281A2BA}" destId="{95477BC5-911A-4E25-8B38-BC4BBD9FF9A3}" srcOrd="3" destOrd="0" presId="urn:microsoft.com/office/officeart/2005/8/layout/process4"/>
    <dgm:cxn modelId="{07F22658-948E-4AF1-BDF2-2FBB9E7F3831}" type="presParOf" srcId="{0753BE7C-E1FC-4269-9E97-9173C194A9F9}" destId="{7FDBBB9B-6FF6-4026-8944-713F045100F8}" srcOrd="1" destOrd="0" presId="urn:microsoft.com/office/officeart/2005/8/layout/process4"/>
    <dgm:cxn modelId="{010E0AB4-A9A2-4A3D-9321-3C25145341CA}" type="presParOf" srcId="{0753BE7C-E1FC-4269-9E97-9173C194A9F9}" destId="{197A9236-0A37-4041-9498-74181B5941EB}" srcOrd="2" destOrd="0" presId="urn:microsoft.com/office/officeart/2005/8/layout/process4"/>
    <dgm:cxn modelId="{DB22EE9A-6CA0-4BCF-A8B8-128D36BB7EE8}" type="presParOf" srcId="{197A9236-0A37-4041-9498-74181B5941EB}" destId="{FDC17232-E4C7-466F-8883-4390FD8F526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6997C-9F07-46E7-BDEC-E2E589CC0E0C}">
      <dsp:nvSpPr>
        <dsp:cNvPr id="0" name=""/>
        <dsp:cNvSpPr/>
      </dsp:nvSpPr>
      <dsp:spPr>
        <a:xfrm>
          <a:off x="0" y="2614360"/>
          <a:ext cx="7992888" cy="21651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s-ES" sz="3000" kern="1200" dirty="0"/>
            <a:t>Ello es debido a:</a:t>
          </a:r>
          <a:endParaRPr lang="en-US" sz="3000" kern="1200" dirty="0"/>
        </a:p>
      </dsp:txBody>
      <dsp:txXfrm>
        <a:off x="0" y="2614360"/>
        <a:ext cx="7992888" cy="1169165"/>
      </dsp:txXfrm>
    </dsp:sp>
    <dsp:sp modelId="{C7614E6F-ED15-4814-8E8B-8ABC042C1AC4}">
      <dsp:nvSpPr>
        <dsp:cNvPr id="0" name=""/>
        <dsp:cNvSpPr/>
      </dsp:nvSpPr>
      <dsp:spPr>
        <a:xfrm>
          <a:off x="0" y="3736367"/>
          <a:ext cx="1998221" cy="174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s-ES" sz="2200" kern="1200" dirty="0"/>
            <a:t>Es un modelo sencillo, potente y flexible para el diseño de BD.</a:t>
          </a:r>
          <a:endParaRPr lang="en-US" sz="2200" kern="1200" dirty="0"/>
        </a:p>
      </dsp:txBody>
      <dsp:txXfrm>
        <a:off x="0" y="3736367"/>
        <a:ext cx="1998221" cy="1748120"/>
      </dsp:txXfrm>
    </dsp:sp>
    <dsp:sp modelId="{56D34854-072A-43A6-97FE-83B2D6A97F71}">
      <dsp:nvSpPr>
        <dsp:cNvPr id="0" name=""/>
        <dsp:cNvSpPr/>
      </dsp:nvSpPr>
      <dsp:spPr>
        <a:xfrm>
          <a:off x="1998222" y="3736367"/>
          <a:ext cx="1998221" cy="174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s-ES" sz="2200" kern="1200" dirty="0"/>
            <a:t>Tiene una base matemática en el álgebra relacional.. </a:t>
          </a:r>
          <a:endParaRPr lang="en-US" sz="2200" kern="1200" dirty="0"/>
        </a:p>
      </dsp:txBody>
      <dsp:txXfrm>
        <a:off x="1998222" y="3736367"/>
        <a:ext cx="1998221" cy="1748120"/>
      </dsp:txXfrm>
    </dsp:sp>
    <dsp:sp modelId="{7FCE30ED-1110-47A1-B13E-39350D5D4DFC}">
      <dsp:nvSpPr>
        <dsp:cNvPr id="0" name=""/>
        <dsp:cNvSpPr/>
      </dsp:nvSpPr>
      <dsp:spPr>
        <a:xfrm>
          <a:off x="3996444" y="3736367"/>
          <a:ext cx="1998221" cy="174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s-ES" sz="2200" kern="1200" dirty="0"/>
            <a:t>Algebra relacional -&gt; Lenguaje SQL</a:t>
          </a:r>
          <a:endParaRPr lang="en-US" sz="2200" kern="1200" dirty="0"/>
        </a:p>
      </dsp:txBody>
      <dsp:txXfrm>
        <a:off x="3996444" y="3736367"/>
        <a:ext cx="1998221" cy="1748120"/>
      </dsp:txXfrm>
    </dsp:sp>
    <dsp:sp modelId="{95477BC5-911A-4E25-8B38-BC4BBD9FF9A3}">
      <dsp:nvSpPr>
        <dsp:cNvPr id="0" name=""/>
        <dsp:cNvSpPr/>
      </dsp:nvSpPr>
      <dsp:spPr>
        <a:xfrm>
          <a:off x="5994665" y="3736367"/>
          <a:ext cx="1998221" cy="1748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s-ES" sz="2200" kern="1200" dirty="0"/>
            <a:t>SGBD relacionales se basan en este modelo.</a:t>
          </a:r>
          <a:endParaRPr lang="en-US" sz="2200" kern="1200" dirty="0"/>
        </a:p>
      </dsp:txBody>
      <dsp:txXfrm>
        <a:off x="5994665" y="3736367"/>
        <a:ext cx="1998221" cy="1748120"/>
      </dsp:txXfrm>
    </dsp:sp>
    <dsp:sp modelId="{FDC17232-E4C7-466F-8883-4390FD8F5265}">
      <dsp:nvSpPr>
        <dsp:cNvPr id="0" name=""/>
        <dsp:cNvSpPr/>
      </dsp:nvSpPr>
      <dsp:spPr>
        <a:xfrm rot="10800000">
          <a:off x="0" y="1911"/>
          <a:ext cx="7992888" cy="266725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s-ES" sz="3000" kern="1200"/>
            <a:t>El modelo relacional es el más apropiado, en la actualidad, para representar la estructura de una base de datos. </a:t>
          </a:r>
          <a:endParaRPr lang="en-US" sz="3000" kern="1200"/>
        </a:p>
      </dsp:txBody>
      <dsp:txXfrm rot="10800000">
        <a:off x="0" y="1911"/>
        <a:ext cx="7992888" cy="17331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28EAA63-F701-426E-9E2D-B52E723291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21C87F1-B3F2-40AB-BD35-C52878C735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210147-5328-4D65-A245-2F75F1C30068}" type="datetimeFigureOut">
              <a:rPr lang="es-ES" smtClean="0"/>
              <a:t>02/03/2023</a:t>
            </a:fld>
            <a:endParaRPr lang="es-ES"/>
          </a:p>
        </p:txBody>
      </p:sp>
      <p:sp>
        <p:nvSpPr>
          <p:cNvPr id="4" name="Marcador de pie de página 3">
            <a:extLst>
              <a:ext uri="{FF2B5EF4-FFF2-40B4-BE49-F238E27FC236}">
                <a16:creationId xmlns:a16="http://schemas.microsoft.com/office/drawing/2014/main" id="{165389B5-C744-4567-AE88-B7EB7F3C1E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F7B9EAD-351B-4C6A-AE7B-DD1A7A1B3B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864B22-C5A5-40BD-9593-ACF593F5C509}" type="slidenum">
              <a:rPr lang="es-ES" smtClean="0"/>
              <a:t>‹Nº›</a:t>
            </a:fld>
            <a:endParaRPr lang="es-ES"/>
          </a:p>
        </p:txBody>
      </p:sp>
    </p:spTree>
    <p:extLst>
      <p:ext uri="{BB962C8B-B14F-4D97-AF65-F5344CB8AC3E}">
        <p14:creationId xmlns:p14="http://schemas.microsoft.com/office/powerpoint/2010/main" val="289993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1CEDED5D-C8E5-44E8-AFF3-12812DD82C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3" name="2 Marcador de fecha">
            <a:extLst>
              <a:ext uri="{FF2B5EF4-FFF2-40B4-BE49-F238E27FC236}">
                <a16:creationId xmlns:a16="http://schemas.microsoft.com/office/drawing/2014/main" id="{10C375B7-2BCF-43DC-8372-23E3FB30600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B490C891-7867-498D-95A7-457FD640C4D6}" type="datetimeFigureOut">
              <a:rPr lang="es-ES"/>
              <a:pPr>
                <a:defRPr/>
              </a:pPr>
              <a:t>02/03/2023</a:t>
            </a:fld>
            <a:endParaRPr lang="es-ES"/>
          </a:p>
        </p:txBody>
      </p:sp>
      <p:sp>
        <p:nvSpPr>
          <p:cNvPr id="4" name="3 Marcador de imagen de diapositiva">
            <a:extLst>
              <a:ext uri="{FF2B5EF4-FFF2-40B4-BE49-F238E27FC236}">
                <a16:creationId xmlns:a16="http://schemas.microsoft.com/office/drawing/2014/main" id="{7254B44E-DCE1-4EB3-AE73-7712FC9E805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1C7D0C10-544B-4AE7-A104-21156A1FB62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A22D4511-0F4F-4023-A818-CBED4F424B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A6835349-F69A-4D60-8AE8-3262B587079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FC45569-9914-4DF0-BEA2-DB9414A18F96}"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5343912B-7499-41B4-ADB0-1196EE06B48C}" type="datetime1">
              <a:rPr lang="es-ES" smtClean="0"/>
              <a:t>02/03/2023</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25A11DDB-D889-4E7A-8E06-84976CD1C6AA}" type="slidenum">
              <a:rPr lang="es-ES" altLang="es-ES" smtClean="0"/>
              <a:pPr>
                <a:defRPr/>
              </a:pPr>
              <a:t>‹Nº›</a:t>
            </a:fld>
            <a:endParaRPr lang="es-ES" altLang="es-ES"/>
          </a:p>
        </p:txBody>
      </p:sp>
    </p:spTree>
    <p:extLst>
      <p:ext uri="{BB962C8B-B14F-4D97-AF65-F5344CB8AC3E}">
        <p14:creationId xmlns:p14="http://schemas.microsoft.com/office/powerpoint/2010/main" val="41901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6D57A00D-7FCA-4111-A9D4-20AF6190B5BF}" type="datetime1">
              <a:rPr lang="es-ES" smtClean="0"/>
              <a:t>02/03/2023</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C763A265-BC64-4D08-B5EA-F28C693F0368}" type="slidenum">
              <a:rPr lang="es-ES" altLang="es-ES" smtClean="0"/>
              <a:pPr>
                <a:defRPr/>
              </a:pPr>
              <a:t>‹Nº›</a:t>
            </a:fld>
            <a:endParaRPr lang="es-ES" altLang="es-ES"/>
          </a:p>
        </p:txBody>
      </p:sp>
    </p:spTree>
    <p:extLst>
      <p:ext uri="{BB962C8B-B14F-4D97-AF65-F5344CB8AC3E}">
        <p14:creationId xmlns:p14="http://schemas.microsoft.com/office/powerpoint/2010/main" val="124398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2A958382-58C7-4DB4-96AF-868E02D1D130}" type="datetime1">
              <a:rPr lang="es-ES" smtClean="0"/>
              <a:t>02/03/2023</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4CE0BCED-06FB-4976-B9E7-0B2A1E8430A4}" type="slidenum">
              <a:rPr lang="es-ES" altLang="es-ES" smtClean="0"/>
              <a:pPr>
                <a:defRPr/>
              </a:pPr>
              <a:t>‹Nº›</a:t>
            </a:fld>
            <a:endParaRPr lang="es-ES" altLang="es-ES"/>
          </a:p>
        </p:txBody>
      </p:sp>
    </p:spTree>
    <p:extLst>
      <p:ext uri="{BB962C8B-B14F-4D97-AF65-F5344CB8AC3E}">
        <p14:creationId xmlns:p14="http://schemas.microsoft.com/office/powerpoint/2010/main" val="87406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ítulo 7">
            <a:extLst>
              <a:ext uri="{FF2B5EF4-FFF2-40B4-BE49-F238E27FC236}">
                <a16:creationId xmlns:a16="http://schemas.microsoft.com/office/drawing/2014/main" id="{10600B3C-4FA3-41CB-8E44-18A63BBEE71B}"/>
              </a:ext>
            </a:extLst>
          </p:cNvPr>
          <p:cNvSpPr>
            <a:spLocks noGrp="1"/>
          </p:cNvSpPr>
          <p:nvPr>
            <p:ph type="title"/>
          </p:nvPr>
        </p:nvSpPr>
        <p:spPr/>
        <p:txBody>
          <a:bodyPr/>
          <a:lstStyle/>
          <a:p>
            <a:r>
              <a:rPr lang="es-ES"/>
              <a:t>Haga clic para modificar el estilo de título del patrón</a:t>
            </a:r>
          </a:p>
        </p:txBody>
      </p:sp>
      <p:sp>
        <p:nvSpPr>
          <p:cNvPr id="12" name="Marcador de fecha 11">
            <a:extLst>
              <a:ext uri="{FF2B5EF4-FFF2-40B4-BE49-F238E27FC236}">
                <a16:creationId xmlns:a16="http://schemas.microsoft.com/office/drawing/2014/main" id="{F7CFEC5A-E8E0-4AAE-BA9B-C8E4CA420625}"/>
              </a:ext>
            </a:extLst>
          </p:cNvPr>
          <p:cNvSpPr>
            <a:spLocks noGrp="1"/>
          </p:cNvSpPr>
          <p:nvPr>
            <p:ph type="dt" sz="half" idx="10"/>
          </p:nvPr>
        </p:nvSpPr>
        <p:spPr/>
        <p:txBody>
          <a:bodyPr/>
          <a:lstStyle/>
          <a:p>
            <a:pPr>
              <a:defRPr/>
            </a:pPr>
            <a:fld id="{8EE270AE-6EC4-44CF-8BF6-310B3AC42212}" type="datetime1">
              <a:rPr lang="es-ES" smtClean="0"/>
              <a:t>02/03/2023</a:t>
            </a:fld>
            <a:endParaRPr lang="es-ES"/>
          </a:p>
        </p:txBody>
      </p:sp>
      <p:sp>
        <p:nvSpPr>
          <p:cNvPr id="13" name="Marcador de pie de página 12">
            <a:extLst>
              <a:ext uri="{FF2B5EF4-FFF2-40B4-BE49-F238E27FC236}">
                <a16:creationId xmlns:a16="http://schemas.microsoft.com/office/drawing/2014/main" id="{EBE6D877-9128-42F6-81D5-21758B63893D}"/>
              </a:ext>
            </a:extLst>
          </p:cNvPr>
          <p:cNvSpPr>
            <a:spLocks noGrp="1"/>
          </p:cNvSpPr>
          <p:nvPr>
            <p:ph type="ftr" sz="quarter" idx="11"/>
          </p:nvPr>
        </p:nvSpPr>
        <p:spPr/>
        <p:txBody>
          <a:bodyPr/>
          <a:lstStyle/>
          <a:p>
            <a:pPr>
              <a:defRPr/>
            </a:pPr>
            <a:r>
              <a:rPr lang="es-ES"/>
              <a:t>Luis Herrero de Cos</a:t>
            </a:r>
          </a:p>
        </p:txBody>
      </p:sp>
      <p:sp>
        <p:nvSpPr>
          <p:cNvPr id="14" name="Marcador de número de diapositiva 13">
            <a:extLst>
              <a:ext uri="{FF2B5EF4-FFF2-40B4-BE49-F238E27FC236}">
                <a16:creationId xmlns:a16="http://schemas.microsoft.com/office/drawing/2014/main" id="{2817E252-47CC-4CE9-9B1C-DFD30ECFCFEA}"/>
              </a:ext>
            </a:extLst>
          </p:cNvPr>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72429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A7A827C-CE80-445D-A614-5227E333598F}" type="datetimeFigureOut">
              <a:rPr lang="es-ES" smtClean="0"/>
              <a:t>02/03/2023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a:defRPr/>
            </a:pPr>
            <a:fld id="{D59A6A4B-46E3-43DE-99F2-D9A5AD28FA7D}" type="slidenum">
              <a:rPr lang="es-ES" altLang="es-ES" smtClean="0"/>
              <a:pPr>
                <a:defRPr/>
              </a:pPr>
              <a:t>‹Nº›</a:t>
            </a:fld>
            <a:endParaRPr lang="es-ES" altLang="es-ES"/>
          </a:p>
        </p:txBody>
      </p:sp>
    </p:spTree>
    <p:extLst>
      <p:ext uri="{BB962C8B-B14F-4D97-AF65-F5344CB8AC3E}">
        <p14:creationId xmlns:p14="http://schemas.microsoft.com/office/powerpoint/2010/main" val="414174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95A91B64-9426-4E90-BEEB-721E9A22D2B8}" type="datetime1">
              <a:rPr lang="es-ES" smtClean="0"/>
              <a:t>02/03/2023</a:t>
            </a:fld>
            <a:endParaRPr lang="es-ES"/>
          </a:p>
        </p:txBody>
      </p:sp>
      <p:sp>
        <p:nvSpPr>
          <p:cNvPr id="5" name="Footer Placeholder 4"/>
          <p:cNvSpPr>
            <a:spLocks noGrp="1"/>
          </p:cNvSpPr>
          <p:nvPr>
            <p:ph type="ftr" sz="quarter" idx="11"/>
          </p:nvPr>
        </p:nvSpPr>
        <p:spPr/>
        <p:txBody>
          <a:bodyPr/>
          <a:lstStyle/>
          <a:p>
            <a:pPr>
              <a:defRPr/>
            </a:pPr>
            <a:r>
              <a:rPr lang="es-ES"/>
              <a:t>Luis Herrero de Cos</a:t>
            </a:r>
          </a:p>
        </p:txBody>
      </p:sp>
      <p:sp>
        <p:nvSpPr>
          <p:cNvPr id="6" name="Slide Number Placeholder 5"/>
          <p:cNvSpPr>
            <a:spLocks noGrp="1"/>
          </p:cNvSpPr>
          <p:nvPr>
            <p:ph type="sldNum" sz="quarter" idx="12"/>
          </p:nvPr>
        </p:nvSpPr>
        <p:spPr/>
        <p:txBody>
          <a:bodyPr/>
          <a:lstStyle/>
          <a:p>
            <a:pPr>
              <a:defRPr/>
            </a:pPr>
            <a:fld id="{527D32DB-BE70-4106-939D-9CDC3BCAEBA7}" type="slidenum">
              <a:rPr lang="es-ES" altLang="es-ES" smtClean="0"/>
              <a:pPr>
                <a:defRPr/>
              </a:pPr>
              <a:t>‹Nº›</a:t>
            </a:fld>
            <a:endParaRPr lang="es-ES" altLang="es-ES"/>
          </a:p>
        </p:txBody>
      </p:sp>
    </p:spTree>
    <p:extLst>
      <p:ext uri="{BB962C8B-B14F-4D97-AF65-F5344CB8AC3E}">
        <p14:creationId xmlns:p14="http://schemas.microsoft.com/office/powerpoint/2010/main" val="256274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8EE270AE-6EC4-44CF-8BF6-310B3AC42212}" type="datetime1">
              <a:rPr lang="es-ES" smtClean="0"/>
              <a:t>02/03/2023</a:t>
            </a:fld>
            <a:endParaRPr lang="es-ES"/>
          </a:p>
        </p:txBody>
      </p:sp>
      <p:sp>
        <p:nvSpPr>
          <p:cNvPr id="6" name="Footer Placeholder 5"/>
          <p:cNvSpPr>
            <a:spLocks noGrp="1"/>
          </p:cNvSpPr>
          <p:nvPr>
            <p:ph type="ftr" sz="quarter" idx="11"/>
          </p:nvPr>
        </p:nvSpPr>
        <p:spPr/>
        <p:txBody>
          <a:bodyPr/>
          <a:lstStyle/>
          <a:p>
            <a:pPr>
              <a:defRPr/>
            </a:pPr>
            <a:r>
              <a:rPr lang="es-ES"/>
              <a:t>Luis Herrero de Cos</a:t>
            </a:r>
          </a:p>
        </p:txBody>
      </p:sp>
      <p:sp>
        <p:nvSpPr>
          <p:cNvPr id="7" name="Slide Number Placeholder 6"/>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5871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3D25626F-1ABB-4233-A963-1001A1C4C986}" type="datetime1">
              <a:rPr lang="es-ES" smtClean="0"/>
              <a:t>02/03/2023</a:t>
            </a:fld>
            <a:endParaRPr lang="es-ES"/>
          </a:p>
        </p:txBody>
      </p:sp>
      <p:sp>
        <p:nvSpPr>
          <p:cNvPr id="8" name="Footer Placeholder 7"/>
          <p:cNvSpPr>
            <a:spLocks noGrp="1"/>
          </p:cNvSpPr>
          <p:nvPr>
            <p:ph type="ftr" sz="quarter" idx="11"/>
          </p:nvPr>
        </p:nvSpPr>
        <p:spPr/>
        <p:txBody>
          <a:bodyPr/>
          <a:lstStyle/>
          <a:p>
            <a:pPr>
              <a:defRPr/>
            </a:pPr>
            <a:r>
              <a:rPr lang="es-ES"/>
              <a:t>Luis Herrero de Cos</a:t>
            </a:r>
          </a:p>
        </p:txBody>
      </p:sp>
      <p:sp>
        <p:nvSpPr>
          <p:cNvPr id="9" name="Slide Number Placeholder 8"/>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69176550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F070DB3D-2217-499E-B6D6-7FECB61353D7}" type="datetime1">
              <a:rPr lang="es-ES" smtClean="0"/>
              <a:t>02/03/2023</a:t>
            </a:fld>
            <a:endParaRPr lang="es-ES"/>
          </a:p>
        </p:txBody>
      </p:sp>
      <p:sp>
        <p:nvSpPr>
          <p:cNvPr id="4" name="Footer Placeholder 3"/>
          <p:cNvSpPr>
            <a:spLocks noGrp="1"/>
          </p:cNvSpPr>
          <p:nvPr>
            <p:ph type="ftr" sz="quarter" idx="11"/>
          </p:nvPr>
        </p:nvSpPr>
        <p:spPr/>
        <p:txBody>
          <a:bodyPr/>
          <a:lstStyle/>
          <a:p>
            <a:pPr>
              <a:defRPr/>
            </a:pPr>
            <a:r>
              <a:rPr lang="es-ES"/>
              <a:t>Luis Herrero de Cos</a:t>
            </a:r>
          </a:p>
        </p:txBody>
      </p:sp>
      <p:sp>
        <p:nvSpPr>
          <p:cNvPr id="5" name="Slide Number Placeholder 4"/>
          <p:cNvSpPr>
            <a:spLocks noGrp="1"/>
          </p:cNvSpPr>
          <p:nvPr>
            <p:ph type="sldNum" sz="quarter" idx="12"/>
          </p:nvPr>
        </p:nvSpPr>
        <p:spPr/>
        <p:txBody>
          <a:bodyPr/>
          <a:lstStyle/>
          <a:p>
            <a:pPr>
              <a:defRPr/>
            </a:pPr>
            <a:fld id="{B48AE63A-8C6B-4050-ADD0-06AF8FB88512}" type="slidenum">
              <a:rPr lang="es-ES" altLang="es-ES" smtClean="0"/>
              <a:pPr>
                <a:defRPr/>
              </a:pPr>
              <a:t>‹Nº›</a:t>
            </a:fld>
            <a:endParaRPr lang="es-ES" altLang="es-ES"/>
          </a:p>
        </p:txBody>
      </p:sp>
    </p:spTree>
    <p:extLst>
      <p:ext uri="{BB962C8B-B14F-4D97-AF65-F5344CB8AC3E}">
        <p14:creationId xmlns:p14="http://schemas.microsoft.com/office/powerpoint/2010/main" val="410471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A4BA6E9-C2AB-475E-B167-F5067E2F98D2}" type="datetime1">
              <a:rPr lang="es-ES" smtClean="0"/>
              <a:t>02/03/2023</a:t>
            </a:fld>
            <a:endParaRPr lang="es-ES"/>
          </a:p>
        </p:txBody>
      </p:sp>
      <p:sp>
        <p:nvSpPr>
          <p:cNvPr id="3" name="Footer Placeholder 2"/>
          <p:cNvSpPr>
            <a:spLocks noGrp="1"/>
          </p:cNvSpPr>
          <p:nvPr>
            <p:ph type="ftr" sz="quarter" idx="11"/>
          </p:nvPr>
        </p:nvSpPr>
        <p:spPr/>
        <p:txBody>
          <a:bodyPr/>
          <a:lstStyle/>
          <a:p>
            <a:pPr>
              <a:defRPr/>
            </a:pPr>
            <a:r>
              <a:rPr lang="es-ES"/>
              <a:t>Luis Herrero de Cos</a:t>
            </a:r>
          </a:p>
        </p:txBody>
      </p:sp>
      <p:sp>
        <p:nvSpPr>
          <p:cNvPr id="4" name="Slide Number Placeholder 3"/>
          <p:cNvSpPr>
            <a:spLocks noGrp="1"/>
          </p:cNvSpPr>
          <p:nvPr>
            <p:ph type="sldNum" sz="quarter" idx="12"/>
          </p:nvPr>
        </p:nvSpPr>
        <p:spPr/>
        <p:txBody>
          <a:bodyPr/>
          <a:lstStyle/>
          <a:p>
            <a:pPr>
              <a:defRPr/>
            </a:pPr>
            <a:fld id="{82668D0A-DA1D-4814-A0B9-BD2E369BEDFD}" type="slidenum">
              <a:rPr lang="es-ES" altLang="es-ES" smtClean="0"/>
              <a:pPr>
                <a:defRPr/>
              </a:pPr>
              <a:t>‹Nº›</a:t>
            </a:fld>
            <a:endParaRPr lang="es-ES" altLang="es-ES"/>
          </a:p>
        </p:txBody>
      </p:sp>
    </p:spTree>
    <p:extLst>
      <p:ext uri="{BB962C8B-B14F-4D97-AF65-F5344CB8AC3E}">
        <p14:creationId xmlns:p14="http://schemas.microsoft.com/office/powerpoint/2010/main" val="9679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35D04A60-C7CB-48E8-8D1D-D1DC12EB8496}" type="datetime1">
              <a:rPr lang="es-ES" smtClean="0"/>
              <a:t>02/03/2023</a:t>
            </a:fld>
            <a:endParaRPr lang="es-ES"/>
          </a:p>
        </p:txBody>
      </p:sp>
      <p:sp>
        <p:nvSpPr>
          <p:cNvPr id="6" name="Footer Placeholder 5"/>
          <p:cNvSpPr>
            <a:spLocks noGrp="1"/>
          </p:cNvSpPr>
          <p:nvPr>
            <p:ph type="ftr" sz="quarter" idx="11"/>
          </p:nvPr>
        </p:nvSpPr>
        <p:spPr/>
        <p:txBody>
          <a:bodyPr/>
          <a:lstStyle/>
          <a:p>
            <a:pPr>
              <a:defRPr/>
            </a:pPr>
            <a:r>
              <a:rPr lang="es-ES"/>
              <a:t>Luis Herrero de Cos</a:t>
            </a:r>
          </a:p>
        </p:txBody>
      </p:sp>
      <p:sp>
        <p:nvSpPr>
          <p:cNvPr id="7" name="Slide Number Placeholder 6"/>
          <p:cNvSpPr>
            <a:spLocks noGrp="1"/>
          </p:cNvSpPr>
          <p:nvPr>
            <p:ph type="sldNum" sz="quarter" idx="12"/>
          </p:nvPr>
        </p:nvSpPr>
        <p:spPr/>
        <p:txBody>
          <a:bodyPr/>
          <a:lstStyle/>
          <a:p>
            <a:pPr>
              <a:defRPr/>
            </a:pPr>
            <a:fld id="{E1A0DE63-AAB7-4938-B084-86A512AF5510}" type="slidenum">
              <a:rPr lang="es-ES" altLang="es-ES" smtClean="0"/>
              <a:pPr>
                <a:defRPr/>
              </a:pPr>
              <a:t>‹Nº›</a:t>
            </a:fld>
            <a:endParaRPr lang="es-ES" altLang="es-ES"/>
          </a:p>
        </p:txBody>
      </p:sp>
    </p:spTree>
    <p:extLst>
      <p:ext uri="{BB962C8B-B14F-4D97-AF65-F5344CB8AC3E}">
        <p14:creationId xmlns:p14="http://schemas.microsoft.com/office/powerpoint/2010/main" val="264833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1117E230-65DB-478C-B035-5EE5F3245524}" type="datetime1">
              <a:rPr lang="es-ES" smtClean="0"/>
              <a:t>02/03/2023</a:t>
            </a:fld>
            <a:endParaRPr lang="es-ES"/>
          </a:p>
        </p:txBody>
      </p:sp>
      <p:sp>
        <p:nvSpPr>
          <p:cNvPr id="6" name="Footer Placeholder 5"/>
          <p:cNvSpPr>
            <a:spLocks noGrp="1"/>
          </p:cNvSpPr>
          <p:nvPr>
            <p:ph type="ftr" sz="quarter" idx="11"/>
          </p:nvPr>
        </p:nvSpPr>
        <p:spPr/>
        <p:txBody>
          <a:bodyPr/>
          <a:lstStyle/>
          <a:p>
            <a:pPr>
              <a:defRPr/>
            </a:pPr>
            <a:r>
              <a:rPr lang="es-ES"/>
              <a:t>Luis Herrero de Cos</a:t>
            </a:r>
          </a:p>
        </p:txBody>
      </p:sp>
      <p:sp>
        <p:nvSpPr>
          <p:cNvPr id="7" name="Slide Number Placeholder 6"/>
          <p:cNvSpPr>
            <a:spLocks noGrp="1"/>
          </p:cNvSpPr>
          <p:nvPr>
            <p:ph type="sldNum" sz="quarter" idx="12"/>
          </p:nvPr>
        </p:nvSpPr>
        <p:spPr/>
        <p:txBody>
          <a:bodyPr/>
          <a:lstStyle/>
          <a:p>
            <a:pPr>
              <a:defRPr/>
            </a:pPr>
            <a:fld id="{E28453F8-7A8B-482B-912B-1D97498DEB72}" type="slidenum">
              <a:rPr lang="es-ES" altLang="es-ES" smtClean="0"/>
              <a:pPr>
                <a:defRPr/>
              </a:pPr>
              <a:t>‹Nº›</a:t>
            </a:fld>
            <a:endParaRPr lang="es-ES" altLang="es-ES"/>
          </a:p>
        </p:txBody>
      </p:sp>
    </p:spTree>
    <p:extLst>
      <p:ext uri="{BB962C8B-B14F-4D97-AF65-F5344CB8AC3E}">
        <p14:creationId xmlns:p14="http://schemas.microsoft.com/office/powerpoint/2010/main" val="274831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D25626F-1ABB-4233-A963-1001A1C4C986}" type="datetime1">
              <a:rPr lang="es-ES" smtClean="0"/>
              <a:t>02/03/2023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s-ES"/>
              <a:t>Luis Herrero de Cos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391827896"/>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3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5" descr="Un patrón en 3D de formas de anillos conectados por líneas">
            <a:extLst>
              <a:ext uri="{FF2B5EF4-FFF2-40B4-BE49-F238E27FC236}">
                <a16:creationId xmlns:a16="http://schemas.microsoft.com/office/drawing/2014/main" id="{9EAD2C8D-2B65-B490-5CB0-37FC808583CA}"/>
              </a:ext>
            </a:extLst>
          </p:cNvPr>
          <p:cNvPicPr>
            <a:picLocks noChangeAspect="1"/>
          </p:cNvPicPr>
          <p:nvPr/>
        </p:nvPicPr>
        <p:blipFill rotWithShape="1">
          <a:blip r:embed="rId2">
            <a:alphaModFix amt="50000"/>
          </a:blip>
          <a:srcRect r="25000"/>
          <a:stretch/>
        </p:blipFill>
        <p:spPr>
          <a:xfrm>
            <a:off x="20" y="1"/>
            <a:ext cx="9143980" cy="6857999"/>
          </a:xfrm>
          <a:prstGeom prst="rect">
            <a:avLst/>
          </a:prstGeom>
        </p:spPr>
      </p:pic>
      <p:sp>
        <p:nvSpPr>
          <p:cNvPr id="2" name="Título 1">
            <a:extLst>
              <a:ext uri="{FF2B5EF4-FFF2-40B4-BE49-F238E27FC236}">
                <a16:creationId xmlns:a16="http://schemas.microsoft.com/office/drawing/2014/main" id="{0E1C6801-0991-4A5C-BA87-3C8974E56908}"/>
              </a:ext>
            </a:extLst>
          </p:cNvPr>
          <p:cNvSpPr>
            <a:spLocks noGrp="1"/>
          </p:cNvSpPr>
          <p:nvPr>
            <p:ph type="ctrTitle"/>
          </p:nvPr>
        </p:nvSpPr>
        <p:spPr>
          <a:xfrm>
            <a:off x="1143000" y="1122362"/>
            <a:ext cx="6858000" cy="2900518"/>
          </a:xfrm>
        </p:spPr>
        <p:txBody>
          <a:bodyPr>
            <a:normAutofit/>
          </a:bodyPr>
          <a:lstStyle/>
          <a:p>
            <a:r>
              <a:rPr lang="es-ES">
                <a:solidFill>
                  <a:srgbClr val="FFFFFF"/>
                </a:solidFill>
              </a:rPr>
              <a:t>Bases de Datos</a:t>
            </a:r>
          </a:p>
        </p:txBody>
      </p:sp>
      <p:sp>
        <p:nvSpPr>
          <p:cNvPr id="3" name="Subtítulo 2">
            <a:extLst>
              <a:ext uri="{FF2B5EF4-FFF2-40B4-BE49-F238E27FC236}">
                <a16:creationId xmlns:a16="http://schemas.microsoft.com/office/drawing/2014/main" id="{9CBD27E2-2F27-4735-9F8F-D49882E56324}"/>
              </a:ext>
            </a:extLst>
          </p:cNvPr>
          <p:cNvSpPr>
            <a:spLocks noGrp="1"/>
          </p:cNvSpPr>
          <p:nvPr>
            <p:ph type="subTitle" idx="1"/>
          </p:nvPr>
        </p:nvSpPr>
        <p:spPr>
          <a:xfrm>
            <a:off x="1143000" y="4159404"/>
            <a:ext cx="6858000" cy="1098395"/>
          </a:xfrm>
        </p:spPr>
        <p:txBody>
          <a:bodyPr>
            <a:normAutofit/>
          </a:bodyPr>
          <a:lstStyle/>
          <a:p>
            <a:r>
              <a:rPr lang="es-ES" dirty="0">
                <a:solidFill>
                  <a:srgbClr val="FFFFFF"/>
                </a:solidFill>
              </a:rPr>
              <a:t>UT4– INTERPRETACIÓN DE DIAGRAMAS ER</a:t>
            </a:r>
          </a:p>
          <a:p>
            <a:r>
              <a:rPr lang="es-ES" dirty="0">
                <a:solidFill>
                  <a:srgbClr val="FFFFFF"/>
                </a:solidFill>
                <a:effectLst>
                  <a:outerShdw blurRad="38100" dist="38100" dir="2700000" algn="tl">
                    <a:srgbClr val="000000">
                      <a:alpha val="43137"/>
                    </a:srgbClr>
                  </a:outerShdw>
                </a:effectLst>
              </a:rPr>
              <a:t>EL MODELO RELACIONAL</a:t>
            </a:r>
          </a:p>
        </p:txBody>
      </p:sp>
      <p:sp>
        <p:nvSpPr>
          <p:cNvPr id="4" name="Marcador de número de diapositiva 3">
            <a:extLst>
              <a:ext uri="{FF2B5EF4-FFF2-40B4-BE49-F238E27FC236}">
                <a16:creationId xmlns:a16="http://schemas.microsoft.com/office/drawing/2014/main" id="{933D07C3-7C50-472B-9F9F-E75AFC25C6AE}"/>
              </a:ext>
            </a:extLst>
          </p:cNvPr>
          <p:cNvSpPr>
            <a:spLocks noGrp="1"/>
          </p:cNvSpPr>
          <p:nvPr>
            <p:ph type="sldNum" sz="quarter" idx="12"/>
          </p:nvPr>
        </p:nvSpPr>
        <p:spPr>
          <a:xfrm>
            <a:off x="6457950" y="6356350"/>
            <a:ext cx="2057400" cy="365125"/>
          </a:xfrm>
        </p:spPr>
        <p:txBody>
          <a:bodyPr>
            <a:normAutofit/>
          </a:bodyPr>
          <a:lstStyle/>
          <a:p>
            <a:pPr>
              <a:spcAft>
                <a:spcPts val="600"/>
              </a:spcAft>
              <a:defRPr/>
            </a:pPr>
            <a:fld id="{25A11DDB-D889-4E7A-8E06-84976CD1C6AA}" type="slidenum">
              <a:rPr lang="es-ES" altLang="es-ES" sz="1000">
                <a:solidFill>
                  <a:srgbClr val="FFFFFF"/>
                </a:solidFill>
              </a:rPr>
              <a:pPr>
                <a:spcAft>
                  <a:spcPts val="600"/>
                </a:spcAft>
                <a:defRPr/>
              </a:pPr>
              <a:t>1</a:t>
            </a:fld>
            <a:endParaRPr lang="es-ES" altLang="es-ES" sz="1000">
              <a:solidFill>
                <a:srgbClr val="FFFFFF"/>
              </a:solidFill>
            </a:endParaRPr>
          </a:p>
        </p:txBody>
      </p:sp>
    </p:spTree>
    <p:extLst>
      <p:ext uri="{BB962C8B-B14F-4D97-AF65-F5344CB8AC3E}">
        <p14:creationId xmlns:p14="http://schemas.microsoft.com/office/powerpoint/2010/main" val="6117631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6" y="1844823"/>
            <a:ext cx="8119813" cy="4327377"/>
          </a:xfrm>
        </p:spPr>
        <p:txBody>
          <a:bodyPr>
            <a:normAutofit fontScale="92500" lnSpcReduction="20000"/>
          </a:bodyPr>
          <a:lstStyle/>
          <a:p>
            <a:pPr lvl="1"/>
            <a:endParaRPr lang="es-ES" dirty="0"/>
          </a:p>
          <a:p>
            <a:r>
              <a:rPr lang="es-ES" sz="2800" b="1" dirty="0"/>
              <a:t>Restricciones semánticas. Restricción de unicidad</a:t>
            </a:r>
            <a:endParaRPr lang="es-ES" sz="2800" dirty="0"/>
          </a:p>
          <a:p>
            <a:endParaRPr lang="es-ES" sz="2400" dirty="0"/>
          </a:p>
          <a:p>
            <a:pPr lvl="1"/>
            <a:r>
              <a:rPr lang="es-ES" sz="2600" dirty="0"/>
              <a:t>Impide que se repitan valores en una o varias columnas.</a:t>
            </a:r>
          </a:p>
          <a:p>
            <a:pPr lvl="1"/>
            <a:endParaRPr lang="es-ES" sz="2600" dirty="0"/>
          </a:p>
          <a:p>
            <a:pPr lvl="1"/>
            <a:r>
              <a:rPr lang="es-ES" sz="2600" dirty="0"/>
              <a:t>Por tanto, se puede aplicar a columnas individuales o a conjunto de columnas. </a:t>
            </a:r>
          </a:p>
          <a:p>
            <a:pPr lvl="1"/>
            <a:endParaRPr lang="es-ES" sz="2600" dirty="0"/>
          </a:p>
          <a:p>
            <a:pPr lvl="1"/>
            <a:r>
              <a:rPr lang="es-ES" sz="2600" dirty="0"/>
              <a:t>En el estándar SQL se establecerá como </a:t>
            </a:r>
            <a:r>
              <a:rPr lang="es-ES" sz="2600" b="1" dirty="0"/>
              <a:t>UNIQUE.</a:t>
            </a:r>
            <a:endParaRPr lang="es-ES" sz="2600" dirty="0"/>
          </a:p>
          <a:p>
            <a:pPr lvl="1"/>
            <a:endParaRPr lang="es-ES" sz="2600" dirty="0"/>
          </a:p>
          <a:p>
            <a:pPr lvl="1"/>
            <a:r>
              <a:rPr lang="es-ES" sz="2600" dirty="0"/>
              <a:t>En el grafo relacional, en su momento, lo representaremos con </a:t>
            </a:r>
            <a:r>
              <a:rPr lang="es-ES" sz="2600" b="1" dirty="0"/>
              <a:t>(UK)</a:t>
            </a:r>
            <a:endParaRPr lang="es-ES" sz="2600" dirty="0"/>
          </a:p>
          <a:p>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10</a:t>
            </a:fld>
            <a:endParaRPr lang="es-ES" altLang="es-ES"/>
          </a:p>
        </p:txBody>
      </p:sp>
    </p:spTree>
    <p:extLst>
      <p:ext uri="{BB962C8B-B14F-4D97-AF65-F5344CB8AC3E}">
        <p14:creationId xmlns:p14="http://schemas.microsoft.com/office/powerpoint/2010/main" val="209693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6" y="1844823"/>
            <a:ext cx="8119813" cy="4327377"/>
          </a:xfrm>
        </p:spPr>
        <p:txBody>
          <a:bodyPr>
            <a:normAutofit fontScale="92500" lnSpcReduction="20000"/>
          </a:bodyPr>
          <a:lstStyle/>
          <a:p>
            <a:pPr lvl="1"/>
            <a:endParaRPr lang="es-ES" dirty="0"/>
          </a:p>
          <a:p>
            <a:r>
              <a:rPr lang="es-ES" sz="2800" b="1" dirty="0"/>
              <a:t>Restricciones semánticas. Restricción de verificación o chequeo</a:t>
            </a:r>
            <a:endParaRPr lang="es-ES" sz="2800" dirty="0"/>
          </a:p>
          <a:p>
            <a:endParaRPr lang="es-ES" sz="2400" dirty="0"/>
          </a:p>
          <a:p>
            <a:pPr lvl="1"/>
            <a:r>
              <a:rPr lang="es-ES" sz="2600" dirty="0"/>
              <a:t>Establece condiciones que deben cumplirse para los valores de una columna al insertar o modificar.</a:t>
            </a:r>
          </a:p>
          <a:p>
            <a:pPr lvl="1"/>
            <a:endParaRPr lang="es-ES" sz="2600" dirty="0"/>
          </a:p>
          <a:p>
            <a:pPr lvl="1"/>
            <a:r>
              <a:rPr lang="es-ES" sz="2600" dirty="0"/>
              <a:t>Si se cumplen las condiciones se admite la operación y si no, se rechaza.</a:t>
            </a:r>
          </a:p>
          <a:p>
            <a:pPr lvl="1"/>
            <a:endParaRPr lang="es-ES" sz="2600" dirty="0"/>
          </a:p>
          <a:p>
            <a:pPr lvl="1"/>
            <a:r>
              <a:rPr lang="es-ES" sz="2600" dirty="0"/>
              <a:t>Por ejemplo, se puede establecer una restricción de chequeo `para evitar que las fechas de nacimiento sean superiores a una dada.</a:t>
            </a:r>
          </a:p>
          <a:p>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11</a:t>
            </a:fld>
            <a:endParaRPr lang="es-ES" altLang="es-ES"/>
          </a:p>
        </p:txBody>
      </p:sp>
    </p:spTree>
    <p:extLst>
      <p:ext uri="{BB962C8B-B14F-4D97-AF65-F5344CB8AC3E}">
        <p14:creationId xmlns:p14="http://schemas.microsoft.com/office/powerpoint/2010/main" val="15996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119813" cy="4327377"/>
          </a:xfrm>
        </p:spPr>
        <p:txBody>
          <a:bodyPr>
            <a:normAutofit fontScale="92500" lnSpcReduction="20000"/>
          </a:bodyPr>
          <a:lstStyle/>
          <a:p>
            <a:pPr lvl="1"/>
            <a:endParaRPr lang="es-ES" dirty="0"/>
          </a:p>
          <a:p>
            <a:r>
              <a:rPr lang="es-ES" sz="2800" b="1" dirty="0"/>
              <a:t>Restricciones semánticas. Restricción de clave primaria</a:t>
            </a:r>
            <a:endParaRPr lang="es-ES" sz="2800" dirty="0"/>
          </a:p>
          <a:p>
            <a:endParaRPr lang="es-ES" sz="2400" dirty="0"/>
          </a:p>
          <a:p>
            <a:pPr lvl="1"/>
            <a:r>
              <a:rPr lang="es-ES" sz="2600" dirty="0"/>
              <a:t>Establece que una o varias columnas sirven para identificar a  cada fila de una tabla, es decir, a cada elemento de una tabla.</a:t>
            </a:r>
          </a:p>
          <a:p>
            <a:pPr lvl="1"/>
            <a:endParaRPr lang="es-ES" sz="2600" dirty="0"/>
          </a:p>
          <a:p>
            <a:pPr lvl="1"/>
            <a:r>
              <a:rPr lang="es-ES" sz="2600" dirty="0"/>
              <a:t>Sólo puede definirse una en una tabla.</a:t>
            </a:r>
          </a:p>
          <a:p>
            <a:pPr lvl="1"/>
            <a:endParaRPr lang="es-ES" sz="2600" dirty="0"/>
          </a:p>
          <a:p>
            <a:pPr lvl="1"/>
            <a:r>
              <a:rPr lang="es-ES" sz="2600" dirty="0"/>
              <a:t>Si en una tabla pueden elegirse varias columnas o conjuntos de columnas como calve primaria, debe optarse por aquella que sea más simple, más duradera, etc.</a:t>
            </a:r>
          </a:p>
          <a:p>
            <a:pPr lvl="1"/>
            <a:endParaRPr lang="es-ES" sz="2600" dirty="0"/>
          </a:p>
          <a:p>
            <a:pPr lvl="1"/>
            <a:r>
              <a:rPr lang="es-ES" sz="2600" dirty="0"/>
              <a:t>En el estándar SQL se establecerá como </a:t>
            </a:r>
            <a:r>
              <a:rPr lang="es-ES" sz="2600" b="1" dirty="0"/>
              <a:t>PRIMARY KEY.</a:t>
            </a:r>
            <a:endParaRPr lang="es-ES" sz="2600" dirty="0"/>
          </a:p>
          <a:p>
            <a:pPr lvl="1"/>
            <a:endParaRPr lang="es-ES" sz="2600" dirty="0"/>
          </a:p>
          <a:p>
            <a:pPr lvl="1"/>
            <a:r>
              <a:rPr lang="es-ES" sz="2600" dirty="0"/>
              <a:t>En el grafo relacional, lo representaremos con </a:t>
            </a:r>
            <a:r>
              <a:rPr lang="es-ES" sz="2600" b="1" dirty="0"/>
              <a:t>(PK)</a:t>
            </a:r>
            <a:endParaRPr lang="es-ES" sz="2600"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12</a:t>
            </a:fld>
            <a:endParaRPr lang="es-ES" altLang="es-ES"/>
          </a:p>
        </p:txBody>
      </p:sp>
    </p:spTree>
    <p:extLst>
      <p:ext uri="{BB962C8B-B14F-4D97-AF65-F5344CB8AC3E}">
        <p14:creationId xmlns:p14="http://schemas.microsoft.com/office/powerpoint/2010/main" val="3704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119813" cy="4327377"/>
          </a:xfrm>
        </p:spPr>
        <p:txBody>
          <a:bodyPr>
            <a:normAutofit fontScale="92500" lnSpcReduction="20000"/>
          </a:bodyPr>
          <a:lstStyle/>
          <a:p>
            <a:pPr lvl="1"/>
            <a:endParaRPr lang="es-ES" dirty="0"/>
          </a:p>
          <a:p>
            <a:r>
              <a:rPr lang="es-ES" sz="2800" b="1" dirty="0"/>
              <a:t>Restricciones semánticas. Restricción de clave ajena</a:t>
            </a:r>
            <a:endParaRPr lang="es-ES" sz="2800" dirty="0"/>
          </a:p>
          <a:p>
            <a:endParaRPr lang="es-ES" sz="2400" dirty="0"/>
          </a:p>
          <a:p>
            <a:pPr lvl="1"/>
            <a:r>
              <a:rPr lang="es-ES" sz="2600" dirty="0"/>
              <a:t>Establece que una o varias columnas de una tabla (hija o secundaria) contendrán valores relacionados con los de la clave primaria de otra tabla (madre o principal). </a:t>
            </a:r>
          </a:p>
          <a:p>
            <a:pPr lvl="1"/>
            <a:endParaRPr lang="es-ES" sz="2600" dirty="0"/>
          </a:p>
          <a:p>
            <a:pPr lvl="1"/>
            <a:r>
              <a:rPr lang="es-ES" sz="2600" dirty="0"/>
              <a:t>Si un valor a insertar o modificar en estar columnas clave ajena no existen en la clave primaria de la tabla madre, no se permite la operación.</a:t>
            </a:r>
          </a:p>
          <a:p>
            <a:pPr lvl="1"/>
            <a:endParaRPr lang="es-ES" sz="2600" dirty="0"/>
          </a:p>
          <a:p>
            <a:pPr lvl="1"/>
            <a:r>
              <a:rPr lang="es-ES" sz="2600" dirty="0"/>
              <a:t>En el estándar SQL se establece con FOREIGN KEY.</a:t>
            </a:r>
          </a:p>
          <a:p>
            <a:pPr lvl="1"/>
            <a:endParaRPr lang="es-ES" sz="2600" dirty="0"/>
          </a:p>
          <a:p>
            <a:pPr lvl="1"/>
            <a:r>
              <a:rPr lang="es-ES" sz="2600" dirty="0"/>
              <a:t>En grafo relacional lo representaremos con </a:t>
            </a:r>
            <a:r>
              <a:rPr lang="es-ES" sz="2600" b="1" dirty="0"/>
              <a:t>(FK)</a:t>
            </a:r>
            <a:endParaRPr lang="es-ES" sz="2600" dirty="0"/>
          </a:p>
          <a:p>
            <a:pPr lvl="1"/>
            <a:endParaRPr lang="es-ES" sz="2600" dirty="0"/>
          </a:p>
          <a:p>
            <a:pPr lvl="1"/>
            <a:r>
              <a:rPr lang="es-ES" sz="2600" dirty="0"/>
              <a:t>La clave ajena y la clave primaria referenciada deben estar definidas sobre el mismo tipos de datos.</a:t>
            </a:r>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13</a:t>
            </a:fld>
            <a:endParaRPr lang="es-ES" altLang="es-ES"/>
          </a:p>
        </p:txBody>
      </p:sp>
    </p:spTree>
    <p:extLst>
      <p:ext uri="{BB962C8B-B14F-4D97-AF65-F5344CB8AC3E}">
        <p14:creationId xmlns:p14="http://schemas.microsoft.com/office/powerpoint/2010/main" val="299208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p:txBody>
          <a:bodyPr anchor="b">
            <a:normAutofit/>
          </a:bodyPr>
          <a:lstStyle/>
          <a:p>
            <a:r>
              <a:rPr lang="es-ES" dirty="0"/>
              <a:t>5-3 CLAVES PRIMARIAS Y AJENAS</a:t>
            </a:r>
          </a:p>
        </p:txBody>
      </p:sp>
      <p:sp>
        <p:nvSpPr>
          <p:cNvPr id="13" name="Text Placeholder 3">
            <a:extLst>
              <a:ext uri="{FF2B5EF4-FFF2-40B4-BE49-F238E27FC236}">
                <a16:creationId xmlns:a16="http://schemas.microsoft.com/office/drawing/2014/main" id="{35C12F70-4FA5-48B2-8A56-35C6617D678E}"/>
              </a:ext>
            </a:extLst>
          </p:cNvPr>
          <p:cNvSpPr>
            <a:spLocks noGrp="1"/>
          </p:cNvSpPr>
          <p:nvPr>
            <p:ph type="body" sz="half" idx="2"/>
          </p:nvPr>
        </p:nvSpPr>
        <p:spPr/>
        <p:txBody>
          <a:bodyPr/>
          <a:lstStyle/>
          <a:p>
            <a:r>
              <a:rPr lang="en-US" dirty="0"/>
              <a:t>FOREING KEY</a:t>
            </a:r>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nchor="ctr">
            <a:normAutofit/>
          </a:bodyPr>
          <a:lstStyle/>
          <a:p>
            <a:pPr>
              <a:spcAft>
                <a:spcPts val="600"/>
              </a:spcAft>
              <a:defRPr/>
            </a:pPr>
            <a:fld id="{D59A6A4B-46E3-43DE-99F2-D9A5AD28FA7D}" type="slidenum">
              <a:rPr lang="es-ES" altLang="es-ES" smtClean="0"/>
              <a:pPr>
                <a:spcAft>
                  <a:spcPts val="600"/>
                </a:spcAft>
                <a:defRPr/>
              </a:pPr>
              <a:t>14</a:t>
            </a:fld>
            <a:endParaRPr lang="es-ES" altLang="es-ES"/>
          </a:p>
        </p:txBody>
      </p:sp>
      <p:pic>
        <p:nvPicPr>
          <p:cNvPr id="8" name="Imagen 2">
            <a:extLst>
              <a:ext uri="{FF2B5EF4-FFF2-40B4-BE49-F238E27FC236}">
                <a16:creationId xmlns:a16="http://schemas.microsoft.com/office/drawing/2014/main" id="{C7D426E3-CBAF-4A75-894D-06E778547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7544" y="0"/>
            <a:ext cx="7486650" cy="49224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36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p:txBody>
          <a:bodyPr anchor="b">
            <a:normAutofit/>
          </a:bodyPr>
          <a:lstStyle/>
          <a:p>
            <a:r>
              <a:rPr lang="es-ES" dirty="0"/>
              <a:t>6-3 CLAVES PRIMARIAS Y AJENAS</a:t>
            </a:r>
          </a:p>
        </p:txBody>
      </p:sp>
      <p:sp>
        <p:nvSpPr>
          <p:cNvPr id="14" name="Text Placeholder 3">
            <a:extLst>
              <a:ext uri="{FF2B5EF4-FFF2-40B4-BE49-F238E27FC236}">
                <a16:creationId xmlns:a16="http://schemas.microsoft.com/office/drawing/2014/main" id="{481B2C08-694E-4298-8DCB-59FD4343BEEA}"/>
              </a:ext>
            </a:extLst>
          </p:cNvPr>
          <p:cNvSpPr>
            <a:spLocks noGrp="1"/>
          </p:cNvSpPr>
          <p:nvPr>
            <p:ph type="body" sz="half" idx="2"/>
          </p:nvPr>
        </p:nvSpPr>
        <p:spPr/>
        <p:txBody>
          <a:bodyPr/>
          <a:lstStyle/>
          <a:p>
            <a:r>
              <a:rPr lang="en-US" dirty="0"/>
              <a:t>PRIMARY KEY</a:t>
            </a:r>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nchor="ctr">
            <a:normAutofit/>
          </a:bodyPr>
          <a:lstStyle/>
          <a:p>
            <a:pPr>
              <a:spcAft>
                <a:spcPts val="600"/>
              </a:spcAft>
              <a:defRPr/>
            </a:pPr>
            <a:fld id="{D59A6A4B-46E3-43DE-99F2-D9A5AD28FA7D}" type="slidenum">
              <a:rPr lang="es-ES" altLang="es-ES" smtClean="0"/>
              <a:pPr>
                <a:spcAft>
                  <a:spcPts val="600"/>
                </a:spcAft>
                <a:defRPr/>
              </a:pPr>
              <a:t>15</a:t>
            </a:fld>
            <a:endParaRPr lang="es-ES" altLang="es-ES"/>
          </a:p>
        </p:txBody>
      </p:sp>
      <p:pic>
        <p:nvPicPr>
          <p:cNvPr id="9" name="Imagen 2">
            <a:extLst>
              <a:ext uri="{FF2B5EF4-FFF2-40B4-BE49-F238E27FC236}">
                <a16:creationId xmlns:a16="http://schemas.microsoft.com/office/drawing/2014/main" id="{6AAF1380-D495-4219-B3A6-0189FD6EC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55335"/>
            <a:ext cx="8469630" cy="50182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Imagen 7">
            <a:extLst>
              <a:ext uri="{FF2B5EF4-FFF2-40B4-BE49-F238E27FC236}">
                <a16:creationId xmlns:a16="http://schemas.microsoft.com/office/drawing/2014/main" id="{BD4B9A7A-94EA-4C01-AE13-562CAEBB4999}"/>
              </a:ext>
            </a:extLst>
          </p:cNvPr>
          <p:cNvPicPr>
            <a:picLocks noChangeAspect="1"/>
          </p:cNvPicPr>
          <p:nvPr/>
        </p:nvPicPr>
        <p:blipFill>
          <a:blip r:embed="rId3"/>
          <a:stretch>
            <a:fillRect/>
          </a:stretch>
        </p:blipFill>
        <p:spPr>
          <a:xfrm>
            <a:off x="6804248" y="5604978"/>
            <a:ext cx="936104" cy="892708"/>
          </a:xfrm>
          <a:prstGeom prst="rect">
            <a:avLst/>
          </a:prstGeom>
        </p:spPr>
      </p:pic>
      <p:sp>
        <p:nvSpPr>
          <p:cNvPr id="3" name="CuadroTexto 2">
            <a:extLst>
              <a:ext uri="{FF2B5EF4-FFF2-40B4-BE49-F238E27FC236}">
                <a16:creationId xmlns:a16="http://schemas.microsoft.com/office/drawing/2014/main" id="{2DA7C071-FFF3-4516-867D-A736C2671A82}"/>
              </a:ext>
            </a:extLst>
          </p:cNvPr>
          <p:cNvSpPr txBox="1"/>
          <p:nvPr/>
        </p:nvSpPr>
        <p:spPr>
          <a:xfrm>
            <a:off x="179512" y="3933056"/>
            <a:ext cx="3816424" cy="1200329"/>
          </a:xfrm>
          <a:prstGeom prst="rect">
            <a:avLst/>
          </a:prstGeom>
          <a:noFill/>
        </p:spPr>
        <p:txBody>
          <a:bodyPr wrap="square" rtlCol="0">
            <a:spAutoFit/>
          </a:bodyPr>
          <a:lstStyle/>
          <a:p>
            <a:r>
              <a:rPr lang="es-ES" sz="1200" dirty="0"/>
              <a:t>Línea continua: relación identificada. La clave ajena forma parte de la clave primaria de la tabla donde está.</a:t>
            </a:r>
          </a:p>
          <a:p>
            <a:r>
              <a:rPr lang="es-ES" sz="1200" dirty="0"/>
              <a:t>Línea discontinua: relación no identificada. La clave ajena no forma parte de la clave primaria de la tabla donde está.</a:t>
            </a:r>
          </a:p>
        </p:txBody>
      </p:sp>
    </p:spTree>
    <p:extLst>
      <p:ext uri="{BB962C8B-B14F-4D97-AF65-F5344CB8AC3E}">
        <p14:creationId xmlns:p14="http://schemas.microsoft.com/office/powerpoint/2010/main" val="39460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1">
            <a:extLst>
              <a:ext uri="{FF2B5EF4-FFF2-40B4-BE49-F238E27FC236}">
                <a16:creationId xmlns:a16="http://schemas.microsoft.com/office/drawing/2014/main" id="{C5329644-DA00-4E6F-B1A6-343668A3D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42415" y="139823"/>
            <a:ext cx="3729585" cy="47249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a:extLst>
              <a:ext uri="{FF2B5EF4-FFF2-40B4-BE49-F238E27FC236}">
                <a16:creationId xmlns:a16="http://schemas.microsoft.com/office/drawing/2014/main" id="{0FDD0650-0976-4867-BB59-213DF7B99F08}"/>
              </a:ext>
            </a:extLst>
          </p:cNvPr>
          <p:cNvSpPr>
            <a:spLocks noGrp="1"/>
          </p:cNvSpPr>
          <p:nvPr>
            <p:ph type="body" sz="half" idx="2"/>
          </p:nvPr>
        </p:nvSpPr>
        <p:spPr>
          <a:xfrm>
            <a:off x="395536" y="5085184"/>
            <a:ext cx="7486650" cy="597011"/>
          </a:xfrm>
        </p:spPr>
        <p:txBody>
          <a:bodyPr>
            <a:normAutofit/>
          </a:bodyPr>
          <a:lstStyle/>
          <a:p>
            <a:r>
              <a:rPr lang="es-ES" sz="2400" b="1" i="1" dirty="0"/>
              <a:t>Cuando se inserta una nueva fila en la tabla secundaria.</a:t>
            </a:r>
          </a:p>
        </p:txBody>
      </p:sp>
      <p:sp>
        <p:nvSpPr>
          <p:cNvPr id="4" name="Marcador de número de diapositiva 3">
            <a:extLst>
              <a:ext uri="{FF2B5EF4-FFF2-40B4-BE49-F238E27FC236}">
                <a16:creationId xmlns:a16="http://schemas.microsoft.com/office/drawing/2014/main" id="{4B7E2983-65BD-4AE1-9757-0430AC683508}"/>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D59A6A4B-46E3-43DE-99F2-D9A5AD28FA7D}" type="slidenum">
              <a:rPr lang="es-ES" altLang="es-ES" smtClean="0"/>
              <a:pPr>
                <a:spcAft>
                  <a:spcPts val="600"/>
                </a:spcAft>
                <a:defRPr/>
              </a:pPr>
              <a:t>16</a:t>
            </a:fld>
            <a:endParaRPr lang="es-ES" altLang="es-ES"/>
          </a:p>
        </p:txBody>
      </p:sp>
      <p:sp>
        <p:nvSpPr>
          <p:cNvPr id="9" name="CuadroTexto 8">
            <a:extLst>
              <a:ext uri="{FF2B5EF4-FFF2-40B4-BE49-F238E27FC236}">
                <a16:creationId xmlns:a16="http://schemas.microsoft.com/office/drawing/2014/main" id="{02DE7E3D-6FA9-4BC7-B1DB-6BEB2651869E}"/>
              </a:ext>
            </a:extLst>
          </p:cNvPr>
          <p:cNvSpPr txBox="1"/>
          <p:nvPr/>
        </p:nvSpPr>
        <p:spPr>
          <a:xfrm>
            <a:off x="5292080" y="974214"/>
            <a:ext cx="2448272" cy="2862322"/>
          </a:xfrm>
          <a:prstGeom prst="rect">
            <a:avLst/>
          </a:prstGeom>
          <a:noFill/>
        </p:spPr>
        <p:txBody>
          <a:bodyPr wrap="square">
            <a:spAutoFit/>
          </a:bodyPr>
          <a:lstStyle/>
          <a:p>
            <a:pPr algn="just"/>
            <a:r>
              <a:rPr lang="es-ES" sz="1800" dirty="0"/>
              <a:t>Al </a:t>
            </a:r>
            <a:r>
              <a:rPr lang="es-ES" sz="1800" b="1" dirty="0"/>
              <a:t>insertar una nueva </a:t>
            </a:r>
            <a:r>
              <a:rPr lang="es-ES" sz="1800" b="1" dirty="0" err="1"/>
              <a:t>city</a:t>
            </a:r>
            <a:r>
              <a:rPr lang="es-ES" sz="1800" b="1" dirty="0"/>
              <a:t> </a:t>
            </a:r>
            <a:r>
              <a:rPr lang="es-ES" sz="1800" dirty="0"/>
              <a:t>se comprobaría que el </a:t>
            </a:r>
            <a:r>
              <a:rPr lang="es-ES" sz="1800" b="1" dirty="0" err="1"/>
              <a:t>CountryCode</a:t>
            </a:r>
            <a:r>
              <a:rPr lang="es-ES" sz="1800" dirty="0"/>
              <a:t> de la nueva ciudad esté cargado en </a:t>
            </a:r>
            <a:r>
              <a:rPr lang="es-ES" sz="1800" b="1" dirty="0" err="1"/>
              <a:t>Code</a:t>
            </a:r>
            <a:r>
              <a:rPr lang="es-ES" sz="1800" dirty="0"/>
              <a:t> de algún </a:t>
            </a:r>
            <a:r>
              <a:rPr lang="es-ES" sz="1800" b="1" dirty="0"/>
              <a:t>Country</a:t>
            </a:r>
            <a:r>
              <a:rPr lang="es-ES" sz="1800" dirty="0"/>
              <a:t>. Si no lo está, se rechaza la inserción.</a:t>
            </a:r>
            <a:endParaRPr lang="es-ES" dirty="0"/>
          </a:p>
        </p:txBody>
      </p:sp>
    </p:spTree>
    <p:extLst>
      <p:ext uri="{BB962C8B-B14F-4D97-AF65-F5344CB8AC3E}">
        <p14:creationId xmlns:p14="http://schemas.microsoft.com/office/powerpoint/2010/main" val="220092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119813" cy="4327377"/>
          </a:xfrm>
        </p:spPr>
        <p:txBody>
          <a:bodyPr>
            <a:normAutofit fontScale="92500" lnSpcReduction="20000"/>
          </a:bodyPr>
          <a:lstStyle/>
          <a:p>
            <a:pPr lvl="1"/>
            <a:endParaRPr lang="es-ES" dirty="0"/>
          </a:p>
          <a:p>
            <a:r>
              <a:rPr lang="es-ES" sz="2800" b="1" dirty="0"/>
              <a:t>Restricciones semánticas. Integridad referencial</a:t>
            </a:r>
            <a:endParaRPr lang="es-ES" sz="2800" dirty="0"/>
          </a:p>
          <a:p>
            <a:endParaRPr lang="es-ES" sz="2400" dirty="0"/>
          </a:p>
          <a:p>
            <a:pPr lvl="1"/>
            <a:r>
              <a:rPr lang="es-ES" sz="2800" dirty="0"/>
              <a:t>Es una restricción vinculada a la de </a:t>
            </a:r>
            <a:r>
              <a:rPr lang="es-ES" sz="2800" b="1" dirty="0"/>
              <a:t>clave ajena</a:t>
            </a:r>
            <a:endParaRPr lang="es-ES" sz="2800" dirty="0"/>
          </a:p>
          <a:p>
            <a:pPr lvl="1"/>
            <a:endParaRPr lang="es-ES" sz="2800" dirty="0"/>
          </a:p>
          <a:p>
            <a:pPr lvl="1"/>
            <a:r>
              <a:rPr lang="es-ES" sz="2800" dirty="0"/>
              <a:t>Controla </a:t>
            </a:r>
            <a:r>
              <a:rPr lang="es-ES" sz="2800" b="1" dirty="0"/>
              <a:t>incoherencias entre los datos cargados en la clave ajena y los datos existentes en la clave primaria</a:t>
            </a:r>
            <a:r>
              <a:rPr lang="es-ES" sz="2800" dirty="0"/>
              <a:t> de la tabla principal.</a:t>
            </a:r>
            <a:endParaRPr lang="es-ES" sz="2600" dirty="0"/>
          </a:p>
          <a:p>
            <a:pPr lvl="1"/>
            <a:endParaRPr lang="es-ES" sz="2600" dirty="0"/>
          </a:p>
          <a:p>
            <a:pPr lvl="1"/>
            <a:r>
              <a:rPr lang="es-ES" sz="2600" dirty="0">
                <a:highlight>
                  <a:srgbClr val="CDFE76"/>
                </a:highlight>
              </a:rPr>
              <a:t>El valor predeterminado hace que no se pueda modificar el valor de una clave primaria de la tabla principal si tiene filas relacionadas (con el mismo valor) en la clave ajena de la tabla secundaria.</a:t>
            </a:r>
          </a:p>
          <a:p>
            <a:pPr lvl="1"/>
            <a:endParaRPr lang="es-ES" sz="2600" dirty="0"/>
          </a:p>
          <a:p>
            <a:pPr lvl="1"/>
            <a:r>
              <a:rPr lang="es-ES" sz="2600" dirty="0">
                <a:highlight>
                  <a:srgbClr val="CDFE76"/>
                </a:highlight>
              </a:rPr>
              <a:t>De igual forma, el valor predeterminado hace que no se pueda eliminar una fila en la tabla principal si el valor de su clave primaria existe en la clave ajena de la tabla secundaria </a:t>
            </a:r>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17</a:t>
            </a:fld>
            <a:endParaRPr lang="es-ES" altLang="es-ES"/>
          </a:p>
        </p:txBody>
      </p:sp>
    </p:spTree>
    <p:extLst>
      <p:ext uri="{BB962C8B-B14F-4D97-AF65-F5344CB8AC3E}">
        <p14:creationId xmlns:p14="http://schemas.microsoft.com/office/powerpoint/2010/main" val="80641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1">
            <a:extLst>
              <a:ext uri="{FF2B5EF4-FFF2-40B4-BE49-F238E27FC236}">
                <a16:creationId xmlns:a16="http://schemas.microsoft.com/office/drawing/2014/main" id="{C5329644-DA00-4E6F-B1A6-343668A3D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42415" y="139823"/>
            <a:ext cx="3729585" cy="47249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a:extLst>
              <a:ext uri="{FF2B5EF4-FFF2-40B4-BE49-F238E27FC236}">
                <a16:creationId xmlns:a16="http://schemas.microsoft.com/office/drawing/2014/main" id="{0FDD0650-0976-4867-BB59-213DF7B99F08}"/>
              </a:ext>
            </a:extLst>
          </p:cNvPr>
          <p:cNvSpPr>
            <a:spLocks noGrp="1"/>
          </p:cNvSpPr>
          <p:nvPr>
            <p:ph type="body" sz="half" idx="2"/>
          </p:nvPr>
        </p:nvSpPr>
        <p:spPr>
          <a:xfrm>
            <a:off x="683568" y="5301208"/>
            <a:ext cx="7486650" cy="597011"/>
          </a:xfrm>
        </p:spPr>
        <p:txBody>
          <a:bodyPr>
            <a:noAutofit/>
          </a:bodyPr>
          <a:lstStyle/>
          <a:p>
            <a:r>
              <a:rPr lang="es-ES" altLang="es-ES" sz="2400" b="1" i="1" dirty="0"/>
              <a:t>Al modificar una clave ajena en una fila en la tabla secundaria</a:t>
            </a:r>
            <a:endParaRPr lang="es-ES" sz="2400" b="1" i="1" dirty="0"/>
          </a:p>
        </p:txBody>
      </p:sp>
      <p:sp>
        <p:nvSpPr>
          <p:cNvPr id="4" name="Marcador de número de diapositiva 3">
            <a:extLst>
              <a:ext uri="{FF2B5EF4-FFF2-40B4-BE49-F238E27FC236}">
                <a16:creationId xmlns:a16="http://schemas.microsoft.com/office/drawing/2014/main" id="{4B7E2983-65BD-4AE1-9757-0430AC683508}"/>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D59A6A4B-46E3-43DE-99F2-D9A5AD28FA7D}" type="slidenum">
              <a:rPr lang="es-ES" altLang="es-ES" smtClean="0"/>
              <a:pPr>
                <a:spcAft>
                  <a:spcPts val="600"/>
                </a:spcAft>
                <a:defRPr/>
              </a:pPr>
              <a:t>18</a:t>
            </a:fld>
            <a:endParaRPr lang="es-ES" altLang="es-ES"/>
          </a:p>
        </p:txBody>
      </p:sp>
      <p:sp>
        <p:nvSpPr>
          <p:cNvPr id="9" name="CuadroTexto 8">
            <a:extLst>
              <a:ext uri="{FF2B5EF4-FFF2-40B4-BE49-F238E27FC236}">
                <a16:creationId xmlns:a16="http://schemas.microsoft.com/office/drawing/2014/main" id="{02DE7E3D-6FA9-4BC7-B1DB-6BEB2651869E}"/>
              </a:ext>
            </a:extLst>
          </p:cNvPr>
          <p:cNvSpPr txBox="1"/>
          <p:nvPr/>
        </p:nvSpPr>
        <p:spPr>
          <a:xfrm>
            <a:off x="5292080" y="685867"/>
            <a:ext cx="2664296" cy="3970318"/>
          </a:xfrm>
          <a:prstGeom prst="rect">
            <a:avLst/>
          </a:prstGeom>
          <a:noFill/>
        </p:spPr>
        <p:txBody>
          <a:bodyPr wrap="square">
            <a:spAutoFit/>
          </a:bodyPr>
          <a:lstStyle/>
          <a:p>
            <a:r>
              <a:rPr lang="es-ES" altLang="es-ES" dirty="0"/>
              <a:t>Al </a:t>
            </a:r>
            <a:r>
              <a:rPr lang="es-ES" altLang="es-ES" b="1" dirty="0"/>
              <a:t>modificar el contenido de una CITY</a:t>
            </a:r>
            <a:r>
              <a:rPr lang="es-ES" altLang="es-ES" dirty="0"/>
              <a:t>, se comprueba que el nuevo valor cargado en la clave ajena </a:t>
            </a:r>
            <a:r>
              <a:rPr lang="es-ES" altLang="es-ES" b="1" dirty="0" err="1"/>
              <a:t>CountryCode</a:t>
            </a:r>
            <a:r>
              <a:rPr lang="es-ES" altLang="es-ES" b="1" dirty="0"/>
              <a:t> </a:t>
            </a:r>
            <a:r>
              <a:rPr lang="es-ES" altLang="es-ES" dirty="0"/>
              <a:t>exista en la clave primaria </a:t>
            </a:r>
            <a:r>
              <a:rPr lang="es-ES" altLang="es-ES" b="1" dirty="0" err="1"/>
              <a:t>Code</a:t>
            </a:r>
            <a:r>
              <a:rPr lang="es-ES" altLang="es-ES" b="1" dirty="0"/>
              <a:t> </a:t>
            </a:r>
            <a:r>
              <a:rPr lang="es-ES" altLang="es-ES" dirty="0"/>
              <a:t>de tabla principal COUNTRY. Si no existe se rechaza la modificación y queda la fila con el valor anterior</a:t>
            </a:r>
          </a:p>
        </p:txBody>
      </p:sp>
    </p:spTree>
    <p:extLst>
      <p:ext uri="{BB962C8B-B14F-4D97-AF65-F5344CB8AC3E}">
        <p14:creationId xmlns:p14="http://schemas.microsoft.com/office/powerpoint/2010/main" val="139565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280919" cy="4327377"/>
          </a:xfrm>
        </p:spPr>
        <p:txBody>
          <a:bodyPr>
            <a:normAutofit fontScale="92500" lnSpcReduction="20000"/>
          </a:bodyPr>
          <a:lstStyle/>
          <a:p>
            <a:pPr lvl="1"/>
            <a:endParaRPr lang="es-ES" dirty="0"/>
          </a:p>
          <a:p>
            <a:r>
              <a:rPr lang="es-ES" sz="2800" b="1" dirty="0"/>
              <a:t>Restricciones semánticas. Integridad referencial</a:t>
            </a:r>
            <a:endParaRPr lang="es-ES" sz="2800" dirty="0"/>
          </a:p>
          <a:p>
            <a:endParaRPr lang="es-ES" sz="2400" dirty="0"/>
          </a:p>
          <a:p>
            <a:r>
              <a:rPr lang="es-ES" sz="2200" dirty="0"/>
              <a:t>Para modificar el </a:t>
            </a:r>
            <a:r>
              <a:rPr lang="es-ES" sz="2200" b="1" dirty="0"/>
              <a:t>comportamiento</a:t>
            </a:r>
            <a:r>
              <a:rPr lang="es-ES" sz="2200" dirty="0"/>
              <a:t> de la integridad referencial, se pueden establecer tipos de acciones para el borrado  (de una fila en tabla principal) o la modificación de un valor de la clave primaria en la tabla principal:</a:t>
            </a:r>
          </a:p>
          <a:p>
            <a:endParaRPr lang="es-ES" sz="2200" dirty="0"/>
          </a:p>
          <a:p>
            <a:pPr lvl="1"/>
            <a:r>
              <a:rPr lang="es-ES" sz="2200" b="1" dirty="0"/>
              <a:t>NO ACTION/RESTRICT: </a:t>
            </a:r>
            <a:r>
              <a:rPr lang="es-ES" sz="2200" dirty="0"/>
              <a:t>Es el comportamiento predeterminado.</a:t>
            </a:r>
          </a:p>
          <a:p>
            <a:pPr lvl="1"/>
            <a:endParaRPr lang="es-ES" sz="2200" b="1" dirty="0"/>
          </a:p>
          <a:p>
            <a:pPr lvl="1"/>
            <a:r>
              <a:rPr lang="es-ES" sz="2200" b="1" dirty="0"/>
              <a:t>CASCADE: </a:t>
            </a:r>
            <a:r>
              <a:rPr lang="es-ES" sz="2200" dirty="0"/>
              <a:t>Se permite la eliminación de una fila de la tabla principal y se eliminan todas las filas relacionadas en la secundaria. Se permite la modificación del valor de la clave primaria en la tabla principal y se modifican las claves ajenas de las filas relacionadas de la tabla secundaria con el mismo valor.</a:t>
            </a:r>
          </a:p>
          <a:p>
            <a:pPr lvl="1"/>
            <a:endParaRPr lang="es-ES" sz="2200" b="1" dirty="0"/>
          </a:p>
          <a:p>
            <a:pPr lvl="1"/>
            <a:r>
              <a:rPr lang="es-ES" sz="2200" b="1" dirty="0"/>
              <a:t>SET NULL: </a:t>
            </a:r>
            <a:r>
              <a:rPr lang="es-ES" sz="2200" dirty="0"/>
              <a:t>Se permite la eliminación de una fila de la tabla principal y se asigna valor NULL en la clave ajena de todas las filas relacionadas en la secundaria. Se permite la modificación del valor de la clave primaria en la tabla principal y se modifican las claves ajenas de las filas relacionadas de la tabla secundaria </a:t>
            </a:r>
            <a:r>
              <a:rPr lang="es-ES" sz="1800" dirty="0"/>
              <a:t>asignándoles el valor NULL.</a:t>
            </a:r>
          </a:p>
          <a:p>
            <a:endParaRPr lang="es-ES" sz="2200" b="1" dirty="0"/>
          </a:p>
          <a:p>
            <a:pPr lvl="1"/>
            <a:endParaRPr lang="es-ES" sz="2800"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19</a:t>
            </a:fld>
            <a:endParaRPr lang="es-ES" altLang="es-ES"/>
          </a:p>
        </p:txBody>
      </p:sp>
    </p:spTree>
    <p:extLst>
      <p:ext uri="{BB962C8B-B14F-4D97-AF65-F5344CB8AC3E}">
        <p14:creationId xmlns:p14="http://schemas.microsoft.com/office/powerpoint/2010/main" val="386862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4 Marcador de número de diapositiva">
            <a:extLst>
              <a:ext uri="{FF2B5EF4-FFF2-40B4-BE49-F238E27FC236}">
                <a16:creationId xmlns:a16="http://schemas.microsoft.com/office/drawing/2014/main" id="{6EE56724-3988-427E-9E76-DCF7D4302A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220F737-6849-47A5-83BB-65D3CC546B4E}" type="slidenum">
              <a:rPr lang="es-ES" altLang="es-ES" sz="2800" smtClean="0">
                <a:solidFill>
                  <a:srgbClr val="898989"/>
                </a:solidFill>
              </a:rPr>
              <a:pPr/>
              <a:t>2</a:t>
            </a:fld>
            <a:endParaRPr lang="es-ES" altLang="es-ES" sz="2800">
              <a:solidFill>
                <a:srgbClr val="898989"/>
              </a:solidFill>
            </a:endParaRPr>
          </a:p>
        </p:txBody>
      </p:sp>
      <p:sp>
        <p:nvSpPr>
          <p:cNvPr id="8" name="7 CuadroTexto">
            <a:extLst>
              <a:ext uri="{FF2B5EF4-FFF2-40B4-BE49-F238E27FC236}">
                <a16:creationId xmlns:a16="http://schemas.microsoft.com/office/drawing/2014/main" id="{ECD71CA9-032E-4908-B6E1-05057E65423E}"/>
              </a:ext>
            </a:extLst>
          </p:cNvPr>
          <p:cNvSpPr txBox="1"/>
          <p:nvPr/>
        </p:nvSpPr>
        <p:spPr>
          <a:xfrm>
            <a:off x="679450" y="908050"/>
            <a:ext cx="7835900" cy="5632311"/>
          </a:xfrm>
          <a:prstGeom prst="rect">
            <a:avLst/>
          </a:prstGeom>
          <a:noFill/>
        </p:spPr>
        <p:txBody>
          <a:bodyPr>
            <a:spAutoFit/>
          </a:bodyPr>
          <a:lstStyle/>
          <a:p>
            <a:pPr indent="323850">
              <a:tabLst>
                <a:tab pos="449263" algn="r"/>
                <a:tab pos="450850" algn="l"/>
                <a:tab pos="5394325" algn="r"/>
              </a:tabLst>
              <a:defRPr/>
            </a:pPr>
            <a:r>
              <a:rPr lang="es-ES" sz="2000" b="1" dirty="0">
                <a:solidFill>
                  <a:schemeClr val="accent1">
                    <a:lumMod val="60000"/>
                    <a:lumOff val="40000"/>
                  </a:schemeClr>
                </a:solidFill>
                <a:effectLst>
                  <a:outerShdw blurRad="38100" dist="38100" dir="2700000" algn="tl">
                    <a:srgbClr val="000000">
                      <a:alpha val="43137"/>
                    </a:srgbClr>
                  </a:outerShdw>
                </a:effectLst>
                <a:latin typeface="+mj-lt"/>
                <a:ea typeface="Times New Roman" pitchFamily="18" charset="0"/>
              </a:rPr>
              <a:t>UNIDAD 4: </a:t>
            </a:r>
            <a:r>
              <a:rPr lang="es-ES" sz="2000" dirty="0">
                <a:solidFill>
                  <a:schemeClr val="tx1"/>
                </a:solidFill>
              </a:rPr>
              <a:t>INTERPRETACIÓN DE DIAGRAMAS ER</a:t>
            </a:r>
          </a:p>
          <a:p>
            <a:pPr indent="323850" eaLnBrk="1" fontAlgn="auto" hangingPunct="1">
              <a:spcBef>
                <a:spcPts val="0"/>
              </a:spcBef>
              <a:spcAft>
                <a:spcPts val="0"/>
              </a:spcAft>
              <a:tabLst>
                <a:tab pos="449263" algn="r"/>
                <a:tab pos="450850" algn="l"/>
                <a:tab pos="5394325" algn="r"/>
              </a:tabLst>
              <a:defRPr/>
            </a:pPr>
            <a:endParaRPr lang="es-ES" sz="2000" b="1" dirty="0">
              <a:solidFill>
                <a:schemeClr val="accent1">
                  <a:lumMod val="60000"/>
                  <a:lumOff val="40000"/>
                </a:schemeClr>
              </a:solidFill>
              <a:effectLst>
                <a:outerShdw blurRad="38100" dist="38100" dir="2700000" algn="tl">
                  <a:srgbClr val="000000">
                    <a:alpha val="43137"/>
                  </a:srgbClr>
                </a:outerShdw>
              </a:effectLst>
              <a:latin typeface="+mj-lt"/>
              <a:ea typeface="Times New Roman" pitchFamily="18" charset="0"/>
            </a:endParaRPr>
          </a:p>
          <a:p>
            <a:pPr indent="323850" eaLnBrk="1" fontAlgn="auto" hangingPunct="1">
              <a:spcBef>
                <a:spcPts val="0"/>
              </a:spcBef>
              <a:spcAft>
                <a:spcPts val="0"/>
              </a:spcAft>
              <a:tabLst>
                <a:tab pos="449263" algn="r"/>
                <a:tab pos="450850" algn="l"/>
                <a:tab pos="5394325" algn="r"/>
              </a:tabLst>
              <a:defRPr/>
            </a:pPr>
            <a:endParaRPr lang="es-ES" sz="2000" dirty="0">
              <a:solidFill>
                <a:schemeClr val="accent1">
                  <a:lumMod val="60000"/>
                  <a:lumOff val="40000"/>
                </a:schemeClr>
              </a:solidFill>
              <a:effectLst>
                <a:outerShdw blurRad="38100" dist="38100" dir="2700000" algn="tl">
                  <a:srgbClr val="000000">
                    <a:alpha val="43137"/>
                  </a:srgbClr>
                </a:outerShdw>
              </a:effectLst>
              <a:latin typeface="+mj-lt"/>
              <a:ea typeface="Times New Roman" pitchFamily="18" charset="0"/>
            </a:endParaRPr>
          </a:p>
          <a:p>
            <a:pPr marL="342900" indent="-342900">
              <a:lnSpc>
                <a:spcPts val="2000"/>
              </a:lnSpc>
              <a:buFont typeface="+mj-lt"/>
              <a:buAutoNum type="arabicPeriod"/>
              <a:defRPr/>
            </a:pPr>
            <a:r>
              <a:rPr lang="es-ES" dirty="0">
                <a:latin typeface="+mj-lt"/>
              </a:rPr>
              <a:t>Modelo de datos</a:t>
            </a:r>
          </a:p>
          <a:p>
            <a:pPr marL="342900" indent="-342900">
              <a:lnSpc>
                <a:spcPts val="2000"/>
              </a:lnSpc>
              <a:buFont typeface="+mj-lt"/>
              <a:buAutoNum type="arabicPeriod"/>
              <a:defRPr/>
            </a:pPr>
            <a:r>
              <a:rPr lang="es-ES" dirty="0">
                <a:latin typeface="+mj-lt"/>
              </a:rPr>
              <a:t>La representación del problema: los diagramas E/R</a:t>
            </a:r>
          </a:p>
          <a:p>
            <a:pPr lvl="1">
              <a:lnSpc>
                <a:spcPts val="2000"/>
              </a:lnSpc>
              <a:defRPr/>
            </a:pPr>
            <a:r>
              <a:rPr lang="es-ES" dirty="0">
                <a:latin typeface="+mj-lt"/>
              </a:rPr>
              <a:t>2.1 Entidades</a:t>
            </a:r>
          </a:p>
          <a:p>
            <a:pPr lvl="1">
              <a:lnSpc>
                <a:spcPts val="2000"/>
              </a:lnSpc>
              <a:defRPr/>
            </a:pPr>
            <a:r>
              <a:rPr lang="es-ES" dirty="0">
                <a:latin typeface="+mj-lt"/>
              </a:rPr>
              <a:t>2.2 Atributos y tipos</a:t>
            </a:r>
          </a:p>
          <a:p>
            <a:pPr lvl="1">
              <a:lnSpc>
                <a:spcPts val="2000"/>
              </a:lnSpc>
              <a:defRPr/>
            </a:pPr>
            <a:r>
              <a:rPr lang="es-ES" dirty="0">
                <a:latin typeface="+mj-lt"/>
              </a:rPr>
              <a:t>2.3 Relaciones</a:t>
            </a:r>
          </a:p>
          <a:p>
            <a:pPr lvl="1">
              <a:lnSpc>
                <a:spcPts val="2000"/>
              </a:lnSpc>
              <a:defRPr/>
            </a:pPr>
            <a:r>
              <a:rPr lang="es-ES" dirty="0">
                <a:latin typeface="+mj-lt"/>
              </a:rPr>
              <a:t>2.4 Participación</a:t>
            </a:r>
          </a:p>
          <a:p>
            <a:pPr lvl="1">
              <a:lnSpc>
                <a:spcPts val="2000"/>
              </a:lnSpc>
              <a:defRPr/>
            </a:pPr>
            <a:r>
              <a:rPr lang="es-ES" dirty="0">
                <a:latin typeface="+mj-lt"/>
              </a:rPr>
              <a:t>2.5 Cardinalidad </a:t>
            </a:r>
          </a:p>
          <a:p>
            <a:pPr lvl="1">
              <a:lnSpc>
                <a:spcPts val="2000"/>
              </a:lnSpc>
              <a:defRPr/>
            </a:pPr>
            <a:r>
              <a:rPr lang="es-ES" dirty="0">
                <a:latin typeface="+mj-lt"/>
              </a:rPr>
              <a:t>2.6 Debilidad</a:t>
            </a:r>
          </a:p>
          <a:p>
            <a:pPr marL="342900" indent="-342900">
              <a:lnSpc>
                <a:spcPts val="2000"/>
              </a:lnSpc>
              <a:buFont typeface="+mj-lt"/>
              <a:buAutoNum type="arabicPeriod"/>
              <a:defRPr/>
            </a:pPr>
            <a:r>
              <a:rPr lang="es-ES" dirty="0">
                <a:latin typeface="+mj-lt"/>
              </a:rPr>
              <a:t>El modelo E/R ampliado.</a:t>
            </a:r>
          </a:p>
          <a:p>
            <a:pPr marL="342900" indent="-342900">
              <a:lnSpc>
                <a:spcPts val="2000"/>
              </a:lnSpc>
              <a:buFont typeface="+mj-lt"/>
              <a:buAutoNum type="arabicPeriod"/>
              <a:defRPr/>
            </a:pPr>
            <a:r>
              <a:rPr lang="es-ES" dirty="0">
                <a:latin typeface="+mj-lt"/>
              </a:rPr>
              <a:t>Construcción de un diagrama E/R</a:t>
            </a:r>
          </a:p>
          <a:p>
            <a:pPr marL="342900" indent="-342900">
              <a:lnSpc>
                <a:spcPts val="2000"/>
              </a:lnSpc>
              <a:buFont typeface="+mj-lt"/>
              <a:buAutoNum type="arabicPeriod"/>
              <a:defRPr/>
            </a:pPr>
            <a:r>
              <a:rPr lang="es-ES" dirty="0">
                <a:solidFill>
                  <a:srgbClr val="00B0F0"/>
                </a:solidFill>
                <a:latin typeface="+mj-lt"/>
              </a:rPr>
              <a:t>El modelo relacional</a:t>
            </a:r>
          </a:p>
          <a:p>
            <a:pPr lvl="1">
              <a:lnSpc>
                <a:spcPts val="2000"/>
              </a:lnSpc>
              <a:defRPr/>
            </a:pPr>
            <a:r>
              <a:rPr lang="es-ES" dirty="0">
                <a:solidFill>
                  <a:srgbClr val="00B0F0"/>
                </a:solidFill>
                <a:latin typeface="+mj-lt"/>
              </a:rPr>
              <a:t>5.1 Elementos de una relación.</a:t>
            </a:r>
          </a:p>
          <a:p>
            <a:pPr lvl="1">
              <a:lnSpc>
                <a:spcPts val="2000"/>
              </a:lnSpc>
              <a:defRPr/>
            </a:pPr>
            <a:r>
              <a:rPr lang="es-ES" dirty="0">
                <a:solidFill>
                  <a:srgbClr val="00B0F0"/>
                </a:solidFill>
                <a:latin typeface="+mj-lt"/>
              </a:rPr>
              <a:t>5.2 Restricciones del modelo relacional </a:t>
            </a:r>
          </a:p>
          <a:p>
            <a:pPr lvl="1">
              <a:lnSpc>
                <a:spcPts val="2000"/>
              </a:lnSpc>
              <a:defRPr/>
            </a:pPr>
            <a:r>
              <a:rPr lang="es-ES" dirty="0">
                <a:solidFill>
                  <a:srgbClr val="00B0F0"/>
                </a:solidFill>
                <a:latin typeface="+mj-lt"/>
              </a:rPr>
              <a:t>5.3 Claves primarias y claves ajenas</a:t>
            </a:r>
          </a:p>
          <a:p>
            <a:pPr lvl="1">
              <a:lnSpc>
                <a:spcPts val="2000"/>
              </a:lnSpc>
              <a:defRPr/>
            </a:pPr>
            <a:r>
              <a:rPr lang="es-ES" dirty="0">
                <a:latin typeface="+mj-lt"/>
              </a:rPr>
              <a:t>5.4 Integridad referencial</a:t>
            </a:r>
          </a:p>
          <a:p>
            <a:pPr lvl="1">
              <a:lnSpc>
                <a:spcPts val="2000"/>
              </a:lnSpc>
              <a:defRPr/>
            </a:pPr>
            <a:r>
              <a:rPr lang="es-ES" dirty="0">
                <a:latin typeface="+mj-lt"/>
              </a:rPr>
              <a:t>5.5 Representación del esquema relacional</a:t>
            </a:r>
          </a:p>
          <a:p>
            <a:pPr lvl="1">
              <a:lnSpc>
                <a:spcPts val="2000"/>
              </a:lnSpc>
              <a:defRPr/>
            </a:pPr>
            <a:r>
              <a:rPr lang="es-ES" dirty="0">
                <a:latin typeface="+mj-lt"/>
              </a:rPr>
              <a:t>5.6 Paso del diagrama E/R al modelo relacional.</a:t>
            </a:r>
          </a:p>
          <a:p>
            <a:pPr marL="342900" indent="-342900">
              <a:lnSpc>
                <a:spcPts val="2000"/>
              </a:lnSpc>
              <a:buFont typeface="+mj-lt"/>
              <a:buAutoNum type="arabicPeriod"/>
              <a:defRPr/>
            </a:pPr>
            <a:r>
              <a:rPr lang="es-ES" dirty="0">
                <a:latin typeface="+mj-lt"/>
              </a:rPr>
              <a:t>Normalización.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1">
            <a:extLst>
              <a:ext uri="{FF2B5EF4-FFF2-40B4-BE49-F238E27FC236}">
                <a16:creationId xmlns:a16="http://schemas.microsoft.com/office/drawing/2014/main" id="{C5329644-DA00-4E6F-B1A6-343668A3D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336" y="107501"/>
            <a:ext cx="3729585" cy="47249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a:extLst>
              <a:ext uri="{FF2B5EF4-FFF2-40B4-BE49-F238E27FC236}">
                <a16:creationId xmlns:a16="http://schemas.microsoft.com/office/drawing/2014/main" id="{0FDD0650-0976-4867-BB59-213DF7B99F08}"/>
              </a:ext>
            </a:extLst>
          </p:cNvPr>
          <p:cNvSpPr>
            <a:spLocks noGrp="1"/>
          </p:cNvSpPr>
          <p:nvPr>
            <p:ph type="body" sz="half" idx="2"/>
          </p:nvPr>
        </p:nvSpPr>
        <p:spPr>
          <a:xfrm>
            <a:off x="629841" y="5182104"/>
            <a:ext cx="7486650" cy="597011"/>
          </a:xfrm>
        </p:spPr>
        <p:txBody>
          <a:bodyPr>
            <a:normAutofit/>
          </a:bodyPr>
          <a:lstStyle/>
          <a:p>
            <a:r>
              <a:rPr lang="es-ES" altLang="es-ES" sz="2400" b="1" i="1" dirty="0"/>
              <a:t>Al eliminar una fila en la tabla principal.</a:t>
            </a:r>
          </a:p>
        </p:txBody>
      </p:sp>
      <p:sp>
        <p:nvSpPr>
          <p:cNvPr id="4" name="Marcador de número de diapositiva 3">
            <a:extLst>
              <a:ext uri="{FF2B5EF4-FFF2-40B4-BE49-F238E27FC236}">
                <a16:creationId xmlns:a16="http://schemas.microsoft.com/office/drawing/2014/main" id="{4B7E2983-65BD-4AE1-9757-0430AC683508}"/>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D59A6A4B-46E3-43DE-99F2-D9A5AD28FA7D}" type="slidenum">
              <a:rPr lang="es-ES" altLang="es-ES" smtClean="0"/>
              <a:pPr>
                <a:spcAft>
                  <a:spcPts val="600"/>
                </a:spcAft>
                <a:defRPr/>
              </a:pPr>
              <a:t>20</a:t>
            </a:fld>
            <a:endParaRPr lang="es-ES" altLang="es-ES"/>
          </a:p>
        </p:txBody>
      </p:sp>
      <p:sp>
        <p:nvSpPr>
          <p:cNvPr id="9" name="CuadroTexto 8">
            <a:extLst>
              <a:ext uri="{FF2B5EF4-FFF2-40B4-BE49-F238E27FC236}">
                <a16:creationId xmlns:a16="http://schemas.microsoft.com/office/drawing/2014/main" id="{02DE7E3D-6FA9-4BC7-B1DB-6BEB2651869E}"/>
              </a:ext>
            </a:extLst>
          </p:cNvPr>
          <p:cNvSpPr txBox="1"/>
          <p:nvPr/>
        </p:nvSpPr>
        <p:spPr>
          <a:xfrm>
            <a:off x="4249710" y="107500"/>
            <a:ext cx="4191345" cy="3293209"/>
          </a:xfrm>
          <a:prstGeom prst="rect">
            <a:avLst/>
          </a:prstGeom>
          <a:noFill/>
        </p:spPr>
        <p:txBody>
          <a:bodyPr wrap="square">
            <a:spAutoFit/>
          </a:bodyPr>
          <a:lstStyle/>
          <a:p>
            <a:r>
              <a:rPr lang="es-ES" altLang="es-ES" sz="1600" b="1" dirty="0"/>
              <a:t>Borrado en cascada</a:t>
            </a:r>
            <a:r>
              <a:rPr lang="es-ES" altLang="es-ES" sz="1600" dirty="0"/>
              <a:t>: Si se elimina un país, se eliminan todas las ciudades del país. </a:t>
            </a:r>
            <a:r>
              <a:rPr lang="es-ES" altLang="es-ES" sz="1600" b="1" dirty="0"/>
              <a:t>BC</a:t>
            </a:r>
          </a:p>
          <a:p>
            <a:r>
              <a:rPr lang="es-ES" altLang="es-ES" sz="1600" b="1" dirty="0"/>
              <a:t>Borrado restringido:</a:t>
            </a:r>
            <a:r>
              <a:rPr lang="es-ES" altLang="es-ES" sz="1600" dirty="0"/>
              <a:t> Si se trata de eliminar un país y hay ciudades de ese país en la tabla CITY, no se permite la eliminación. </a:t>
            </a:r>
            <a:r>
              <a:rPr lang="es-ES" altLang="es-ES" sz="1600" b="1" dirty="0"/>
              <a:t>BR</a:t>
            </a:r>
          </a:p>
          <a:p>
            <a:r>
              <a:rPr lang="es-ES" altLang="es-ES" sz="1600" b="1" dirty="0"/>
              <a:t>Borrado con puesta a nulos:</a:t>
            </a:r>
            <a:r>
              <a:rPr lang="es-ES" altLang="es-ES" sz="1600" dirty="0"/>
              <a:t> Si se trata de eliminar un país y hay ciudades de ese país en la tabla CITY, se elimina el país y en la columna clave ajena (</a:t>
            </a:r>
            <a:r>
              <a:rPr lang="es-ES" altLang="es-ES" sz="1600" dirty="0" err="1"/>
              <a:t>countrycode</a:t>
            </a:r>
            <a:r>
              <a:rPr lang="es-ES" altLang="es-ES" sz="1600" dirty="0"/>
              <a:t>) de CITY de todas las ciudades de ese país, se carga NULL. </a:t>
            </a:r>
            <a:r>
              <a:rPr lang="es-ES" altLang="es-ES" sz="1600" b="1" dirty="0"/>
              <a:t>BN</a:t>
            </a:r>
          </a:p>
        </p:txBody>
      </p:sp>
      <p:sp>
        <p:nvSpPr>
          <p:cNvPr id="7" name="Título 6">
            <a:extLst>
              <a:ext uri="{FF2B5EF4-FFF2-40B4-BE49-F238E27FC236}">
                <a16:creationId xmlns:a16="http://schemas.microsoft.com/office/drawing/2014/main" id="{44D92D3A-784A-741F-4C62-EAC8C931B75C}"/>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94561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1">
            <a:extLst>
              <a:ext uri="{FF2B5EF4-FFF2-40B4-BE49-F238E27FC236}">
                <a16:creationId xmlns:a16="http://schemas.microsoft.com/office/drawing/2014/main" id="{C5329644-DA00-4E6F-B1A6-343668A3D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336" y="107501"/>
            <a:ext cx="3729585" cy="47249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a:extLst>
              <a:ext uri="{FF2B5EF4-FFF2-40B4-BE49-F238E27FC236}">
                <a16:creationId xmlns:a16="http://schemas.microsoft.com/office/drawing/2014/main" id="{0FDD0650-0976-4867-BB59-213DF7B99F08}"/>
              </a:ext>
            </a:extLst>
          </p:cNvPr>
          <p:cNvSpPr>
            <a:spLocks noGrp="1"/>
          </p:cNvSpPr>
          <p:nvPr>
            <p:ph type="body" sz="half" idx="2"/>
          </p:nvPr>
        </p:nvSpPr>
        <p:spPr>
          <a:xfrm>
            <a:off x="684511" y="5182104"/>
            <a:ext cx="7486650" cy="597011"/>
          </a:xfrm>
        </p:spPr>
        <p:txBody>
          <a:bodyPr>
            <a:noAutofit/>
          </a:bodyPr>
          <a:lstStyle/>
          <a:p>
            <a:r>
              <a:rPr lang="es-ES" altLang="es-ES" sz="2400" b="1" i="1" dirty="0"/>
              <a:t>Al modificar el campo clave primaria en una fila de la tabla principal</a:t>
            </a:r>
          </a:p>
        </p:txBody>
      </p:sp>
      <p:sp>
        <p:nvSpPr>
          <p:cNvPr id="4" name="Marcador de número de diapositiva 3">
            <a:extLst>
              <a:ext uri="{FF2B5EF4-FFF2-40B4-BE49-F238E27FC236}">
                <a16:creationId xmlns:a16="http://schemas.microsoft.com/office/drawing/2014/main" id="{4B7E2983-65BD-4AE1-9757-0430AC683508}"/>
              </a:ext>
            </a:extLst>
          </p:cNvPr>
          <p:cNvSpPr>
            <a:spLocks noGrp="1"/>
          </p:cNvSpPr>
          <p:nvPr>
            <p:ph type="sldNum" sz="quarter" idx="12"/>
          </p:nvPr>
        </p:nvSpPr>
        <p:spPr>
          <a:xfrm>
            <a:off x="8441055" y="6172201"/>
            <a:ext cx="685800" cy="593725"/>
          </a:xfrm>
        </p:spPr>
        <p:txBody>
          <a:bodyPr anchor="ctr">
            <a:normAutofit/>
          </a:bodyPr>
          <a:lstStyle/>
          <a:p>
            <a:pPr>
              <a:spcAft>
                <a:spcPts val="600"/>
              </a:spcAft>
              <a:defRPr/>
            </a:pPr>
            <a:fld id="{D59A6A4B-46E3-43DE-99F2-D9A5AD28FA7D}" type="slidenum">
              <a:rPr lang="es-ES" altLang="es-ES" smtClean="0"/>
              <a:pPr>
                <a:spcAft>
                  <a:spcPts val="600"/>
                </a:spcAft>
                <a:defRPr/>
              </a:pPr>
              <a:t>21</a:t>
            </a:fld>
            <a:endParaRPr lang="es-ES" altLang="es-ES"/>
          </a:p>
        </p:txBody>
      </p:sp>
      <p:sp>
        <p:nvSpPr>
          <p:cNvPr id="9" name="CuadroTexto 8">
            <a:extLst>
              <a:ext uri="{FF2B5EF4-FFF2-40B4-BE49-F238E27FC236}">
                <a16:creationId xmlns:a16="http://schemas.microsoft.com/office/drawing/2014/main" id="{02DE7E3D-6FA9-4BC7-B1DB-6BEB2651869E}"/>
              </a:ext>
            </a:extLst>
          </p:cNvPr>
          <p:cNvSpPr txBox="1"/>
          <p:nvPr/>
        </p:nvSpPr>
        <p:spPr>
          <a:xfrm>
            <a:off x="4277297" y="685800"/>
            <a:ext cx="3922740" cy="4031873"/>
          </a:xfrm>
          <a:prstGeom prst="rect">
            <a:avLst/>
          </a:prstGeom>
          <a:noFill/>
        </p:spPr>
        <p:txBody>
          <a:bodyPr wrap="square">
            <a:spAutoFit/>
          </a:bodyPr>
          <a:lstStyle/>
          <a:p>
            <a:r>
              <a:rPr lang="es-ES" altLang="es-ES" sz="1600" b="1" dirty="0"/>
              <a:t>Modificación en cascada</a:t>
            </a:r>
            <a:r>
              <a:rPr lang="es-ES" altLang="es-ES" sz="1600" dirty="0"/>
              <a:t>: Si se modifica el código de  un país, se modifica </a:t>
            </a:r>
            <a:r>
              <a:rPr lang="es-ES" altLang="es-ES" sz="1600" b="1" dirty="0" err="1"/>
              <a:t>countrycode</a:t>
            </a:r>
            <a:r>
              <a:rPr lang="es-ES" altLang="es-ES" sz="1600" b="1" dirty="0"/>
              <a:t> </a:t>
            </a:r>
            <a:r>
              <a:rPr lang="es-ES" altLang="es-ES" sz="1600" dirty="0"/>
              <a:t>de  todas las ciudades del </a:t>
            </a:r>
            <a:r>
              <a:rPr lang="es-ES" altLang="es-ES" sz="1600" dirty="0" err="1"/>
              <a:t>pais</a:t>
            </a:r>
            <a:r>
              <a:rPr lang="es-ES" altLang="es-ES" sz="1600" dirty="0"/>
              <a:t>. </a:t>
            </a:r>
            <a:r>
              <a:rPr lang="es-ES" altLang="es-ES" sz="1600" b="1" dirty="0"/>
              <a:t>MC</a:t>
            </a:r>
          </a:p>
          <a:p>
            <a:r>
              <a:rPr lang="es-ES" altLang="es-ES" sz="1600" b="1" dirty="0"/>
              <a:t>Modificación restringida:</a:t>
            </a:r>
            <a:r>
              <a:rPr lang="es-ES" altLang="es-ES" sz="1600" dirty="0"/>
              <a:t> Si se trata de modificar el código de un país y hay ciudades de ese país en la tabla CITY, no se permite la modificación. </a:t>
            </a:r>
            <a:r>
              <a:rPr lang="es-ES" altLang="es-ES" sz="1600" b="1" dirty="0"/>
              <a:t>MR</a:t>
            </a:r>
          </a:p>
          <a:p>
            <a:r>
              <a:rPr lang="es-ES" altLang="es-ES" sz="1600" b="1" dirty="0"/>
              <a:t>Modificación  con puesta a nulos:</a:t>
            </a:r>
            <a:r>
              <a:rPr lang="es-ES" altLang="es-ES" sz="1600" dirty="0"/>
              <a:t> Si se trata de modificar el código de  un país y hay ciudades de ese país en la tabla CITY, se carga NULL en la columna clave ajena (</a:t>
            </a:r>
            <a:r>
              <a:rPr lang="es-ES" altLang="es-ES" sz="1600" dirty="0" err="1"/>
              <a:t>countrycode</a:t>
            </a:r>
            <a:r>
              <a:rPr lang="es-ES" altLang="es-ES" sz="1600" dirty="0"/>
              <a:t>) de CITY de todas las ciudades de ese país. </a:t>
            </a:r>
            <a:r>
              <a:rPr lang="es-ES" altLang="es-ES" sz="1600" b="1" dirty="0"/>
              <a:t>MN</a:t>
            </a:r>
          </a:p>
        </p:txBody>
      </p:sp>
      <p:sp>
        <p:nvSpPr>
          <p:cNvPr id="7" name="Título 6">
            <a:extLst>
              <a:ext uri="{FF2B5EF4-FFF2-40B4-BE49-F238E27FC236}">
                <a16:creationId xmlns:a16="http://schemas.microsoft.com/office/drawing/2014/main" id="{12928407-C837-B618-F3CB-E76D5724357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282007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119813" cy="4327377"/>
          </a:xfrm>
        </p:spPr>
        <p:txBody>
          <a:bodyPr>
            <a:normAutofit fontScale="92500" lnSpcReduction="20000"/>
          </a:bodyPr>
          <a:lstStyle/>
          <a:p>
            <a:pPr lvl="1"/>
            <a:endParaRPr lang="es-ES" dirty="0"/>
          </a:p>
          <a:p>
            <a:r>
              <a:rPr lang="es-ES" sz="2800" b="1" dirty="0"/>
              <a:t>Restricciones semánticas. Restricción de aserción</a:t>
            </a:r>
            <a:endParaRPr lang="es-ES" sz="2800" dirty="0"/>
          </a:p>
          <a:p>
            <a:endParaRPr lang="es-ES" sz="2400" dirty="0"/>
          </a:p>
          <a:p>
            <a:pPr lvl="1"/>
            <a:r>
              <a:rPr lang="es-ES" sz="2800" dirty="0"/>
              <a:t>Establece una serie de condiciones a los valores de las columnas de una o varias tablas.</a:t>
            </a:r>
          </a:p>
          <a:p>
            <a:pPr lvl="1"/>
            <a:endParaRPr lang="es-ES" sz="2800" dirty="0"/>
          </a:p>
          <a:p>
            <a:pPr lvl="1"/>
            <a:r>
              <a:rPr lang="es-ES" sz="2800" dirty="0"/>
              <a:t>Si se cumplen las condiciones se aceptará la operación de actualización de los valores.</a:t>
            </a:r>
          </a:p>
          <a:p>
            <a:pPr lvl="1"/>
            <a:endParaRPr lang="es-ES" sz="2800" dirty="0"/>
          </a:p>
          <a:p>
            <a:pPr lvl="1"/>
            <a:r>
              <a:rPr lang="es-ES" sz="2800" i="1" dirty="0"/>
              <a:t>Por ejemplo, se podría establecer una aserción para que los clientes que pueden contratar un determinado tipo de vehículo tengan una edad superior a una dada y un tipo de permiso de conducir determinado. </a:t>
            </a:r>
            <a:endParaRPr lang="es-ES" sz="2600" i="1" dirty="0">
              <a:highlight>
                <a:srgbClr val="CDFE76"/>
              </a:highlight>
            </a:endParaRPr>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22</a:t>
            </a:fld>
            <a:endParaRPr lang="es-ES" altLang="es-ES"/>
          </a:p>
        </p:txBody>
      </p:sp>
    </p:spTree>
    <p:extLst>
      <p:ext uri="{BB962C8B-B14F-4D97-AF65-F5344CB8AC3E}">
        <p14:creationId xmlns:p14="http://schemas.microsoft.com/office/powerpoint/2010/main" val="362477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7" y="1265311"/>
            <a:ext cx="8119813" cy="4327377"/>
          </a:xfrm>
        </p:spPr>
        <p:txBody>
          <a:bodyPr>
            <a:normAutofit fontScale="92500" lnSpcReduction="20000"/>
          </a:bodyPr>
          <a:lstStyle/>
          <a:p>
            <a:pPr lvl="1"/>
            <a:endParaRPr lang="es-ES" dirty="0"/>
          </a:p>
          <a:p>
            <a:r>
              <a:rPr lang="es-ES" sz="2800" b="1" dirty="0"/>
              <a:t>Restricciones semánticas. Disparadores o Triggers</a:t>
            </a:r>
            <a:endParaRPr lang="es-ES" sz="2800" dirty="0"/>
          </a:p>
          <a:p>
            <a:endParaRPr lang="es-ES" sz="2400" dirty="0"/>
          </a:p>
          <a:p>
            <a:pPr lvl="1"/>
            <a:r>
              <a:rPr lang="es-ES" sz="2800" dirty="0"/>
              <a:t>Son procedimientos especiales (conjuntos de instrucciones) almacenados en base de datos:</a:t>
            </a:r>
          </a:p>
          <a:p>
            <a:pPr lvl="1"/>
            <a:endParaRPr lang="es-ES" sz="2800" dirty="0"/>
          </a:p>
          <a:p>
            <a:pPr lvl="2"/>
            <a:r>
              <a:rPr lang="es-ES" sz="2400" dirty="0"/>
              <a:t>Que se lanzan a ejecución de forma automática cunado se produce una determinada situación o evento.</a:t>
            </a:r>
          </a:p>
          <a:p>
            <a:pPr lvl="2"/>
            <a:endParaRPr lang="es-ES" sz="2400" dirty="0"/>
          </a:p>
          <a:p>
            <a:pPr lvl="2"/>
            <a:r>
              <a:rPr lang="es-ES" sz="2400" dirty="0"/>
              <a:t>Sirven para controlar determinadas situaciones que no se pueden controlar ni están representadas en el diseño conceptual.</a:t>
            </a:r>
          </a:p>
          <a:p>
            <a:pPr lvl="2"/>
            <a:endParaRPr lang="es-ES" sz="2400" dirty="0"/>
          </a:p>
          <a:p>
            <a:pPr lvl="1"/>
            <a:r>
              <a:rPr lang="es-ES" sz="2800" i="1" dirty="0"/>
              <a:t>Un ejemplo de </a:t>
            </a:r>
            <a:r>
              <a:rPr lang="es-ES" sz="2800" i="1" dirty="0" err="1"/>
              <a:t>trigger</a:t>
            </a:r>
            <a:r>
              <a:rPr lang="es-ES" sz="2800" i="1" dirty="0"/>
              <a:t> sería un proceso que se lanza cada vez que finaliza el contrato de alquiler de un coche. Este proceso establecería que el coche pase a estar disponible para alquilar y que en importe se asignara el importe del contrato.</a:t>
            </a:r>
            <a:endParaRPr lang="es-ES" sz="2600" i="1" dirty="0">
              <a:highlight>
                <a:srgbClr val="CDFE76"/>
              </a:highlight>
            </a:endParaRPr>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23</a:t>
            </a:fld>
            <a:endParaRPr lang="es-ES" altLang="es-ES"/>
          </a:p>
        </p:txBody>
      </p:sp>
    </p:spTree>
    <p:extLst>
      <p:ext uri="{BB962C8B-B14F-4D97-AF65-F5344CB8AC3E}">
        <p14:creationId xmlns:p14="http://schemas.microsoft.com/office/powerpoint/2010/main" val="206000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B182B-615E-45DC-9720-48BAD4254841}"/>
              </a:ext>
            </a:extLst>
          </p:cNvPr>
          <p:cNvSpPr>
            <a:spLocks noGrp="1"/>
          </p:cNvSpPr>
          <p:nvPr>
            <p:ph type="title"/>
          </p:nvPr>
        </p:nvSpPr>
        <p:spPr>
          <a:xfrm>
            <a:off x="1583668" y="0"/>
            <a:ext cx="5760640" cy="922378"/>
          </a:xfrm>
        </p:spPr>
        <p:txBody>
          <a:bodyPr anchor="b">
            <a:normAutofit/>
          </a:bodyPr>
          <a:lstStyle/>
          <a:p>
            <a:pPr algn="ctr"/>
            <a:r>
              <a:rPr lang="es-ES" sz="3200" dirty="0"/>
              <a:t>5. MODELO RELACIONAL</a:t>
            </a:r>
          </a:p>
        </p:txBody>
      </p:sp>
      <p:graphicFrame>
        <p:nvGraphicFramePr>
          <p:cNvPr id="6" name="Marcador de contenido 2">
            <a:extLst>
              <a:ext uri="{FF2B5EF4-FFF2-40B4-BE49-F238E27FC236}">
                <a16:creationId xmlns:a16="http://schemas.microsoft.com/office/drawing/2014/main" id="{F81D50CF-A5A2-47AD-B489-F05DDDB03113}"/>
              </a:ext>
            </a:extLst>
          </p:cNvPr>
          <p:cNvGraphicFramePr>
            <a:graphicFrameLocks noGrp="1"/>
          </p:cNvGraphicFramePr>
          <p:nvPr>
            <p:ph idx="1"/>
            <p:extLst>
              <p:ext uri="{D42A27DB-BD31-4B8C-83A1-F6EECF244321}">
                <p14:modId xmlns:p14="http://schemas.microsoft.com/office/powerpoint/2010/main" val="2775754099"/>
              </p:ext>
            </p:extLst>
          </p:nvPr>
        </p:nvGraphicFramePr>
        <p:xfrm>
          <a:off x="683568" y="1124744"/>
          <a:ext cx="7992888"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a:extLst>
              <a:ext uri="{FF2B5EF4-FFF2-40B4-BE49-F238E27FC236}">
                <a16:creationId xmlns:a16="http://schemas.microsoft.com/office/drawing/2014/main" id="{FF889848-5F61-4FA2-8FC0-1CB58C647C21}"/>
              </a:ext>
            </a:extLst>
          </p:cNvPr>
          <p:cNvSpPr>
            <a:spLocks noGrp="1"/>
          </p:cNvSpPr>
          <p:nvPr>
            <p:ph type="sldNum" sz="quarter" idx="12"/>
          </p:nvPr>
        </p:nvSpPr>
        <p:spPr/>
        <p:txBody>
          <a:bodyPr anchor="ctr">
            <a:normAutofit/>
          </a:bodyPr>
          <a:lstStyle/>
          <a:p>
            <a:pPr>
              <a:spcAft>
                <a:spcPts val="600"/>
              </a:spcAft>
              <a:defRPr/>
            </a:pPr>
            <a:fld id="{D59A6A4B-46E3-43DE-99F2-D9A5AD28FA7D}" type="slidenum">
              <a:rPr lang="es-ES" altLang="es-ES" smtClean="0"/>
              <a:pPr>
                <a:spcAft>
                  <a:spcPts val="600"/>
                </a:spcAft>
                <a:defRPr/>
              </a:pPr>
              <a:t>3</a:t>
            </a:fld>
            <a:endParaRPr lang="es-ES" altLang="es-ES"/>
          </a:p>
        </p:txBody>
      </p:sp>
    </p:spTree>
    <p:extLst>
      <p:ext uri="{BB962C8B-B14F-4D97-AF65-F5344CB8AC3E}">
        <p14:creationId xmlns:p14="http://schemas.microsoft.com/office/powerpoint/2010/main" val="225185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251520" y="365760"/>
            <a:ext cx="7964364" cy="1119024"/>
          </a:xfrm>
        </p:spPr>
        <p:txBody>
          <a:bodyPr>
            <a:normAutofit/>
          </a:bodyPr>
          <a:lstStyle/>
          <a:p>
            <a:pPr algn="ctr"/>
            <a:r>
              <a:rPr lang="es-ES" sz="3600" dirty="0"/>
              <a:t>5-1 ELEMENTOS DE UNA RELACIÓN</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946404" y="1628801"/>
            <a:ext cx="7568946" cy="5137126"/>
          </a:xfrm>
        </p:spPr>
        <p:txBody>
          <a:bodyPr/>
          <a:lstStyle/>
          <a:p>
            <a:r>
              <a:rPr lang="es-ES" dirty="0"/>
              <a:t>El elemento principal del modelo relacional es la </a:t>
            </a:r>
            <a:r>
              <a:rPr lang="es-ES" b="1" dirty="0"/>
              <a:t>RELACIÓN</a:t>
            </a:r>
          </a:p>
          <a:p>
            <a:r>
              <a:rPr lang="es-ES" dirty="0"/>
              <a:t>Una relación es una tabla.</a:t>
            </a:r>
          </a:p>
          <a:p>
            <a:r>
              <a:rPr lang="es-ES" dirty="0"/>
              <a:t>Cada elemento de la relación es una </a:t>
            </a:r>
            <a:r>
              <a:rPr lang="es-ES" b="1" dirty="0"/>
              <a:t>fila</a:t>
            </a:r>
            <a:r>
              <a:rPr lang="es-ES" dirty="0"/>
              <a:t> y se le denomina </a:t>
            </a:r>
            <a:r>
              <a:rPr lang="es-ES" b="1" dirty="0"/>
              <a:t>tupla</a:t>
            </a:r>
            <a:r>
              <a:rPr lang="es-ES" dirty="0"/>
              <a:t> en el modelo relacional.</a:t>
            </a:r>
          </a:p>
          <a:p>
            <a:r>
              <a:rPr lang="es-ES" dirty="0"/>
              <a:t>Cada propiedad, atributo o característica de los elementos es una columna.</a:t>
            </a:r>
          </a:p>
          <a:p>
            <a:endParaRPr lang="es-ES" dirty="0"/>
          </a:p>
          <a:p>
            <a:endParaRPr lang="es-ES" dirty="0"/>
          </a:p>
          <a:p>
            <a:endParaRPr lang="es-ES" dirty="0"/>
          </a:p>
          <a:p>
            <a:endParaRPr lang="es-ES" dirty="0"/>
          </a:p>
          <a:p>
            <a:r>
              <a:rPr lang="es-ES" altLang="es-ES" sz="1800" dirty="0"/>
              <a:t>No debes confundir el concepto de relación en el modelo relacional con el concepto de relación en el modelo E/R</a:t>
            </a:r>
            <a:endParaRPr lang="es-ES" altLang="es-ES" sz="1800" b="1" dirty="0">
              <a:latin typeface="Arial" panose="020B0604020202020204" pitchFamily="34" charset="0"/>
            </a:endParaRPr>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4</a:t>
            </a:fld>
            <a:endParaRPr lang="es-ES" altLang="es-ES"/>
          </a:p>
        </p:txBody>
      </p:sp>
      <p:pic>
        <p:nvPicPr>
          <p:cNvPr id="8" name="Imagen 7">
            <a:extLst>
              <a:ext uri="{FF2B5EF4-FFF2-40B4-BE49-F238E27FC236}">
                <a16:creationId xmlns:a16="http://schemas.microsoft.com/office/drawing/2014/main" id="{4A2A1CEB-DC35-4FBD-B462-4B794432EB7A}"/>
              </a:ext>
            </a:extLst>
          </p:cNvPr>
          <p:cNvPicPr>
            <a:picLocks noChangeAspect="1"/>
          </p:cNvPicPr>
          <p:nvPr/>
        </p:nvPicPr>
        <p:blipFill>
          <a:blip r:embed="rId2"/>
          <a:stretch>
            <a:fillRect/>
          </a:stretch>
        </p:blipFill>
        <p:spPr>
          <a:xfrm>
            <a:off x="2627784" y="4979325"/>
            <a:ext cx="4324396" cy="1759627"/>
          </a:xfrm>
          <a:prstGeom prst="rect">
            <a:avLst/>
          </a:prstGeom>
        </p:spPr>
      </p:pic>
    </p:spTree>
    <p:extLst>
      <p:ext uri="{BB962C8B-B14F-4D97-AF65-F5344CB8AC3E}">
        <p14:creationId xmlns:p14="http://schemas.microsoft.com/office/powerpoint/2010/main" val="9993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35496" y="548680"/>
            <a:ext cx="8550696" cy="864096"/>
          </a:xfrm>
        </p:spPr>
        <p:txBody>
          <a:bodyPr>
            <a:normAutofit/>
          </a:bodyPr>
          <a:lstStyle/>
          <a:p>
            <a:pPr algn="ctr"/>
            <a:r>
              <a:rPr lang="es-ES" sz="3200" dirty="0"/>
              <a:t>5-1 CARACTERÍSTICAS DE UNA RELACIÓN</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946404" y="1628801"/>
            <a:ext cx="7225996" cy="4543400"/>
          </a:xfrm>
        </p:spPr>
        <p:txBody>
          <a:bodyPr>
            <a:normAutofit lnSpcReduction="10000"/>
          </a:bodyPr>
          <a:lstStyle/>
          <a:p>
            <a:r>
              <a:rPr lang="es-ES" sz="2000" dirty="0"/>
              <a:t>Al conjunto de valores que puede tomar una columna se le denomina </a:t>
            </a:r>
            <a:r>
              <a:rPr lang="es-ES" sz="2000" b="1" dirty="0"/>
              <a:t>dominio.</a:t>
            </a:r>
          </a:p>
          <a:p>
            <a:r>
              <a:rPr lang="es-ES" dirty="0"/>
              <a:t>Puede ser de dos tipos:</a:t>
            </a:r>
          </a:p>
          <a:p>
            <a:pPr lvl="1"/>
            <a:r>
              <a:rPr lang="es-ES" sz="2000" b="1" dirty="0"/>
              <a:t>General: </a:t>
            </a:r>
            <a:r>
              <a:rPr lang="es-ES" sz="2000" dirty="0"/>
              <a:t>si los valores pueden ser todos los existentes dentro del tipo de dato correspondiente a la columna.</a:t>
            </a:r>
          </a:p>
          <a:p>
            <a:pPr marL="274320" lvl="1" indent="0">
              <a:buNone/>
            </a:pPr>
            <a:endParaRPr lang="es-ES" sz="2000" dirty="0"/>
          </a:p>
          <a:p>
            <a:pPr lvl="1"/>
            <a:endParaRPr lang="es-ES" sz="2000" dirty="0"/>
          </a:p>
          <a:p>
            <a:pPr lvl="1"/>
            <a:endParaRPr lang="es-ES" sz="2000" dirty="0"/>
          </a:p>
          <a:p>
            <a:pPr lvl="1"/>
            <a:endParaRPr lang="es-ES" sz="3200" dirty="0"/>
          </a:p>
          <a:p>
            <a:pPr lvl="1"/>
            <a:endParaRPr lang="es-ES" sz="2000" dirty="0"/>
          </a:p>
          <a:p>
            <a:pPr lvl="1"/>
            <a:endParaRPr lang="es-ES" sz="2000" dirty="0"/>
          </a:p>
          <a:p>
            <a:pPr lvl="1"/>
            <a:r>
              <a:rPr lang="es-ES" sz="2000" b="1" dirty="0"/>
              <a:t>Restringido: </a:t>
            </a:r>
            <a:r>
              <a:rPr lang="es-ES" sz="2000" dirty="0"/>
              <a:t>si sólo puede tomar valores dentro de un rango de un dominio general, por ejemplo, números reales comprendidos entre 0 y 10.</a:t>
            </a:r>
          </a:p>
          <a:p>
            <a:pPr lvl="1"/>
            <a:endParaRPr lang="es-ES" dirty="0"/>
          </a:p>
          <a:p>
            <a:pPr lvl="1"/>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5</a:t>
            </a:fld>
            <a:endParaRPr lang="es-ES" altLang="es-ES"/>
          </a:p>
        </p:txBody>
      </p:sp>
      <p:pic>
        <p:nvPicPr>
          <p:cNvPr id="5" name="Imagen 1">
            <a:extLst>
              <a:ext uri="{FF2B5EF4-FFF2-40B4-BE49-F238E27FC236}">
                <a16:creationId xmlns:a16="http://schemas.microsoft.com/office/drawing/2014/main" id="{AD0B40FB-87DD-4848-9A6F-1E8E725C73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284984"/>
            <a:ext cx="2088480" cy="161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12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7DFD0-B676-46FD-84BB-2F1218E73206}"/>
              </a:ext>
            </a:extLst>
          </p:cNvPr>
          <p:cNvSpPr>
            <a:spLocks noGrp="1"/>
          </p:cNvSpPr>
          <p:nvPr>
            <p:ph type="title"/>
          </p:nvPr>
        </p:nvSpPr>
        <p:spPr/>
        <p:txBody>
          <a:bodyPr/>
          <a:lstStyle/>
          <a:p>
            <a:r>
              <a:rPr lang="es-ES" dirty="0"/>
              <a:t>5-2 RESTRICCIONES DEL MODELO RELACIONAL</a:t>
            </a:r>
          </a:p>
        </p:txBody>
      </p:sp>
      <p:sp>
        <p:nvSpPr>
          <p:cNvPr id="3" name="Marcador de contenido 2">
            <a:extLst>
              <a:ext uri="{FF2B5EF4-FFF2-40B4-BE49-F238E27FC236}">
                <a16:creationId xmlns:a16="http://schemas.microsoft.com/office/drawing/2014/main" id="{C9AA091D-0B56-499E-B2EA-9159F2BE0830}"/>
              </a:ext>
            </a:extLst>
          </p:cNvPr>
          <p:cNvSpPr>
            <a:spLocks noGrp="1"/>
          </p:cNvSpPr>
          <p:nvPr>
            <p:ph idx="1"/>
          </p:nvPr>
        </p:nvSpPr>
        <p:spPr>
          <a:xfrm>
            <a:off x="946404" y="1920875"/>
            <a:ext cx="7009972" cy="4571365"/>
          </a:xfrm>
        </p:spPr>
        <p:txBody>
          <a:bodyPr>
            <a:normAutofit fontScale="92500" lnSpcReduction="20000"/>
          </a:bodyPr>
          <a:lstStyle/>
          <a:p>
            <a:r>
              <a:rPr lang="es-ES" dirty="0"/>
              <a:t>Los datos que almacenan las BD tienen como objetivo fundamental representar situaciones del mundo real.</a:t>
            </a:r>
          </a:p>
          <a:p>
            <a:endParaRPr lang="es-ES" dirty="0"/>
          </a:p>
          <a:p>
            <a:r>
              <a:rPr lang="es-ES" dirty="0"/>
              <a:t>Al realizar el diseño lógico tendremos que tener en cuenta un conjunto de restricciones aplicables al modelo para que el diseño represente mejor el funcionamiento del sistema.</a:t>
            </a:r>
          </a:p>
          <a:p>
            <a:endParaRPr lang="es-ES" dirty="0"/>
          </a:p>
          <a:p>
            <a:r>
              <a:rPr lang="es-ES" dirty="0"/>
              <a:t>Existen dos tipos de restricciones:</a:t>
            </a:r>
          </a:p>
          <a:p>
            <a:pPr lvl="1"/>
            <a:r>
              <a:rPr lang="es-ES" b="1" dirty="0"/>
              <a:t>Las inherentes al modelo relacional.</a:t>
            </a:r>
          </a:p>
          <a:p>
            <a:pPr lvl="1"/>
            <a:r>
              <a:rPr lang="es-ES" b="1" dirty="0"/>
              <a:t>Las semánticas </a:t>
            </a:r>
            <a:r>
              <a:rPr lang="es-ES" dirty="0"/>
              <a:t>(aplicables por el diseñador)</a:t>
            </a:r>
          </a:p>
          <a:p>
            <a:endParaRPr lang="es-ES" dirty="0"/>
          </a:p>
        </p:txBody>
      </p:sp>
      <p:sp>
        <p:nvSpPr>
          <p:cNvPr id="4" name="Marcador de número de diapositiva 3">
            <a:extLst>
              <a:ext uri="{FF2B5EF4-FFF2-40B4-BE49-F238E27FC236}">
                <a16:creationId xmlns:a16="http://schemas.microsoft.com/office/drawing/2014/main" id="{3FD52E12-A486-4E4D-B640-F14FEFA15255}"/>
              </a:ext>
            </a:extLst>
          </p:cNvPr>
          <p:cNvSpPr>
            <a:spLocks noGrp="1"/>
          </p:cNvSpPr>
          <p:nvPr>
            <p:ph type="sldNum" sz="quarter" idx="12"/>
          </p:nvPr>
        </p:nvSpPr>
        <p:spPr/>
        <p:txBody>
          <a:bodyPr/>
          <a:lstStyle/>
          <a:p>
            <a:pPr>
              <a:defRPr/>
            </a:pPr>
            <a:fld id="{D59A6A4B-46E3-43DE-99F2-D9A5AD28FA7D}" type="slidenum">
              <a:rPr lang="es-ES" altLang="es-ES" smtClean="0"/>
              <a:pPr>
                <a:defRPr/>
              </a:pPr>
              <a:t>6</a:t>
            </a:fld>
            <a:endParaRPr lang="es-ES" altLang="es-ES"/>
          </a:p>
        </p:txBody>
      </p:sp>
    </p:spTree>
    <p:extLst>
      <p:ext uri="{BB962C8B-B14F-4D97-AF65-F5344CB8AC3E}">
        <p14:creationId xmlns:p14="http://schemas.microsoft.com/office/powerpoint/2010/main" val="31543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971600" y="1844823"/>
            <a:ext cx="7200800" cy="4327377"/>
          </a:xfrm>
        </p:spPr>
        <p:txBody>
          <a:bodyPr>
            <a:normAutofit lnSpcReduction="10000"/>
          </a:bodyPr>
          <a:lstStyle/>
          <a:p>
            <a:pPr lvl="1"/>
            <a:endParaRPr lang="es-ES" dirty="0"/>
          </a:p>
          <a:p>
            <a:r>
              <a:rPr lang="es-ES" sz="2400" b="1" dirty="0"/>
              <a:t>Restricciones inherentes al modelo </a:t>
            </a:r>
            <a:r>
              <a:rPr lang="es-ES" sz="2400" dirty="0"/>
              <a:t>(establecidas por el propio modelo). Se cumplen en toda BD que implemente el modelo.</a:t>
            </a:r>
          </a:p>
          <a:p>
            <a:endParaRPr lang="es-ES" dirty="0"/>
          </a:p>
          <a:p>
            <a:pPr marL="617220" lvl="1" indent="-342900">
              <a:buFont typeface="+mj-lt"/>
              <a:buAutoNum type="arabicPeriod"/>
            </a:pPr>
            <a:r>
              <a:rPr lang="es-ES" sz="2000" dirty="0"/>
              <a:t>No puede haber dos tuplas o filas que tengan el mismo contenido en todas sus columnas.</a:t>
            </a:r>
          </a:p>
          <a:p>
            <a:pPr marL="617220" lvl="1" indent="-342900">
              <a:buFont typeface="+mj-lt"/>
              <a:buAutoNum type="arabicPeriod"/>
            </a:pPr>
            <a:r>
              <a:rPr lang="es-ES" sz="2000" dirty="0"/>
              <a:t>El orden de atributos y filas no es relevante.. </a:t>
            </a:r>
          </a:p>
          <a:p>
            <a:pPr marL="617220" lvl="1" indent="-342900">
              <a:buFont typeface="+mj-lt"/>
              <a:buAutoNum type="arabicPeriod"/>
            </a:pPr>
            <a:r>
              <a:rPr lang="es-ES" sz="2000" dirty="0"/>
              <a:t>No se admiten valores multivaluados.</a:t>
            </a:r>
          </a:p>
          <a:p>
            <a:pPr marL="617220" lvl="1" indent="-342900">
              <a:buFont typeface="+mj-lt"/>
              <a:buAutoNum type="arabicPeriod"/>
            </a:pPr>
            <a:r>
              <a:rPr lang="es-ES" sz="2000" dirty="0"/>
              <a:t>NO se admiten atributos o </a:t>
            </a:r>
            <a:r>
              <a:rPr lang="es-ES" sz="2000" dirty="0" err="1"/>
              <a:t>clumnas</a:t>
            </a:r>
            <a:r>
              <a:rPr lang="es-ES" sz="2000" dirty="0"/>
              <a:t> con el mismo nombre en la misma tabla.</a:t>
            </a:r>
          </a:p>
          <a:p>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7</a:t>
            </a:fld>
            <a:endParaRPr lang="es-ES" altLang="es-ES"/>
          </a:p>
        </p:txBody>
      </p:sp>
    </p:spTree>
    <p:extLst>
      <p:ext uri="{BB962C8B-B14F-4D97-AF65-F5344CB8AC3E}">
        <p14:creationId xmlns:p14="http://schemas.microsoft.com/office/powerpoint/2010/main" val="276253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6" y="1844823"/>
            <a:ext cx="8119813" cy="4327377"/>
          </a:xfrm>
        </p:spPr>
        <p:txBody>
          <a:bodyPr>
            <a:normAutofit fontScale="92500" lnSpcReduction="20000"/>
          </a:bodyPr>
          <a:lstStyle/>
          <a:p>
            <a:pPr lvl="1"/>
            <a:endParaRPr lang="es-ES" dirty="0"/>
          </a:p>
          <a:p>
            <a:r>
              <a:rPr lang="es-ES" sz="2800" b="1" dirty="0"/>
              <a:t>Restricciones semánticas </a:t>
            </a:r>
            <a:r>
              <a:rPr lang="es-ES" sz="2800" dirty="0"/>
              <a:t>(el modelo relacional permite que el diseñador las establezca) :</a:t>
            </a:r>
          </a:p>
          <a:p>
            <a:endParaRPr lang="es-ES" sz="2400" dirty="0"/>
          </a:p>
          <a:p>
            <a:pPr marL="731520" lvl="1" indent="-457200">
              <a:buFont typeface="+mj-lt"/>
              <a:buAutoNum type="arabicPeriod"/>
            </a:pPr>
            <a:r>
              <a:rPr lang="es-ES" dirty="0"/>
              <a:t>Obligatoriedad (NOT NULL)</a:t>
            </a:r>
          </a:p>
          <a:p>
            <a:pPr marL="731520" lvl="1" indent="-457200">
              <a:buFont typeface="+mj-lt"/>
              <a:buAutoNum type="arabicPeriod"/>
            </a:pPr>
            <a:r>
              <a:rPr lang="es-ES" dirty="0"/>
              <a:t>Unicidad o clave alternativa(UNIQUE)</a:t>
            </a:r>
          </a:p>
          <a:p>
            <a:pPr marL="731520" lvl="1" indent="-457200">
              <a:buFont typeface="+mj-lt"/>
              <a:buAutoNum type="arabicPeriod"/>
            </a:pPr>
            <a:r>
              <a:rPr lang="es-ES" dirty="0"/>
              <a:t>Verificación o chequeo (CHECK)</a:t>
            </a:r>
          </a:p>
          <a:p>
            <a:pPr marL="731520" lvl="1" indent="-457200">
              <a:buFont typeface="+mj-lt"/>
              <a:buAutoNum type="arabicPeriod"/>
            </a:pPr>
            <a:r>
              <a:rPr lang="es-ES" sz="2400" dirty="0"/>
              <a:t>Clave primaria (PRIMARY KEY)</a:t>
            </a:r>
          </a:p>
          <a:p>
            <a:pPr marL="731520" lvl="1" indent="-457200">
              <a:buFont typeface="+mj-lt"/>
              <a:buAutoNum type="arabicPeriod"/>
            </a:pPr>
            <a:r>
              <a:rPr lang="es-ES" sz="2400" dirty="0"/>
              <a:t>Clave ajena (FOREIGN KEY)</a:t>
            </a:r>
          </a:p>
          <a:p>
            <a:pPr marL="731520" lvl="1" indent="-457200">
              <a:buFont typeface="+mj-lt"/>
              <a:buAutoNum type="arabicPeriod"/>
            </a:pPr>
            <a:r>
              <a:rPr lang="es-ES" sz="2400" dirty="0"/>
              <a:t>Integridad referencial</a:t>
            </a:r>
          </a:p>
          <a:p>
            <a:pPr marL="731520" lvl="1" indent="-457200">
              <a:buFont typeface="+mj-lt"/>
              <a:buAutoNum type="arabicPeriod"/>
            </a:pPr>
            <a:r>
              <a:rPr lang="es-ES" sz="2400" dirty="0"/>
              <a:t>Aserciones o asertos (ASSERTION)</a:t>
            </a:r>
          </a:p>
          <a:p>
            <a:pPr marL="731520" lvl="1" indent="-457200">
              <a:buFont typeface="+mj-lt"/>
              <a:buAutoNum type="arabicPeriod"/>
            </a:pPr>
            <a:r>
              <a:rPr lang="es-ES" sz="2400" dirty="0"/>
              <a:t>Disparadores (TRIGGER)</a:t>
            </a:r>
          </a:p>
          <a:p>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8</a:t>
            </a:fld>
            <a:endParaRPr lang="es-ES" altLang="es-ES"/>
          </a:p>
        </p:txBody>
      </p:sp>
    </p:spTree>
    <p:extLst>
      <p:ext uri="{BB962C8B-B14F-4D97-AF65-F5344CB8AC3E}">
        <p14:creationId xmlns:p14="http://schemas.microsoft.com/office/powerpoint/2010/main" val="4037048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3CF0B-ECB9-4EB9-A046-5027F15052E5}"/>
              </a:ext>
            </a:extLst>
          </p:cNvPr>
          <p:cNvSpPr>
            <a:spLocks noGrp="1"/>
          </p:cNvSpPr>
          <p:nvPr>
            <p:ph type="title"/>
          </p:nvPr>
        </p:nvSpPr>
        <p:spPr>
          <a:xfrm>
            <a:off x="107504" y="332656"/>
            <a:ext cx="9019351" cy="1119024"/>
          </a:xfrm>
        </p:spPr>
        <p:txBody>
          <a:bodyPr>
            <a:normAutofit/>
          </a:bodyPr>
          <a:lstStyle/>
          <a:p>
            <a:pPr algn="ctr"/>
            <a:r>
              <a:rPr lang="es-ES" sz="3600" dirty="0"/>
              <a:t>5-2 RESTRICCIONES DEL MODELO RELACIONAL</a:t>
            </a:r>
          </a:p>
        </p:txBody>
      </p:sp>
      <p:sp>
        <p:nvSpPr>
          <p:cNvPr id="3" name="Marcador de contenido 2">
            <a:extLst>
              <a:ext uri="{FF2B5EF4-FFF2-40B4-BE49-F238E27FC236}">
                <a16:creationId xmlns:a16="http://schemas.microsoft.com/office/drawing/2014/main" id="{738933D1-7F7A-49A4-85EA-334BC0D26F64}"/>
              </a:ext>
            </a:extLst>
          </p:cNvPr>
          <p:cNvSpPr>
            <a:spLocks noGrp="1"/>
          </p:cNvSpPr>
          <p:nvPr>
            <p:ph idx="1"/>
          </p:nvPr>
        </p:nvSpPr>
        <p:spPr>
          <a:xfrm>
            <a:off x="395536" y="1844823"/>
            <a:ext cx="8119813" cy="4327377"/>
          </a:xfrm>
        </p:spPr>
        <p:txBody>
          <a:bodyPr>
            <a:normAutofit fontScale="92500" lnSpcReduction="20000"/>
          </a:bodyPr>
          <a:lstStyle/>
          <a:p>
            <a:pPr lvl="1"/>
            <a:endParaRPr lang="es-ES" dirty="0"/>
          </a:p>
          <a:p>
            <a:r>
              <a:rPr lang="es-ES" sz="2800" b="1" dirty="0"/>
              <a:t>Restricciones semánticas. Restricción de obligatoriedad NOT NULL</a:t>
            </a:r>
            <a:endParaRPr lang="es-ES" sz="2800" dirty="0"/>
          </a:p>
          <a:p>
            <a:endParaRPr lang="es-ES" sz="2400" dirty="0"/>
          </a:p>
          <a:p>
            <a:pPr lvl="1"/>
            <a:r>
              <a:rPr lang="es-ES" sz="2600" dirty="0"/>
              <a:t>En principio, en todas las columnas de una tabla se admiten valores nulos.</a:t>
            </a:r>
          </a:p>
          <a:p>
            <a:pPr lvl="1"/>
            <a:endParaRPr lang="es-ES" sz="2600" dirty="0"/>
          </a:p>
          <a:p>
            <a:pPr lvl="1"/>
            <a:r>
              <a:rPr lang="es-ES" sz="2600" dirty="0"/>
              <a:t>Se puede imponer la restricción para no admitir valores nulos (inexistentes</a:t>
            </a:r>
            <a:r>
              <a:rPr lang="es-ES" sz="2000" dirty="0"/>
              <a:t>) </a:t>
            </a:r>
            <a:r>
              <a:rPr lang="es-ES" sz="2600" dirty="0"/>
              <a:t>en una columna.</a:t>
            </a:r>
          </a:p>
          <a:p>
            <a:pPr lvl="1"/>
            <a:endParaRPr lang="es-ES" sz="2600" dirty="0"/>
          </a:p>
          <a:p>
            <a:pPr lvl="1"/>
            <a:r>
              <a:rPr lang="es-ES" sz="2600" dirty="0"/>
              <a:t>En el estándar SQL se establece como </a:t>
            </a:r>
            <a:r>
              <a:rPr lang="es-ES" sz="2600" b="1" dirty="0"/>
              <a:t>NOT NULL.</a:t>
            </a:r>
            <a:endParaRPr lang="es-ES" sz="2600" dirty="0"/>
          </a:p>
          <a:p>
            <a:pPr lvl="1"/>
            <a:endParaRPr lang="es-ES" sz="2600" dirty="0"/>
          </a:p>
          <a:p>
            <a:pPr lvl="1"/>
            <a:r>
              <a:rPr lang="es-ES" sz="2600" dirty="0"/>
              <a:t>En grafo relacional lo indicaremos con </a:t>
            </a:r>
            <a:r>
              <a:rPr lang="es-ES" sz="2600" b="1" dirty="0"/>
              <a:t>(NN)</a:t>
            </a:r>
            <a:endParaRPr lang="es-ES" sz="2600" dirty="0"/>
          </a:p>
          <a:p>
            <a:endParaRPr lang="es-ES" dirty="0"/>
          </a:p>
          <a:p>
            <a:endParaRPr lang="es-ES" b="1" dirty="0"/>
          </a:p>
        </p:txBody>
      </p:sp>
      <p:sp>
        <p:nvSpPr>
          <p:cNvPr id="4" name="Marcador de número de diapositiva 3">
            <a:extLst>
              <a:ext uri="{FF2B5EF4-FFF2-40B4-BE49-F238E27FC236}">
                <a16:creationId xmlns:a16="http://schemas.microsoft.com/office/drawing/2014/main" id="{54A7B2D2-B2AC-44BE-BDD8-F5F172FA2419}"/>
              </a:ext>
            </a:extLst>
          </p:cNvPr>
          <p:cNvSpPr>
            <a:spLocks noGrp="1"/>
          </p:cNvSpPr>
          <p:nvPr>
            <p:ph type="sldNum" sz="quarter" idx="12"/>
          </p:nvPr>
        </p:nvSpPr>
        <p:spPr/>
        <p:txBody>
          <a:bodyPr/>
          <a:lstStyle/>
          <a:p>
            <a:pPr>
              <a:defRPr/>
            </a:pPr>
            <a:fld id="{D59A6A4B-46E3-43DE-99F2-D9A5AD28FA7D}" type="slidenum">
              <a:rPr lang="es-ES" altLang="es-ES" smtClean="0"/>
              <a:pPr>
                <a:defRPr/>
              </a:pPr>
              <a:t>9</a:t>
            </a:fld>
            <a:endParaRPr lang="es-ES" altLang="es-ES"/>
          </a:p>
        </p:txBody>
      </p:sp>
    </p:spTree>
    <p:extLst>
      <p:ext uri="{BB962C8B-B14F-4D97-AF65-F5344CB8AC3E}">
        <p14:creationId xmlns:p14="http://schemas.microsoft.com/office/powerpoint/2010/main" val="102757343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155</TotalTime>
  <Words>1806</Words>
  <Application>Microsoft Office PowerPoint</Application>
  <PresentationFormat>Presentación en pantalla (4:3)</PresentationFormat>
  <Paragraphs>221</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Bases de Datos</vt:lpstr>
      <vt:lpstr>Presentación de PowerPoint</vt:lpstr>
      <vt:lpstr>5. MODELO RELACIONAL</vt:lpstr>
      <vt:lpstr>5-1 ELEMENTOS DE UNA RELACIÓN</vt:lpstr>
      <vt:lpstr>5-1 CARACTERÍSTICAS DE UNA RELACIÓN</vt:lpstr>
      <vt:lpstr>5-2 RESTRICCIONES DEL MODELO RELACIONAL</vt:lpstr>
      <vt:lpstr>5-2 RESTRICCIONES DEL MODELO RELACIONAL</vt:lpstr>
      <vt:lpstr>5-2 RESTRICCIONES DEL MODELO RELACIONAL</vt:lpstr>
      <vt:lpstr>5-2 RESTRICCIONES DEL MODELO RELACIONAL</vt:lpstr>
      <vt:lpstr>5-2 RESTRICCIONES DEL MODELO RELACIONAL</vt:lpstr>
      <vt:lpstr>5-2 RESTRICCIONES DEL MODELO RELACIONAL</vt:lpstr>
      <vt:lpstr>5-2 RESTRICCIONES DEL MODELO RELACIONAL</vt:lpstr>
      <vt:lpstr>5-2 RESTRICCIONES DEL MODELO RELACIONAL</vt:lpstr>
      <vt:lpstr>5-3 CLAVES PRIMARIAS Y AJENAS</vt:lpstr>
      <vt:lpstr>6-3 CLAVES PRIMARIAS Y AJENAS</vt:lpstr>
      <vt:lpstr>Presentación de PowerPoint</vt:lpstr>
      <vt:lpstr>5-2 RESTRICCIONES DEL MODELO RELACIONAL</vt:lpstr>
      <vt:lpstr>Presentación de PowerPoint</vt:lpstr>
      <vt:lpstr>5-2 RESTRICCIONES DEL MODELO RELACIONAL</vt:lpstr>
      <vt:lpstr>Presentación de PowerPoint</vt:lpstr>
      <vt:lpstr>Presentación de PowerPoint</vt:lpstr>
      <vt:lpstr>5-2 RESTRICCIONES DEL MODELO RELACIONAL</vt:lpstr>
      <vt:lpstr>5-2 RESTRICCIONES DEL MODELO RELACIONAL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Luis Alberto Martin Lanza</dc:creator>
  <cp:lastModifiedBy>Luis Jesús Herrero de Cos</cp:lastModifiedBy>
  <cp:revision>8</cp:revision>
  <dcterms:created xsi:type="dcterms:W3CDTF">2020-10-26T16:34:44Z</dcterms:created>
  <dcterms:modified xsi:type="dcterms:W3CDTF">2023-03-02T11:08:29Z</dcterms:modified>
</cp:coreProperties>
</file>