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8025c84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8025c84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8025c8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8025c8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8025c84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8025c84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1bce4d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1bce4d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bce4d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bce4d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1bce4d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1bce4d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803411d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803411d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803411d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803411d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803411d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803411d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8025c8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8025c8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8025c84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8025c84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s://goo.gl/CBZKP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2.png"/><Relationship Id="rId13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5" Type="http://schemas.openxmlformats.org/officeDocument/2006/relationships/image" Target="../media/image11.png"/><Relationship Id="rId14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hyperlink" Target="https://goo.gl/zpt7B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0" y="1344900"/>
            <a:ext cx="9144000" cy="2453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504050"/>
            <a:ext cx="91440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MÓDULO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ourier New"/>
                <a:ea typeface="Courier New"/>
                <a:cs typeface="Courier New"/>
                <a:sym typeface="Courier New"/>
              </a:rPr>
              <a:t>ARQUITECTURA DE LAS APLICACIONES WEB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- Interfaz de Programación de Aplicaciones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246400" y="1073675"/>
            <a:ext cx="82338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API es una aplicación que se encarga de realizar algún procesamiento sobre algún dato de entrada para brindar un resultado.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ventaja de las API’s a diferencia de las aplicaciones monolíticas es que permiten ser consumidas por un cliente y también realizar peticiones a otras API’s.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por esto que las API’s pueden ser entendidas como un conjunto de nodos que se interconectan para generar un procesamiento más complejo de los datos, de manera descentralizada.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API es responsable de su tarea particular.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distintas API’s se comunican mediante el protocolo REST.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Referencia API’s de Mercado Libre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API - Interfaz de Programación de Aplicaciones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25" y="1363850"/>
            <a:ext cx="884500" cy="73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225" y="3617300"/>
            <a:ext cx="884500" cy="8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2399" y="2936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6399" y="2936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0399" y="2936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4399" y="2936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6399" y="4079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6399" y="1793850"/>
            <a:ext cx="6951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0399" y="1793850"/>
            <a:ext cx="695150" cy="68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>
            <a:stCxn id="174" idx="2"/>
            <a:endCxn id="175" idx="0"/>
          </p:cNvCxnSpPr>
          <p:nvPr/>
        </p:nvCxnSpPr>
        <p:spPr>
          <a:xfrm>
            <a:off x="1002475" y="2100933"/>
            <a:ext cx="0" cy="15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>
            <a:stCxn id="175" idx="3"/>
            <a:endCxn id="176" idx="1"/>
          </p:cNvCxnSpPr>
          <p:nvPr/>
        </p:nvCxnSpPr>
        <p:spPr>
          <a:xfrm flipH="1" rot="10800000">
            <a:off x="1444725" y="3277150"/>
            <a:ext cx="1147800" cy="782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76" idx="3"/>
            <a:endCxn id="181" idx="1"/>
          </p:cNvCxnSpPr>
          <p:nvPr/>
        </p:nvCxnSpPr>
        <p:spPr>
          <a:xfrm flipH="1" rot="10800000">
            <a:off x="3287549" y="2134075"/>
            <a:ext cx="828900" cy="114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>
            <a:stCxn id="181" idx="3"/>
            <a:endCxn id="182" idx="1"/>
          </p:cNvCxnSpPr>
          <p:nvPr/>
        </p:nvCxnSpPr>
        <p:spPr>
          <a:xfrm>
            <a:off x="4811549" y="2134075"/>
            <a:ext cx="8289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stCxn id="178" idx="2"/>
            <a:endCxn id="180" idx="3"/>
          </p:cNvCxnSpPr>
          <p:nvPr/>
        </p:nvCxnSpPr>
        <p:spPr>
          <a:xfrm rot="5400000">
            <a:off x="4998424" y="3430550"/>
            <a:ext cx="802800" cy="117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78" idx="3"/>
            <a:endCxn id="179" idx="1"/>
          </p:cNvCxnSpPr>
          <p:nvPr/>
        </p:nvCxnSpPr>
        <p:spPr>
          <a:xfrm>
            <a:off x="6335549" y="3277075"/>
            <a:ext cx="8289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81" idx="2"/>
            <a:endCxn id="177" idx="0"/>
          </p:cNvCxnSpPr>
          <p:nvPr/>
        </p:nvCxnSpPr>
        <p:spPr>
          <a:xfrm flipH="1" rot="-5400000">
            <a:off x="4232974" y="2705300"/>
            <a:ext cx="4626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stCxn id="182" idx="2"/>
            <a:endCxn id="178" idx="0"/>
          </p:cNvCxnSpPr>
          <p:nvPr/>
        </p:nvCxnSpPr>
        <p:spPr>
          <a:xfrm flipH="1" rot="-5400000">
            <a:off x="5756974" y="2705300"/>
            <a:ext cx="4626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428575" y="4363250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MercadoLibre</a:t>
            </a:r>
            <a:endParaRPr sz="1000"/>
          </a:p>
        </p:txBody>
      </p:sp>
      <p:sp>
        <p:nvSpPr>
          <p:cNvPr id="192" name="Google Shape;192;p23"/>
          <p:cNvSpPr txBox="1"/>
          <p:nvPr/>
        </p:nvSpPr>
        <p:spPr>
          <a:xfrm>
            <a:off x="2366075" y="3617425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Home</a:t>
            </a:r>
            <a:endParaRPr sz="1000"/>
          </a:p>
        </p:txBody>
      </p:sp>
      <p:sp>
        <p:nvSpPr>
          <p:cNvPr id="193" name="Google Shape;193;p23"/>
          <p:cNvSpPr txBox="1"/>
          <p:nvPr/>
        </p:nvSpPr>
        <p:spPr>
          <a:xfrm>
            <a:off x="3890375" y="1600750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Items</a:t>
            </a:r>
            <a:endParaRPr sz="1000"/>
          </a:p>
        </p:txBody>
      </p:sp>
      <p:sp>
        <p:nvSpPr>
          <p:cNvPr id="194" name="Google Shape;194;p23"/>
          <p:cNvSpPr txBox="1"/>
          <p:nvPr/>
        </p:nvSpPr>
        <p:spPr>
          <a:xfrm>
            <a:off x="5414375" y="1600750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Envíos</a:t>
            </a:r>
            <a:endParaRPr sz="1000"/>
          </a:p>
        </p:txBody>
      </p:sp>
      <p:sp>
        <p:nvSpPr>
          <p:cNvPr id="195" name="Google Shape;195;p23"/>
          <p:cNvSpPr txBox="1"/>
          <p:nvPr/>
        </p:nvSpPr>
        <p:spPr>
          <a:xfrm>
            <a:off x="3890075" y="3617413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Categorías</a:t>
            </a:r>
            <a:endParaRPr sz="1000"/>
          </a:p>
        </p:txBody>
      </p:sp>
      <p:sp>
        <p:nvSpPr>
          <p:cNvPr id="196" name="Google Shape;196;p23"/>
          <p:cNvSpPr txBox="1"/>
          <p:nvPr/>
        </p:nvSpPr>
        <p:spPr>
          <a:xfrm>
            <a:off x="4464575" y="3194875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Costos</a:t>
            </a:r>
            <a:endParaRPr sz="1000"/>
          </a:p>
        </p:txBody>
      </p:sp>
      <p:sp>
        <p:nvSpPr>
          <p:cNvPr id="197" name="Google Shape;197;p23"/>
          <p:cNvSpPr txBox="1"/>
          <p:nvPr/>
        </p:nvSpPr>
        <p:spPr>
          <a:xfrm>
            <a:off x="6938075" y="3617425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Conversión</a:t>
            </a:r>
            <a:endParaRPr sz="1000"/>
          </a:p>
        </p:txBody>
      </p:sp>
      <p:sp>
        <p:nvSpPr>
          <p:cNvPr id="198" name="Google Shape;198;p23"/>
          <p:cNvSpPr txBox="1"/>
          <p:nvPr/>
        </p:nvSpPr>
        <p:spPr>
          <a:xfrm>
            <a:off x="3890075" y="4789000"/>
            <a:ext cx="11478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Calculador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50" y="2706700"/>
            <a:ext cx="3993500" cy="20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- Modelo vista controlador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246400" y="1073675"/>
            <a:ext cx="88977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patrón de arquitectura de software que separa la implementación de una API en 3 capas: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y lógica de negocio (frontend y backend).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encargado de gestionar los eventos y comunicaciones con servicios (frontend y backend).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de los datos o vista (frontend).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46400" y="1149875"/>
            <a:ext cx="82338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las aplicaciones web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cliente servidor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y backend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REST - Transferencia de estado representacional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API - Interfaces de programación de aplicaciones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MVC - Modelo vista controlador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50" y="1589725"/>
            <a:ext cx="59817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Introducción a las aplicaciones web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6400" y="1149875"/>
            <a:ext cx="82338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herramientas a las que los usuarios pueden acceder mediante un navegador a través de Internet.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programas que se codifican en un lenguaje interpretable por el browser o navegador web.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esquema completo está conformado por: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de datos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Caché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Motores de búsqueda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Etcétera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Introducción a las aplicaciones web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Arquitectura cliente servidor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50" y="1066125"/>
            <a:ext cx="3219525" cy="1931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6400" y="1149875"/>
            <a:ext cx="82338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arquitectura cliente servidor, uno o más servidores centralizan el conjunto de solicitudes (request) que los clientes envían.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uno de los clientes recibe la respuesta (response) que el servidor retornó luego de realizar el procesamiento y la interpreta.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Llamamos </a:t>
            </a:r>
            <a:r>
              <a:rPr i="1" lang="e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conjunto de clientes que interpreta la respuesta del servidor.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Llamamos </a:t>
            </a:r>
            <a:r>
              <a:rPr i="1" lang="e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 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procesamiento de datos que se da del lado del server.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6400" y="1073675"/>
            <a:ext cx="82338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bien existen conceptos variados respecto de estos términos, en aplicaciones web podemos decir que: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capa de aplicación que se comunica con el cliente.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Generalmente, implementa los aspectos visuales y de comportamiento de una aplicación.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tener código que se ejecute client side y server side.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ejecución es dependiente de la plataforma del cliente.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capa de aplicación encargada de la lógica de negocio y conexión con servicios.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Generalmente, implementa procesamiento sobre datos que el usuario no puede ver.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se ejecuta server side.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ejecución no depende de la plataforma del cliente ya que se ejecuta en el servidor.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Frontend y Backend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93" y="2915688"/>
            <a:ext cx="1118375" cy="7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462" y="1170375"/>
            <a:ext cx="3943074" cy="20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Frontend y Backend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88" y="1217663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07" y="2176500"/>
            <a:ext cx="739200" cy="7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3601" y="4096900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5858" y="3601375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6876" y="4085837"/>
            <a:ext cx="123471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74175" y="3868302"/>
            <a:ext cx="644625" cy="68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6733" y="3868288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43533" y="3601375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50308" y="2941925"/>
            <a:ext cx="739200" cy="7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40124" y="2248375"/>
            <a:ext cx="644625" cy="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277725" y="1274625"/>
            <a:ext cx="500571" cy="6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800" y="1899309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25900" y="2893000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85588" y="3601375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718963" y="4246000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637288" y="4551375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596713" y="4767075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485038" y="4767075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349838" y="4608750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306638" y="4278459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060700" y="3632174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PHP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603238" y="2893000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GRAILS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7968800" y="1965700"/>
            <a:ext cx="1118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REST - Transferencia de estado representacional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46400" y="1149875"/>
            <a:ext cx="82338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estilo de arquitectura de software para sistemas hipermedia.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ampliamente usado en la programación de aplicaciones web descentralizadas.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 en: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basada en un protocolo cliente servidor sin estado.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operaciones definidas: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		Consulta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		Creación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		Actualización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	Borrado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universal de direccionamiento.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Códigos de estado para representar diferentes situaciones.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flipH="1" rot="10800000">
            <a:off x="0" y="739050"/>
            <a:ext cx="9144000" cy="16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675" y="71867"/>
            <a:ext cx="1042025" cy="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46400" y="0"/>
            <a:ext cx="4856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REST - Transferencia de estado representacional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60" y="4363240"/>
            <a:ext cx="432340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025" y="1382775"/>
            <a:ext cx="4856099" cy="23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2032025" y="3736650"/>
            <a:ext cx="4856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Lista completa de los códigos de estado HTTP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