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matic SC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maticSC-regular.fntdata"/><Relationship Id="rId14" Type="http://schemas.openxmlformats.org/officeDocument/2006/relationships/slide" Target="slides/slide10.xml"/><Relationship Id="rId16" Type="http://schemas.openxmlformats.org/officeDocument/2006/relationships/font" Target="fonts/AmaticS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85740bb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85740bb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85740bb37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85740bb37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85740bb3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85740bb3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5740bb3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5740bb3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85740bb3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85740bb3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85740bb3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85740bb3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85740bb3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85740bb3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85740bb37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85740bb3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85740bb37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85740bb3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85740bb37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85740bb37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goo.gl/5F5bWk" TargetMode="External"/><Relationship Id="rId5" Type="http://schemas.openxmlformats.org/officeDocument/2006/relationships/hyperlink" Target="https://goo.gl/rGzKJj" TargetMode="External"/><Relationship Id="rId6" Type="http://schemas.openxmlformats.org/officeDocument/2006/relationships/hyperlink" Target="https://goo.gl/PG5KU8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flipH="1" rot="10800000">
            <a:off x="0" y="1344900"/>
            <a:ext cx="9144000" cy="2453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675" y="71867"/>
            <a:ext cx="1042025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46400" y="0"/>
            <a:ext cx="4856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666666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1360" y="4363240"/>
            <a:ext cx="432340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1504050"/>
            <a:ext cx="9144000" cy="21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MÓDULO 3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INTRODUCCIÓN A GO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/>
          <p:nvPr/>
        </p:nvSpPr>
        <p:spPr>
          <a:xfrm flipH="1" rot="10800000">
            <a:off x="0" y="739050"/>
            <a:ext cx="9144000" cy="164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675" y="71867"/>
            <a:ext cx="1042025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246400" y="0"/>
            <a:ext cx="4856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¡Hola mundo!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450450" y="1426625"/>
            <a:ext cx="4206000" cy="310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“fmt”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	fmt.</a:t>
            </a:r>
            <a:r>
              <a:rPr lang="es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“Hola mundo”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4833725" y="1426625"/>
            <a:ext cx="3778500" cy="27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✓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project/main.go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3725" y="3613100"/>
            <a:ext cx="3661500" cy="15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1360" y="4363240"/>
            <a:ext cx="432340" cy="5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 flipH="1" rot="10800000">
            <a:off x="0" y="739050"/>
            <a:ext cx="9144000" cy="164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675" y="71867"/>
            <a:ext cx="1042025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46400" y="0"/>
            <a:ext cx="4856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Contenidos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1360" y="4363240"/>
            <a:ext cx="432340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46400" y="1149875"/>
            <a:ext cx="8233800" cy="3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Links para comenzar en Go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Configurando nuestro entorno de desarrollo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Instalación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IDE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¿Qué es Go?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¿Cuáles son sus características principales?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¿Por qué usar Go?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¿Cuáles son sus ventajas y desventajas?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¡Hola mundo!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Ejercicios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 flipH="1" rot="10800000">
            <a:off x="0" y="739050"/>
            <a:ext cx="9144000" cy="164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675" y="71867"/>
            <a:ext cx="1042025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46400" y="0"/>
            <a:ext cx="4856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Links para comenzar en Go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46400" y="1149875"/>
            <a:ext cx="8233800" cy="22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Go          		</a:t>
            </a:r>
            <a:r>
              <a:rPr lang="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https://goo.gl/5F5bWk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Tour			</a:t>
            </a:r>
            <a:r>
              <a:rPr lang="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https://goo.gl/rGzKJj</a:t>
            </a: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		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Gopher's Reading List       </a:t>
            </a:r>
            <a:r>
              <a:rPr lang="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https://goo.gl/PG5KU8</a:t>
            </a: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30075" y="1149875"/>
            <a:ext cx="1271424" cy="176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41360" y="4363240"/>
            <a:ext cx="432340" cy="5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 flipH="1" rot="10800000">
            <a:off x="0" y="739050"/>
            <a:ext cx="9144000" cy="164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675" y="71867"/>
            <a:ext cx="1042025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246400" y="0"/>
            <a:ext cx="4856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Configurando nuestro entorno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467100" y="1282883"/>
            <a:ext cx="16197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✓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GOROOT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✓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GOPATH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2925" y="1143887"/>
            <a:ext cx="4434288" cy="96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1360" y="4363240"/>
            <a:ext cx="432340" cy="5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 flipH="1" rot="10800000">
            <a:off x="0" y="739050"/>
            <a:ext cx="9144000" cy="164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675" y="71867"/>
            <a:ext cx="1042025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246400" y="0"/>
            <a:ext cx="4856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¿Qué es Go y cuáles son sus características?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733825" y="2835175"/>
            <a:ext cx="15813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Amatic SC"/>
                <a:ea typeface="Amatic SC"/>
                <a:cs typeface="Amatic SC"/>
                <a:sym typeface="Amatic SC"/>
              </a:rPr>
              <a:t>PIKE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251900" y="3670424"/>
            <a:ext cx="50436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Go se originó como un experimento para diseñar un nuevo lenguaje de programación que resolvería las críticas comunes a otros lenguajes manteniendo sus características.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5442425" y="2835175"/>
            <a:ext cx="15813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Amatic SC"/>
                <a:ea typeface="Amatic SC"/>
                <a:cs typeface="Amatic SC"/>
                <a:sym typeface="Amatic SC"/>
              </a:rPr>
              <a:t>THOMPSON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2051450" y="2835175"/>
            <a:ext cx="15813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Amatic SC"/>
                <a:ea typeface="Amatic SC"/>
                <a:cs typeface="Amatic SC"/>
                <a:sym typeface="Amatic SC"/>
              </a:rPr>
              <a:t>GRIESEMER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600175" y="3609025"/>
            <a:ext cx="25755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999999"/>
                </a:solidFill>
              </a:rPr>
              <a:t>2007/09</a:t>
            </a:r>
            <a:endParaRPr sz="4800">
              <a:solidFill>
                <a:srgbClr val="999999"/>
              </a:solidFill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2988" y="1420575"/>
            <a:ext cx="4462975" cy="13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1360" y="4363240"/>
            <a:ext cx="432340" cy="5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 flipH="1" rot="10800000">
            <a:off x="0" y="739050"/>
            <a:ext cx="9144000" cy="164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675" y="71867"/>
            <a:ext cx="1042025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246400" y="0"/>
            <a:ext cx="4856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¿Cuáles son sus características principales?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2743250" y="1286450"/>
            <a:ext cx="40875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Compilado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Tipado estático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Garbage collection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Administración segura de la memoria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Concurrencia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Paralelismo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Velocidad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150" y="1475525"/>
            <a:ext cx="2053500" cy="266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1360" y="4363240"/>
            <a:ext cx="432340" cy="5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 flipH="1" rot="10800000">
            <a:off x="0" y="739050"/>
            <a:ext cx="9144000" cy="164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675" y="71867"/>
            <a:ext cx="1042025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246400" y="0"/>
            <a:ext cx="4856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¿Por qué usar Go?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3188" y="1002050"/>
            <a:ext cx="6357615" cy="39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1360" y="4363240"/>
            <a:ext cx="432340" cy="5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/>
          <p:nvPr/>
        </p:nvSpPr>
        <p:spPr>
          <a:xfrm flipH="1" rot="10800000">
            <a:off x="0" y="739050"/>
            <a:ext cx="9144000" cy="164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675" y="71867"/>
            <a:ext cx="1042025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246400" y="0"/>
            <a:ext cx="4856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Principales ventajas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450450" y="1426625"/>
            <a:ext cx="4972800" cy="31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✓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Sintaxis parecida a lenguajes dinámicos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✓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Inferencia de tipos (aún con tipado estático)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✓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Rápida compilación y ejecución de test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✓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Manejo de paquetes remotos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✓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Go routines, canales y select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✓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Implementación de interfaces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✓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Compilación a binarios nativos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4">
            <a:alphaModFix/>
          </a:blip>
          <a:srcRect b="0" l="0" r="50119" t="0"/>
          <a:stretch/>
        </p:blipFill>
        <p:spPr>
          <a:xfrm>
            <a:off x="4870675" y="1271425"/>
            <a:ext cx="3515725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1360" y="4363240"/>
            <a:ext cx="432340" cy="5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 flipH="1" rot="10800000">
            <a:off x="0" y="739050"/>
            <a:ext cx="9144000" cy="164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675" y="71867"/>
            <a:ext cx="1042025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246400" y="0"/>
            <a:ext cx="4856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Principales desventajas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 rotWithShape="1">
          <a:blip r:embed="rId4">
            <a:alphaModFix/>
          </a:blip>
          <a:srcRect b="0" l="50169" r="0" t="0"/>
          <a:stretch/>
        </p:blipFill>
        <p:spPr>
          <a:xfrm>
            <a:off x="4715850" y="1161275"/>
            <a:ext cx="3512375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450450" y="1426626"/>
            <a:ext cx="4661100" cy="25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✓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Requiere manejo correcto de punteros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✓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Expresiones no compactas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✓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Inflexible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✓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No para cualquier tipo de aplicación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✓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Poca comunidad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✓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Peligro de mala implementación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1360" y="4363240"/>
            <a:ext cx="432340" cy="5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