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2" Type="http://schemas.openxmlformats.org/officeDocument/2006/relationships/font" Target="fonts/AmaticSC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5740b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5740b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5740bb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5740bb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5740bb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5740bb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af4d6c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af4d6c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e88f60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e88f60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e88f60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e88f60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api.mercadolibre.com/" TargetMode="External"/><Relationship Id="rId5" Type="http://schemas.openxmlformats.org/officeDocument/2006/relationships/hyperlink" Target="http://api.mercadolibre.com/sites/MLA/categories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0" y="1344900"/>
            <a:ext cx="9144000" cy="245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1504050"/>
            <a:ext cx="91440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MÓDULO 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CONSUMIENDO APIS CON GO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46400" y="1149875"/>
            <a:ext cx="82338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Documentación de una API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consumir una API en GO utilizando los paquetes HTTP y JSON.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Documentación de una API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6400" y="1149875"/>
            <a:ext cx="81684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 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disponible documentos donde se especifica cómo interactuar con ellas para enviar y recibir datos.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consumir una API necesitamos conocer: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(GET, POST, PUT, DELETE, etc.)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están conformadas por: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URL: Es la ruta básica a partir de la cual se forman todos los endpoints disponibles para consumir.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ej. </a:t>
            </a:r>
            <a:r>
              <a:rPr lang="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http://api.mercadolibre.com/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Endpoint: Es el path dentro de la API para acceder al recurso solicitado.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Por ej. </a:t>
            </a:r>
            <a:r>
              <a:rPr lang="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/sites/MLA/categories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Parámetros: Son un conjunto de valores que se envían en la misma dirección. Se especifican mediante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nombre=valor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se separan mediante el caracter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cuerpo del mensaje, llamado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cabeceras del mensaje, llamados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Paquete HTTP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46400" y="1149875"/>
            <a:ext cx="81684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paquete HTTP nos permite realizar peticiones y procesar los datos correspondientes a una solicitud HTTP, además de contar con variables, constantes y funciones útiles en este procesamiento. Para utilizarlo, debemos: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portar el paquete HTTP: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“net/http”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 a la función correspondiente mediante </a:t>
            </a:r>
            <a:r>
              <a:rPr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Métodos básicos: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○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i="1"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resp := http.Get(url)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○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i="1"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resp := http.Get(url, body)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Luego, debemos leer los bytes de esta respuesta mediante: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data, err := ioutil.ReadAll(resp.Body)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Paquete HTTP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46400" y="1149875"/>
            <a:ext cx="81684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obtenidos los bytes, debemos crear una variable del tipo de dato que estamos esperando recibir.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myVar myStruct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debemos asociar toda la información contenida en el cuerpo de mensaje con nuestra estructura. Para esto, debemos tener en cuenta las anotaciones especificadas a la derecha de cada uno de los atributos de nuestra estructura e invocar un método del paquete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encoding/json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Paquete ENCODING/JSON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46400" y="1149875"/>
            <a:ext cx="81684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paquete ENCODING/JSON nos disponibiliza un gran número de funciones y útiles para trabajar con datos en formato json.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consumir una API, debemos desplegar, o asociar los datos obtenidos en una variable del tipo deseado. Para esto se utiliza la función </a:t>
            </a: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unmarshal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siguiente manera: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 := json.Unmarshal(bytes, &amp;myVar)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bytes, es el conjunto de bytes que leímos de la response y &amp;myVar es la dirección de memoria del objeto creado anteriormente que se rellenará con los datos mediante las notations.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en este punto no obtenemos ningún error, entonces ya podríamos acceder a los valores de los atributos de nuestra variable tal como nos llegaron en el cuerpo de la respuesta a nuestra solicitud.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