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712220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712220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12220c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12220c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712220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712220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712220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712220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712220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712220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712220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712220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712220c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712220c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712220c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712220c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712220c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712220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712220c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712220c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oo.gl/CBZKPh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0" y="1344900"/>
            <a:ext cx="9144000" cy="24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504050"/>
            <a:ext cx="91440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MÓDULO 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CREACIÓN DE UNA API EN 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Cómo compilar y levantar una API en GO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paso es compilar nuestra aplicación con el siguiente comando: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 build -o api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Luego, debemos ejecutar la API con el siguiente comando: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+x api &amp;&amp; ./api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447450" y="1168150"/>
            <a:ext cx="81249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Concepto y scope de un package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>
                <a:solidFill>
                  <a:srgbClr val="000000"/>
                </a:solidFill>
              </a:rPr>
              <a:t>Correspondencia de folders con packages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Naming de packages y files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Uso de variables y constantes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Lógica de manejo y encapsulamiento de errores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Errores de ejecución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Errores de negocio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Manejo de dependencias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Referencia de paquetes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Versionado de dependencias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Encapsulación de funcionalidades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Delegación de responsabilidades en patrón MVC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Importancia del testing, calidad </a:t>
            </a:r>
            <a:r>
              <a:rPr lang="es" sz="1200">
                <a:solidFill>
                  <a:srgbClr val="000000"/>
                </a:solidFill>
              </a:rPr>
              <a:t>≠</a:t>
            </a:r>
            <a:r>
              <a:rPr lang="es" sz="1200"/>
              <a:t> cobertura</a:t>
            </a:r>
            <a:endParaRPr sz="1200"/>
          </a:p>
        </p:txBody>
      </p:sp>
      <p:sp>
        <p:nvSpPr>
          <p:cNvPr id="150" name="Google Shape;150;p23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Buenas prácticas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6400" y="1149875"/>
            <a:ext cx="82338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Repasando qué es una API.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cosas tener en cuenta al crear una API?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una API en Go: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 GIN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Mapeo de URL a Controladores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Vista Controlador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del contexto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compilar y levantar una API en Go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Buenas prácticas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Repasando qué es una API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highlight>
                  <a:srgbClr val="D9EAD3"/>
                </a:highlight>
                <a:latin typeface="Calibri"/>
                <a:ea typeface="Calibri"/>
                <a:cs typeface="Calibri"/>
                <a:sym typeface="Calibri"/>
              </a:rPr>
              <a:t>Una API es una aplicación que se encarga de realizar algún procesamiento sobre algún dato de entrada para brindar un resultado.</a:t>
            </a:r>
            <a:endParaRPr>
              <a:solidFill>
                <a:schemeClr val="dk1"/>
              </a:solidFill>
              <a:highlight>
                <a:srgbClr val="D9EAD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ventaja de las API’s a diferencia de las aplicaciones monolíticas es que permiten ser consumidas por un cliente y también realizar peticiones a otras API’s.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por esto que las API’s pueden ser entendidas como un conjunto de nodos que se interconectan para generar un procesamiento más complejo de los datos, de manera descentralizada.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API es responsable de su tarea particular.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distintas API’s se comunican mediante el protocolo REST.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Referencia API’s de Mercado Libre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¿Qué tener en cuenta al crear una API?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6400" y="1149875"/>
            <a:ext cx="81684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API es Go es una aplicación común y corriente, con la diferencia que se mantiene viva escuchando solicitudes en un puerto determinado.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framework nos provee un sistema de recuperación de errores, para tratar cada solicitud como una ejecución independiente dentro de nuestro programa.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resultados deben ser retornados a quien consuma nuestra API, y no a quien esté ejecutando la API (en este caso, el servidor).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separar nuestros paquetes en Dominio / Controladores / Servicios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Framework: GIN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55850"/>
            <a:ext cx="82010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75" y="1149175"/>
            <a:ext cx="72580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337725" y="2167325"/>
            <a:ext cx="2063700" cy="528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Mappings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75" y="1149175"/>
            <a:ext cx="72580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1316975" y="2623600"/>
            <a:ext cx="4251600" cy="1088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1776100"/>
            <a:ext cx="5797500" cy="821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47450" y="1168150"/>
            <a:ext cx="3284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s" sz="1200"/>
              <a:t>src / api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main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controllers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services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domain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local_libs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sz="1200"/>
              <a:t>vendor / external_libs</a:t>
            </a:r>
            <a:endParaRPr sz="1200"/>
          </a:p>
        </p:txBody>
      </p:sp>
      <p:sp>
        <p:nvSpPr>
          <p:cNvPr id="121" name="Google Shape;121;p20"/>
          <p:cNvSpPr txBox="1"/>
          <p:nvPr/>
        </p:nvSpPr>
        <p:spPr>
          <a:xfrm>
            <a:off x="3764100" y="1776100"/>
            <a:ext cx="183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LÓGICA DE NEGOCIO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Modelo Vista Controlador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46400" y="0"/>
            <a:ext cx="6500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Manejo del contexto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000" y="2196550"/>
            <a:ext cx="36099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46400" y="1149875"/>
            <a:ext cx="82338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Las funciones no retornan un valor sino que cargan información en una variable de contexto.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Este resultado es entregado junto a un código de repuesta a quien realizó la solicitud.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