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5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6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4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7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8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0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6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4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4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6/22/2021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967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9" r:id="rId6"/>
    <p:sldLayoutId id="2147483794" r:id="rId7"/>
    <p:sldLayoutId id="2147483795" r:id="rId8"/>
    <p:sldLayoutId id="2147483796" r:id="rId9"/>
    <p:sldLayoutId id="2147483798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09479C-693C-4BAC-BF4B-E7D481C24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62039"/>
            <a:ext cx="2952750" cy="2817438"/>
          </a:xfrm>
        </p:spPr>
        <p:txBody>
          <a:bodyPr>
            <a:normAutofit/>
          </a:bodyPr>
          <a:lstStyle/>
          <a:p>
            <a:pPr algn="l"/>
            <a:r>
              <a:rPr lang="es-ES" sz="4200"/>
              <a:t>Experiencia 3</a:t>
            </a:r>
            <a:endParaRPr lang="es-CL" sz="42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7DCF15-F843-4139-AA90-3A2F26F7F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9" y="4020671"/>
            <a:ext cx="2952749" cy="1775291"/>
          </a:xfrm>
        </p:spPr>
        <p:txBody>
          <a:bodyPr>
            <a:normAutofit/>
          </a:bodyPr>
          <a:lstStyle/>
          <a:p>
            <a:pPr algn="l"/>
            <a:r>
              <a:rPr lang="es-ES" sz="2000"/>
              <a:t>Francisco Baeza</a:t>
            </a:r>
          </a:p>
          <a:p>
            <a:pPr algn="l"/>
            <a:r>
              <a:rPr lang="es-ES" sz="2000"/>
              <a:t>Alexis Rodriguez</a:t>
            </a:r>
          </a:p>
          <a:p>
            <a:pPr algn="l"/>
            <a:r>
              <a:rPr lang="es-ES" sz="2000"/>
              <a:t>Sección 004D</a:t>
            </a:r>
            <a:endParaRPr lang="es-CL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55864-E628-4EBF-A1B3-78D0C5687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8" r="9088"/>
          <a:stretch/>
        </p:blipFill>
        <p:spPr>
          <a:xfrm>
            <a:off x="4789087" y="-2"/>
            <a:ext cx="7959505" cy="6857992"/>
          </a:xfrm>
          <a:custGeom>
            <a:avLst/>
            <a:gdLst/>
            <a:ahLst/>
            <a:cxnLst/>
            <a:rect l="l" t="t" r="r" b="b"/>
            <a:pathLst>
              <a:path w="7959505" h="6858002">
                <a:moveTo>
                  <a:pt x="311551" y="6702976"/>
                </a:move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close/>
                <a:moveTo>
                  <a:pt x="328959" y="6564620"/>
                </a:move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70" y="6645552"/>
                </a:lnTo>
                <a:lnTo>
                  <a:pt x="296953" y="6662541"/>
                </a:lnTo>
                <a:lnTo>
                  <a:pt x="296953" y="6662542"/>
                </a:lnTo>
                <a:lnTo>
                  <a:pt x="308405" y="6683027"/>
                </a:lnTo>
                <a:cubicBezTo>
                  <a:pt x="306038" y="6676305"/>
                  <a:pt x="302287" y="6669495"/>
                  <a:pt x="296953" y="6662541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close/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166047" y="6392243"/>
                </a:moveTo>
                <a:lnTo>
                  <a:pt x="173364" y="6407333"/>
                </a:lnTo>
                <a:lnTo>
                  <a:pt x="173364" y="6407332"/>
                </a:lnTo>
                <a:close/>
                <a:moveTo>
                  <a:pt x="401733" y="4221391"/>
                </a:move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404114" y="4837703"/>
                  <a:pt x="397113" y="4847214"/>
                  <a:pt x="391971" y="4857317"/>
                </a:cubicBezTo>
                <a:lnTo>
                  <a:pt x="390221" y="4863342"/>
                </a:lnTo>
                <a:lnTo>
                  <a:pt x="387469" y="4867614"/>
                </a:ln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78247" y="4957453"/>
                </a:lnTo>
                <a:lnTo>
                  <a:pt x="360964" y="4987037"/>
                </a:lnTo>
                <a:cubicBezTo>
                  <a:pt x="349725" y="5003801"/>
                  <a:pt x="335627" y="5022852"/>
                  <a:pt x="334485" y="5041521"/>
                </a:cubicBezTo>
                <a:cubicBezTo>
                  <a:pt x="333556" y="5057381"/>
                  <a:pt x="327457" y="5072411"/>
                  <a:pt x="321371" y="5087423"/>
                </a:cubicBezTo>
                <a:lnTo>
                  <a:pt x="321364" y="5087450"/>
                </a:lnTo>
                <a:lnTo>
                  <a:pt x="315482" y="5102461"/>
                </a:lnTo>
                <a:lnTo>
                  <a:pt x="308338" y="5133220"/>
                </a:lnTo>
                <a:lnTo>
                  <a:pt x="308337" y="5133224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lnTo>
                  <a:pt x="335441" y="5272804"/>
                </a:lnTo>
                <a:lnTo>
                  <a:pt x="356854" y="5308181"/>
                </a:lnTo>
                <a:lnTo>
                  <a:pt x="359935" y="5317389"/>
                </a:ln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7324" y="5520422"/>
                </a:lnTo>
                <a:lnTo>
                  <a:pt x="345722" y="5531692"/>
                </a:lnTo>
                <a:lnTo>
                  <a:pt x="345723" y="5531694"/>
                </a:ln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lnTo>
                  <a:pt x="171979" y="5883756"/>
                </a:lnTo>
                <a:lnTo>
                  <a:pt x="160957" y="5909351"/>
                </a:lnTo>
                <a:lnTo>
                  <a:pt x="154076" y="5935946"/>
                </a:lnTo>
                <a:lnTo>
                  <a:pt x="154075" y="5935949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54076" y="5935946"/>
                </a:lnTo>
                <a:lnTo>
                  <a:pt x="171979" y="5883756"/>
                </a:lnTo>
                <a:lnTo>
                  <a:pt x="171981" y="5883752"/>
                </a:ln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lnTo>
                  <a:pt x="345722" y="5531692"/>
                </a:ln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2870" y="5326163"/>
                </a:lnTo>
                <a:lnTo>
                  <a:pt x="359935" y="5317389"/>
                </a:lnTo>
                <a:lnTo>
                  <a:pt x="359341" y="5312288"/>
                </a:lnTo>
                <a:lnTo>
                  <a:pt x="356854" y="5308181"/>
                </a:lnTo>
                <a:lnTo>
                  <a:pt x="353708" y="5298775"/>
                </a:lnTo>
                <a:lnTo>
                  <a:pt x="335441" y="5272804"/>
                </a:lnTo>
                <a:lnTo>
                  <a:pt x="335437" y="5272796"/>
                </a:ln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3"/>
                </a:lnTo>
                <a:lnTo>
                  <a:pt x="308337" y="5133225"/>
                </a:lnTo>
                <a:lnTo>
                  <a:pt x="308338" y="5133220"/>
                </a:lnTo>
                <a:lnTo>
                  <a:pt x="321364" y="5087450"/>
                </a:lnTo>
                <a:lnTo>
                  <a:pt x="327270" y="5072376"/>
                </a:lnTo>
                <a:cubicBezTo>
                  <a:pt x="330949" y="5062300"/>
                  <a:pt x="333866" y="5052096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66751" y="4978393"/>
                  <a:pt x="372457" y="4970097"/>
                  <a:pt x="376968" y="4961456"/>
                </a:cubicBezTo>
                <a:lnTo>
                  <a:pt x="378247" y="4957453"/>
                </a:lnTo>
                <a:lnTo>
                  <a:pt x="381039" y="4952673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90221" y="4863342"/>
                </a:lnTo>
                <a:lnTo>
                  <a:pt x="412401" y="4828917"/>
                </a:ln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close/>
                <a:moveTo>
                  <a:pt x="405543" y="4165383"/>
                </a:move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5543" y="4165384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lnTo>
                  <a:pt x="358165" y="2903546"/>
                </a:lnTo>
                <a:lnTo>
                  <a:pt x="366071" y="2947859"/>
                </a:ln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05543" y="4165382"/>
                </a:lnTo>
                <a:lnTo>
                  <a:pt x="414887" y="4134256"/>
                </a:ln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2"/>
                </a:lnTo>
                <a:lnTo>
                  <a:pt x="366071" y="2947859"/>
                </a:lnTo>
                <a:lnTo>
                  <a:pt x="361441" y="2914328"/>
                </a:lnTo>
                <a:lnTo>
                  <a:pt x="358165" y="2903546"/>
                </a:lnTo>
                <a:lnTo>
                  <a:pt x="357138" y="2897785"/>
                </a:lnTo>
                <a:cubicBezTo>
                  <a:pt x="352391" y="2881307"/>
                  <a:pt x="346533" y="2865010"/>
                  <a:pt x="341533" y="2848793"/>
                </a:cubicBezTo>
                <a:close/>
                <a:moveTo>
                  <a:pt x="296001" y="2745352"/>
                </a:move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close/>
                <a:moveTo>
                  <a:pt x="413278" y="2445328"/>
                </a:moveTo>
                <a:lnTo>
                  <a:pt x="409472" y="2463017"/>
                </a:lnTo>
                <a:lnTo>
                  <a:pt x="409472" y="2463018"/>
                </a:lnTo>
                <a:lnTo>
                  <a:pt x="411535" y="2490551"/>
                </a:lnTo>
                <a:lnTo>
                  <a:pt x="418114" y="2518262"/>
                </a:lnTo>
                <a:lnTo>
                  <a:pt x="418115" y="2518265"/>
                </a:ln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lnTo>
                  <a:pt x="418114" y="2518262"/>
                </a:lnTo>
                <a:lnTo>
                  <a:pt x="409472" y="2463018"/>
                </a:ln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24450" y="2418154"/>
                  <a:pt x="418938" y="2426977"/>
                  <a:pt x="415303" y="2435913"/>
                </a:cubicBezTo>
                <a:lnTo>
                  <a:pt x="432404" y="2409486"/>
                </a:ln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8723" y="1459073"/>
                </a:moveTo>
                <a:lnTo>
                  <a:pt x="807941" y="1481572"/>
                </a:lnTo>
                <a:lnTo>
                  <a:pt x="798724" y="1459074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83887" y="313533"/>
                </a:move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2874276" y="2"/>
                </a:lnTo>
                <a:lnTo>
                  <a:pt x="2874276" y="0"/>
                </a:lnTo>
                <a:lnTo>
                  <a:pt x="7959505" y="0"/>
                </a:lnTo>
                <a:lnTo>
                  <a:pt x="7959505" y="6858000"/>
                </a:lnTo>
                <a:lnTo>
                  <a:pt x="4543953" y="6858000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78284" y="-1"/>
            <a:ext cx="874716" cy="6858001"/>
            <a:chOff x="7620000" y="-1"/>
            <a:chExt cx="874716" cy="6858001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529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B2EE0D1-17B6-4618-9DAD-BE8BE4A8B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1716157"/>
            <a:ext cx="79343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5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BF540-6000-4EA6-B320-36061B1A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175484-A5FE-4A39-A243-1731BC4DF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05EEB28-A977-4EC6-AB80-417F1BF60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91" y="546929"/>
            <a:ext cx="7648575" cy="27813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AC0FC0B-39AF-4D53-BDBC-702F41E74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178" y="2787649"/>
            <a:ext cx="71151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4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41F05-5D29-4E0F-9869-CD5EB12E1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CC13C424-46CD-46DF-A70B-2E3C57945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904"/>
          <a:stretch/>
        </p:blipFill>
        <p:spPr>
          <a:xfrm>
            <a:off x="301488" y="3748709"/>
            <a:ext cx="5701748" cy="1794705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4355EFC-B0B2-4071-A5D5-7F59FB5FC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994" y="1858550"/>
            <a:ext cx="5334000" cy="8763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A972A5D-91BE-4768-A701-309B2ED81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26026"/>
            <a:ext cx="5977531" cy="29461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0943F8E-09C3-4A15-BF2E-1AA015734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365" y="1549949"/>
            <a:ext cx="5175994" cy="193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4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3ACDD9-B0BF-4237-9432-4967CDEEE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25" y="260528"/>
            <a:ext cx="6929543" cy="343683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0E7BCFC-1410-4728-AA1F-CC9FA1DD3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050" y="3638091"/>
            <a:ext cx="72771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2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6DB15-F734-45F4-8083-EBF1572D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DFC242-18BC-4777-AF24-EC62FFE3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239269-4E19-42E4-92C9-68856A10B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15" y="1323584"/>
            <a:ext cx="11259570" cy="451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C80E6-21C7-4450-9E1A-B0A94701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F5BFAB-14EF-41A9-A832-1E95CD8D5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669DAC-657B-4900-93F0-371C4064C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762000"/>
            <a:ext cx="103441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5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7C796-3574-4C27-AC9A-2ED9C587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247C6B-F650-4D3C-8152-8A24B7DF8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0FFF4C-7D69-4CD5-8443-79543EB04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00" y="1733549"/>
            <a:ext cx="5359085" cy="41005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DFE73E7-1350-44B0-9EB7-72FE2CF9A6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29939"/>
          <a:stretch/>
        </p:blipFill>
        <p:spPr>
          <a:xfrm>
            <a:off x="6096000" y="2088355"/>
            <a:ext cx="5692284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4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145FCFC-8AF5-4990-A5BA-4EC2D19B2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347787"/>
            <a:ext cx="93154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64121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281</TotalTime>
  <Words>8</Words>
  <Application>Microsoft Office PowerPoint</Application>
  <PresentationFormat>Panorámica</PresentationFormat>
  <Paragraphs>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Verdana Pro</vt:lpstr>
      <vt:lpstr>Verdana Pro Cond SemiBold</vt:lpstr>
      <vt:lpstr>TornVTI</vt:lpstr>
      <vt:lpstr>Experiencia 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Experiencia 3</dc:title>
  <dc:creator>Francisco Javier Baeza Carrasco</dc:creator>
  <cp:lastModifiedBy>Francisco Javier Baeza Carrasco</cp:lastModifiedBy>
  <cp:revision>4</cp:revision>
  <dcterms:created xsi:type="dcterms:W3CDTF">2021-06-22T20:33:47Z</dcterms:created>
  <dcterms:modified xsi:type="dcterms:W3CDTF">2021-06-23T01:15:41Z</dcterms:modified>
</cp:coreProperties>
</file>