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7" r:id="rId6"/>
    <p:sldId id="259" r:id="rId7"/>
    <p:sldId id="266" r:id="rId8"/>
    <p:sldId id="262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Darivanje</a:t>
            </a:r>
            <a:r>
              <a:rPr lang="en-GB" dirty="0"/>
              <a:t> </a:t>
            </a:r>
            <a:r>
              <a:rPr lang="en-GB" dirty="0" err="1"/>
              <a:t>krvi</a:t>
            </a:r>
            <a:br>
              <a:rPr lang="en-US" dirty="0"/>
            </a:br>
            <a:r>
              <a:rPr lang="hr-HR" sz="4400" dirty="0"/>
              <a:t>tim </a:t>
            </a:r>
            <a:r>
              <a:rPr lang="en-GB" sz="4400" dirty="0" err="1"/>
              <a:t>NullPointer</a:t>
            </a:r>
            <a:endParaRPr lang="hr-HR" dirty="0"/>
          </a:p>
        </p:txBody>
      </p:sp>
      <p:pic>
        <p:nvPicPr>
          <p:cNvPr id="4" name="Picture 3" descr="A red drop of blood&#10;&#10;Description automatically generated">
            <a:extLst>
              <a:ext uri="{FF2B5EF4-FFF2-40B4-BE49-F238E27FC236}">
                <a16:creationId xmlns:a16="http://schemas.microsoft.com/office/drawing/2014/main" id="{CAFC1717-7FFA-FA8B-BA4C-0F1EFD41F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" y="3685740"/>
            <a:ext cx="1248323" cy="1248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CDC9FD-C894-B6A1-F167-4E435E541BC9}"/>
              </a:ext>
            </a:extLst>
          </p:cNvPr>
          <p:cNvSpPr/>
          <p:nvPr/>
        </p:nvSpPr>
        <p:spPr>
          <a:xfrm>
            <a:off x="5913120" y="3124200"/>
            <a:ext cx="130302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2023./2024.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351-76AC-F092-8BF3-846580F1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457-D6B0-C822-6EBD-DDB72B8B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HR" dirty="0"/>
              <a:t>Gabriel Višek gabriel.visek@fer.hr</a:t>
            </a:r>
          </a:p>
          <a:p>
            <a:r>
              <a:rPr lang="en-HR" dirty="0"/>
              <a:t>Fran Canjuga fran.canjuga@fer.hr</a:t>
            </a:r>
          </a:p>
          <a:p>
            <a:r>
              <a:rPr lang="en-HR" dirty="0"/>
              <a:t>Teo Putarek teo.putarek@fer.hr</a:t>
            </a:r>
          </a:p>
          <a:p>
            <a:r>
              <a:rPr lang="en-HR" dirty="0"/>
              <a:t>Oliver Ozvačić oliver.ozvacic@fer.hr</a:t>
            </a:r>
          </a:p>
          <a:p>
            <a:r>
              <a:rPr lang="en-HR" dirty="0"/>
              <a:t>Toni Grgurević toni.grgurevic@fer.hr</a:t>
            </a:r>
          </a:p>
          <a:p>
            <a:r>
              <a:rPr lang="en-HR" dirty="0"/>
              <a:t>Baraa Yassin baraa.yassin@fer.hr</a:t>
            </a:r>
          </a:p>
          <a:p>
            <a:r>
              <a:rPr lang="en-HR" dirty="0"/>
              <a:t>Petar Zlomislić petar.zlomislic@fer.hr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773F-1E4D-B8B6-E6A4-281AE5E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366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hr-HR" dirty="0"/>
              <a:t>Problem: </a:t>
            </a:r>
            <a:r>
              <a:rPr lang="en-GB" dirty="0" err="1"/>
              <a:t>Potreba</a:t>
            </a:r>
            <a:r>
              <a:rPr lang="en-GB" dirty="0"/>
              <a:t> za </a:t>
            </a:r>
            <a:r>
              <a:rPr lang="en-GB" dirty="0" err="1"/>
              <a:t>boljom</a:t>
            </a:r>
            <a:r>
              <a:rPr lang="en-GB" dirty="0"/>
              <a:t> </a:t>
            </a:r>
            <a:r>
              <a:rPr lang="en-GB" dirty="0" err="1"/>
              <a:t>organizacijom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  <a:p>
            <a:r>
              <a:rPr lang="hr-HR" dirty="0"/>
              <a:t>Cilj: </a:t>
            </a:r>
            <a:r>
              <a:rPr lang="en-GB" dirty="0" err="1"/>
              <a:t>Izraditi</a:t>
            </a:r>
            <a:r>
              <a:rPr lang="en-GB" dirty="0"/>
              <a:t> web </a:t>
            </a:r>
            <a:r>
              <a:rPr lang="en-GB" dirty="0" err="1"/>
              <a:t>aplikaciju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bi </a:t>
            </a:r>
            <a:r>
              <a:rPr lang="en-GB" dirty="0" err="1"/>
              <a:t>automatizirala</a:t>
            </a:r>
            <a:r>
              <a:rPr lang="en-GB" dirty="0"/>
              <a:t> </a:t>
            </a:r>
            <a:r>
              <a:rPr lang="en-GB" dirty="0" err="1"/>
              <a:t>organizaciju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Postojeća programska rješenja</a:t>
            </a:r>
          </a:p>
          <a:p>
            <a:pPr lvl="1"/>
            <a:r>
              <a:rPr lang="en-GB" sz="2800" dirty="0"/>
              <a:t>hztm.hr</a:t>
            </a:r>
          </a:p>
          <a:p>
            <a:pPr lvl="2"/>
            <a:r>
              <a:rPr lang="en-GB" sz="2400" dirty="0" err="1"/>
              <a:t>Sadrži</a:t>
            </a:r>
            <a:r>
              <a:rPr lang="en-GB" sz="2400" dirty="0"/>
              <a:t> </a:t>
            </a:r>
            <a:r>
              <a:rPr lang="en-GB" sz="2400" dirty="0" err="1"/>
              <a:t>kontakte</a:t>
            </a:r>
            <a:r>
              <a:rPr lang="en-GB" sz="2400" dirty="0"/>
              <a:t> I </a:t>
            </a:r>
            <a:r>
              <a:rPr lang="en-GB" sz="2400" dirty="0" err="1"/>
              <a:t>raspored</a:t>
            </a:r>
            <a:r>
              <a:rPr lang="en-GB" sz="2400" dirty="0"/>
              <a:t> termina za </a:t>
            </a:r>
            <a:r>
              <a:rPr lang="en-GB" sz="2400" dirty="0" err="1"/>
              <a:t>darivanje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  <a:endParaRPr lang="en-GB" dirty="0"/>
          </a:p>
          <a:p>
            <a:pPr marL="0" indent="0">
              <a:buNone/>
            </a:pPr>
            <a:endParaRPr lang="hr-HR" dirty="0"/>
          </a:p>
          <a:p>
            <a:r>
              <a:rPr lang="pl-PL" dirty="0"/>
              <a:t>Osigurani i zaštićeni su podaci o korisniku</a:t>
            </a:r>
            <a:endParaRPr lang="en-GB" dirty="0"/>
          </a:p>
          <a:p>
            <a:r>
              <a:rPr lang="pl-PL" dirty="0"/>
              <a:t>Osigurani i zaštićeni su podaci o administratoru</a:t>
            </a:r>
            <a:endParaRPr lang="en-GB" dirty="0"/>
          </a:p>
          <a:p>
            <a:r>
              <a:rPr lang="en-GB" dirty="0" err="1"/>
              <a:t>Osobni</a:t>
            </a:r>
            <a:r>
              <a:rPr lang="en-GB" dirty="0"/>
              <a:t> </a:t>
            </a:r>
            <a:r>
              <a:rPr lang="en-GB" dirty="0" err="1"/>
              <a:t>podaci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po </a:t>
            </a:r>
            <a:r>
              <a:rPr lang="en-GB" dirty="0" err="1"/>
              <a:t>pravilima</a:t>
            </a:r>
            <a:r>
              <a:rPr lang="en-GB" dirty="0"/>
              <a:t> </a:t>
            </a:r>
            <a:r>
              <a:rPr lang="en-GB" dirty="0" err="1"/>
              <a:t>primarne</a:t>
            </a:r>
            <a:r>
              <a:rPr lang="en-GB" dirty="0"/>
              <a:t> </a:t>
            </a:r>
            <a:r>
              <a:rPr lang="en-GB" dirty="0" err="1"/>
              <a:t>zdravstvene</a:t>
            </a:r>
            <a:r>
              <a:rPr lang="en-GB" dirty="0"/>
              <a:t> </a:t>
            </a:r>
            <a:r>
              <a:rPr lang="en-GB" dirty="0" err="1"/>
              <a:t>zaštite</a:t>
            </a:r>
            <a:r>
              <a:rPr lang="en-GB" dirty="0"/>
              <a:t> RH</a:t>
            </a:r>
          </a:p>
          <a:p>
            <a:r>
              <a:rPr lang="en-GB" dirty="0" err="1"/>
              <a:t>Dodjeljivanje</a:t>
            </a:r>
            <a:r>
              <a:rPr lang="en-GB" dirty="0"/>
              <a:t> </a:t>
            </a:r>
            <a:r>
              <a:rPr lang="en-GB" dirty="0" err="1"/>
              <a:t>priznanja</a:t>
            </a:r>
            <a:r>
              <a:rPr lang="en-GB" dirty="0"/>
              <a:t> </a:t>
            </a:r>
            <a:r>
              <a:rPr lang="en-GB" dirty="0" err="1"/>
              <a:t>sukladno</a:t>
            </a:r>
            <a:r>
              <a:rPr lang="en-GB" dirty="0"/>
              <a:t> </a:t>
            </a:r>
            <a:r>
              <a:rPr lang="en-GB" dirty="0" err="1"/>
              <a:t>Pravilniku</a:t>
            </a:r>
            <a:r>
              <a:rPr lang="en-GB" dirty="0"/>
              <a:t> o </a:t>
            </a:r>
            <a:r>
              <a:rPr lang="en-GB" dirty="0" err="1"/>
              <a:t>priznanjima</a:t>
            </a:r>
            <a:r>
              <a:rPr lang="en-GB" dirty="0"/>
              <a:t> </a:t>
            </a:r>
            <a:r>
              <a:rPr lang="en-GB" dirty="0" err="1"/>
              <a:t>Hrvatskog</a:t>
            </a:r>
            <a:r>
              <a:rPr lang="en-GB" dirty="0"/>
              <a:t> </a:t>
            </a:r>
            <a:r>
              <a:rPr lang="en-GB" dirty="0" err="1"/>
              <a:t>Crvenog</a:t>
            </a:r>
            <a:r>
              <a:rPr lang="en-GB" dirty="0"/>
              <a:t> </a:t>
            </a:r>
            <a:r>
              <a:rPr lang="en-GB" dirty="0" err="1"/>
              <a:t>križa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Registracija i prijava potencijalnih donora krvi</a:t>
            </a:r>
            <a:endParaRPr lang="en-GB" dirty="0"/>
          </a:p>
          <a:p>
            <a:r>
              <a:rPr lang="hr-HR" dirty="0"/>
              <a:t>Verifikacija registracija donora koju vrši administrator</a:t>
            </a:r>
            <a:endParaRPr lang="en-GB" dirty="0"/>
          </a:p>
          <a:p>
            <a:r>
              <a:rPr lang="hr-HR" dirty="0"/>
              <a:t>Omogućiti registriranim donorima odabir lokacije i rezervaciju termina darivanja krvi</a:t>
            </a:r>
            <a:endParaRPr lang="en-GB" dirty="0"/>
          </a:p>
          <a:p>
            <a:r>
              <a:rPr lang="hr-HR" dirty="0"/>
              <a:t>Prikaz aktivnih lokacija darivanja krvi na karti</a:t>
            </a:r>
            <a:endParaRPr lang="en-GB" dirty="0"/>
          </a:p>
          <a:p>
            <a:r>
              <a:rPr lang="hr-HR" dirty="0"/>
              <a:t>Vođenje evidencije darivanja krvi</a:t>
            </a:r>
            <a:endParaRPr lang="en-GB" dirty="0"/>
          </a:p>
          <a:p>
            <a:r>
              <a:rPr lang="hr-HR" dirty="0"/>
              <a:t>Povijest darivanja krvi je dostupna korisnicima</a:t>
            </a:r>
            <a:endParaRPr lang="en-GB" dirty="0"/>
          </a:p>
          <a:p>
            <a:r>
              <a:rPr lang="hr-HR" dirty="0"/>
              <a:t>Kada su količine krvi male, sustav šalje oglas svim korisnicima za potrebnu lokaciju</a:t>
            </a:r>
            <a:endParaRPr lang="en-GB" dirty="0"/>
          </a:p>
          <a:p>
            <a:r>
              <a:rPr lang="hr-HR" dirty="0"/>
              <a:t>Darivatelj potvrđuje dolazak na darivanje krvi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66987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/>
              <a:t>VSCode</a:t>
            </a:r>
          </a:p>
          <a:p>
            <a:r>
              <a:rPr lang="hr-HR" dirty="0"/>
              <a:t>Izrada dokumentacije:</a:t>
            </a:r>
          </a:p>
          <a:p>
            <a:pPr lvl="1"/>
            <a:endParaRPr lang="hr-HR" dirty="0"/>
          </a:p>
          <a:p>
            <a:r>
              <a:rPr lang="hr-HR" dirty="0"/>
              <a:t>Komunikacija</a:t>
            </a:r>
          </a:p>
          <a:p>
            <a:pPr lvl="1"/>
            <a:r>
              <a:rPr lang="en-GB" dirty="0"/>
              <a:t>WhatsApp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</a:t>
            </a:r>
            <a:r>
              <a:rPr lang="en-GB" dirty="0"/>
              <a:t>Hub</a:t>
            </a:r>
            <a:endParaRPr lang="hr-HR" dirty="0"/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395554"/>
            <a:ext cx="8742065" cy="4931327"/>
          </a:xfrm>
        </p:spPr>
        <p:txBody>
          <a:bodyPr/>
          <a:lstStyle/>
          <a:p>
            <a:r>
              <a:rPr lang="hr-HR" dirty="0"/>
              <a:t>Raspodjela:</a:t>
            </a:r>
          </a:p>
          <a:p>
            <a:pPr lvl="1"/>
            <a:r>
              <a:rPr lang="hr-HR" dirty="0"/>
              <a:t>Gabriel Višek</a:t>
            </a:r>
            <a:r>
              <a:rPr lang="en-GB" dirty="0"/>
              <a:t>, </a:t>
            </a:r>
            <a:r>
              <a:rPr lang="en-GB" dirty="0" err="1"/>
              <a:t>voditelj</a:t>
            </a:r>
            <a:r>
              <a:rPr lang="en-GB" dirty="0"/>
              <a:t> </a:t>
            </a:r>
            <a:r>
              <a:rPr lang="en-GB" dirty="0" err="1"/>
              <a:t>tima</a:t>
            </a:r>
            <a:r>
              <a:rPr lang="en-GB" dirty="0"/>
              <a:t> </a:t>
            </a:r>
            <a:r>
              <a:rPr lang="hr-HR" dirty="0"/>
              <a:t>i</a:t>
            </a:r>
            <a:r>
              <a:rPr lang="en-GB" dirty="0"/>
              <a:t> backend</a:t>
            </a:r>
            <a:endParaRPr lang="hr-HR" dirty="0"/>
          </a:p>
          <a:p>
            <a:pPr lvl="1"/>
            <a:r>
              <a:rPr lang="hr-HR" dirty="0"/>
              <a:t>Fran Canjuga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Teo Putarek</a:t>
            </a:r>
            <a:r>
              <a:rPr lang="en-GB" dirty="0"/>
              <a:t>,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hr-HR" dirty="0"/>
              <a:t>i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endParaRPr lang="hr-HR" dirty="0"/>
          </a:p>
          <a:p>
            <a:pPr lvl="1"/>
            <a:r>
              <a:rPr lang="hr-HR" dirty="0"/>
              <a:t>Oliver Ozvačić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Toni Grgurević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Baraa Yassin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Petar Zlomislić</a:t>
            </a:r>
            <a:r>
              <a:rPr lang="en-GB" dirty="0"/>
              <a:t>, frontend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Organizacija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rada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projektu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Korištenje git-a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Spring i React</a:t>
            </a:r>
          </a:p>
          <a:p>
            <a:r>
              <a:rPr lang="hr-HR" dirty="0">
                <a:sym typeface="Wingdings" panose="05000000000000000000" pitchFamily="2" charset="2"/>
              </a:rPr>
              <a:t>MVC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1814</TotalTime>
  <Words>330</Words>
  <Application>Microsoft Office PowerPoint</Application>
  <PresentationFormat>Prikaz na zaslonu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Darivanje krvi tim NullPointer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Fran Canjuga</cp:lastModifiedBy>
  <cp:revision>49</cp:revision>
  <dcterms:created xsi:type="dcterms:W3CDTF">2016-01-18T13:10:52Z</dcterms:created>
  <dcterms:modified xsi:type="dcterms:W3CDTF">2024-01-18T12:26:58Z</dcterms:modified>
</cp:coreProperties>
</file>