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365-43E4-4DA7-A101-42FA0CEF802C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A74-3475-4801-9070-7797B1B4B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99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365-43E4-4DA7-A101-42FA0CEF802C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A74-3475-4801-9070-7797B1B4B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04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365-43E4-4DA7-A101-42FA0CEF802C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A74-3475-4801-9070-7797B1B4B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365-43E4-4DA7-A101-42FA0CEF802C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A74-3475-4801-9070-7797B1B4B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5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365-43E4-4DA7-A101-42FA0CEF802C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A74-3475-4801-9070-7797B1B4B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98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365-43E4-4DA7-A101-42FA0CEF802C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A74-3475-4801-9070-7797B1B4B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23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365-43E4-4DA7-A101-42FA0CEF802C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A74-3475-4801-9070-7797B1B4B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78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365-43E4-4DA7-A101-42FA0CEF802C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A74-3475-4801-9070-7797B1B4B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5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365-43E4-4DA7-A101-42FA0CEF802C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A74-3475-4801-9070-7797B1B4B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05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365-43E4-4DA7-A101-42FA0CEF802C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A74-3475-4801-9070-7797B1B4B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9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365-43E4-4DA7-A101-42FA0CEF802C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7A74-3475-4801-9070-7797B1B4B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14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D365-43E4-4DA7-A101-42FA0CEF802C}" type="datetimeFigureOut">
              <a:rPr lang="it-IT" smtClean="0"/>
              <a:t>09/11/2024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7A74-3475-4801-9070-7797B1B4B5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26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3" y="2802348"/>
            <a:ext cx="5190836" cy="371332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7" y="2802348"/>
            <a:ext cx="4997811" cy="3713329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72322" y="1138535"/>
            <a:ext cx="5216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ALWAYS PROBLEM</a:t>
            </a:r>
            <a:endParaRPr lang="it-IT" sz="400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6431355" y="1138535"/>
            <a:ext cx="5166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WE ARE USED 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88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421975" y="110837"/>
            <a:ext cx="4627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PROPOSAL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9" y="1607128"/>
            <a:ext cx="3639451" cy="292075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588" y="1607127"/>
            <a:ext cx="3802425" cy="292075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10" y="1607127"/>
            <a:ext cx="4142778" cy="2920759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1498158" y="5313371"/>
            <a:ext cx="89600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ECOSIN: THE FUTURE AT HOME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23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94299" y="0"/>
            <a:ext cx="11329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TECHNOLOGIES THAT WE WILL USE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5934670"/>
            <a:ext cx="266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FRANCESCO D’ERRICO</a:t>
            </a:r>
          </a:p>
          <a:p>
            <a:r>
              <a:rPr lang="it-IT" dirty="0" smtClean="0"/>
              <a:t>PAOLA BOCCHINO</a:t>
            </a:r>
          </a:p>
          <a:p>
            <a:r>
              <a:rPr lang="it-IT" dirty="0" smtClean="0"/>
              <a:t>GIOVANNI DE FILIPPO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890357" y="1286317"/>
            <a:ext cx="3539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FRONT-END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574752" y="1286317"/>
            <a:ext cx="3101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BACK-END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2403565"/>
            <a:ext cx="1857103" cy="185710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43" y="2209647"/>
            <a:ext cx="2672171" cy="267217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2" y="2485208"/>
            <a:ext cx="1693816" cy="16938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11" y="2403565"/>
            <a:ext cx="1774371" cy="17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18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Account Microsoft</dc:creator>
  <cp:lastModifiedBy>Account Microsoft</cp:lastModifiedBy>
  <cp:revision>3</cp:revision>
  <dcterms:created xsi:type="dcterms:W3CDTF">2024-11-09T09:45:20Z</dcterms:created>
  <dcterms:modified xsi:type="dcterms:W3CDTF">2024-11-09T10:02:53Z</dcterms:modified>
</cp:coreProperties>
</file>