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9b99b61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9b99b61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9b99b61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9b99b61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91e4c49e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91e4c49e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7a61ee3c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7a61ee3c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91e4c49e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91e4c49e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91e4c49e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91e4c49e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91e4c49e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91e4c49e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91e4c49e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91e4c49e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91e4c49e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91e4c49e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9412e18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9412e18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91e4c49e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91e4c49e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91e4c49e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91e4c49e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91e4c49e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91e4c49e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7a61ee3c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7a61ee3c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1e4c49e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1e4c49e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91e4c49e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91e4c49e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7a61ee3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7a61ee3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91e4c49e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91e4c49e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USUARIOS DE PLAYSTATION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Sergi Albiach Caro, Daniel Constantin Birdici &amp; Stéphane Díaz-Alejo León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3.1.- CLUSTERING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Para la realización de la tipificación de usuarios mediantes clustering usamos dos herramientas: </a:t>
            </a:r>
            <a:r>
              <a:rPr b="1" lang="ca"/>
              <a:t>Tweeter Archiver</a:t>
            </a:r>
            <a:r>
              <a:rPr lang="ca"/>
              <a:t> y </a:t>
            </a:r>
            <a:r>
              <a:rPr b="1" lang="ca"/>
              <a:t>Xlstat</a:t>
            </a:r>
            <a:r>
              <a:rPr lang="ca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La regla aplicada en la query fue la siguiente: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“</a:t>
            </a:r>
            <a:r>
              <a:rPr b="1" lang="ca"/>
              <a:t>#PlayStation OR #PS4 OR #PS5 OR #PSVR OR #PS4share OR #PS5share</a:t>
            </a:r>
            <a:r>
              <a:rPr lang="ca"/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Se obtuvieron </a:t>
            </a:r>
            <a:r>
              <a:rPr b="1" lang="ca"/>
              <a:t>55.664</a:t>
            </a:r>
            <a:r>
              <a:rPr lang="ca"/>
              <a:t> tweets en el periodo siguiente: 02/23/2021 19:32:18 - 02/24/2021 16:51:51.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El vector de características utilizado en clustering está formado por los siguientes componentes: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600" y="707500"/>
            <a:ext cx="1092700" cy="10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350" y="707500"/>
            <a:ext cx="1092700" cy="10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8275" y="4187175"/>
            <a:ext cx="412065" cy="4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3463" y="4187175"/>
            <a:ext cx="451512" cy="4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8075" y="4187175"/>
            <a:ext cx="1433138" cy="4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74325" y="4187175"/>
            <a:ext cx="1185728" cy="4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3150" y="4187175"/>
            <a:ext cx="475918" cy="4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3.2.- ANÁLISIS DE SENTIMIENTOS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</a:t>
            </a:r>
            <a:r>
              <a:rPr lang="ca"/>
              <a:t>ara la realización de la tipificación de usuarios mediante análisis de sentimientos usamos </a:t>
            </a:r>
            <a:r>
              <a:rPr b="1" lang="ca"/>
              <a:t>Mozdeh</a:t>
            </a:r>
            <a:r>
              <a:rPr lang="ca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La regla aplicada en la query fue la siguiente: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/>
              <a:t>“PlayStation OR playstation OR Playstation OR #Playstation OR #PS4 OR #PS5 OR #PSVR”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Se obtuvieron  unos </a:t>
            </a:r>
            <a:r>
              <a:rPr b="1" lang="ca"/>
              <a:t>8500</a:t>
            </a:r>
            <a:r>
              <a:rPr lang="ca"/>
              <a:t> tweets pertenecientes al espacio temporal comprendido entre el 10 y el 18 de marzo de 2021.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Cambiamos la regla debido a: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a"/>
              <a:t>Hashtags (#...share) asociados a tweets sin texto.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/>
              <a:t>Añadir “PlayStation” para fomentar encontrar tweets con texto.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6125" y="891325"/>
            <a:ext cx="1439482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4</a:t>
            </a:r>
            <a:r>
              <a:rPr lang="ca"/>
              <a:t>.- RESULTADOS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4.1.-CLUSTERING 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ca" sz="1700"/>
              <a:t>33.017 cuentas únicas de los 55.664 tweets recogidos.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ca" sz="1700"/>
              <a:t>Mayoría de cuentas con alta inactividad, 23.779 cuentas.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ca" sz="1700"/>
              <a:t>Rápido descenso de número de cuentas conforme aumenta el número de tweets.</a:t>
            </a:r>
            <a:endParaRPr sz="1700"/>
          </a:p>
        </p:txBody>
      </p:sp>
      <p:sp>
        <p:nvSpPr>
          <p:cNvPr id="212" name="Google Shape;212;p2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75" y="1990725"/>
            <a:ext cx="3686100" cy="210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4.1 CLUSTERING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486" y="1800203"/>
            <a:ext cx="6621042" cy="21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556675" y="4096300"/>
            <a:ext cx="23082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72222"/>
              <a:buChar char="●"/>
            </a:pPr>
            <a:r>
              <a:rPr lang="ca" sz="1800"/>
              <a:t>Retweets - Favorites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3127338" y="4096300"/>
            <a:ext cx="20457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72222"/>
              <a:buChar char="●"/>
            </a:pPr>
            <a:r>
              <a:rPr lang="ca" sz="1800"/>
              <a:t>Followers </a:t>
            </a:r>
            <a:r>
              <a:rPr lang="ca" sz="1800"/>
              <a:t>- Listed</a:t>
            </a:r>
            <a:endParaRPr sz="1800"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5435525" y="4051300"/>
            <a:ext cx="31731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Char char="●"/>
            </a:pPr>
            <a:r>
              <a:rPr lang="ca" sz="1800"/>
              <a:t>Followers - </a:t>
            </a:r>
            <a:r>
              <a:rPr lang="ca" sz="1800"/>
              <a:t>Retweets - Favorites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4.1 CLUSTERING</a:t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538" y="1631913"/>
            <a:ext cx="540067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819150" y="1990725"/>
            <a:ext cx="2812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Usuarios pequeños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Usuarios medianos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Usuarios grandes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4.2.- ANÁLISIS DE SENTIMIENTOS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La mayoría de publicaciones no tienen una fuerza significativa. 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Aquellos tweets que incluyen un sentimiento de forma más clara, son mayoritariamente positivos.</a:t>
            </a:r>
            <a:endParaRPr sz="1800"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400" y="1619288"/>
            <a:ext cx="31813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5</a:t>
            </a:r>
            <a:r>
              <a:rPr lang="ca"/>
              <a:t>. CONCLUSIONES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5. CONCLUSIONES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819150" y="1577050"/>
            <a:ext cx="7505700" cy="28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Tres grupos de usuarios: cuentas pequeñas (usuario medio), cuentas medianas (tiendas) y cuentas grandes (revistas importantes o cuentas oficiales).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Grupo 1: espectadores. Grupo 2 y Grupo 3: creadores (massmedia y empresas)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Muchas publicaciones sin sentimiento claro, el resto son ligeramente positivas.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¡Muchas gracias por vuestra atención!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ÍNDICE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ca" sz="1700"/>
              <a:t>INTRODUCCIÓN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ca" sz="1700"/>
              <a:t>OBJETIVOS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ca" sz="1700"/>
              <a:t>METODOLOGÍA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ca" sz="1700"/>
              <a:t>RESULTADOS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ca" sz="1700"/>
              <a:t>CONCLUSIONES</a:t>
            </a:r>
            <a:endParaRPr sz="17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700" y="1372425"/>
            <a:ext cx="3066300" cy="30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1</a:t>
            </a:r>
            <a:r>
              <a:rPr lang="ca"/>
              <a:t>. INTRODUCCIÓN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1. </a:t>
            </a:r>
            <a:r>
              <a:rPr lang="ca"/>
              <a:t>INTRODUCCIÓN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En este proyecto decidimos elegir la comunidad de usuarios relacionada con PlayStation. Nuestras razones son: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A</a:t>
            </a:r>
            <a:r>
              <a:rPr lang="ca" sz="1800"/>
              <a:t>mplio espectro de usuarios.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Opiniones muy polarizadas.</a:t>
            </a:r>
            <a:endParaRPr sz="18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75" y="1990725"/>
            <a:ext cx="3686101" cy="20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1.-INTRODUCCIÓN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a" sz="1500"/>
              <a:t>C</a:t>
            </a:r>
            <a:r>
              <a:rPr lang="ca" sz="1500"/>
              <a:t>ompañía japonesa que está en el mercado desde 1994.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a" sz="1500"/>
              <a:t>Más de 400 millones de ventas.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a" sz="1500"/>
              <a:t>Es la videoconsola más popular del sector.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a" sz="1500"/>
              <a:t>Más de 100 millones de usuarios activos.</a:t>
            </a:r>
            <a:endParaRPr sz="1500"/>
          </a:p>
        </p:txBody>
      </p:sp>
      <p:sp>
        <p:nvSpPr>
          <p:cNvPr id="155" name="Google Shape;155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75" y="1990725"/>
            <a:ext cx="3686101" cy="1930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</a:t>
            </a:r>
            <a:r>
              <a:rPr lang="ca"/>
              <a:t>. OBJETIVOS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2.1.- OBJETIVO PRINCIPAL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492750"/>
            <a:ext cx="75057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800"/>
              <a:t>Conocer la comunidad de PlayStation de Twitter, encontrar </a:t>
            </a:r>
            <a:r>
              <a:rPr b="1" lang="ca" sz="1800"/>
              <a:t>patrones</a:t>
            </a:r>
            <a:r>
              <a:rPr lang="ca" sz="1800"/>
              <a:t> de comportamiento, ver qué </a:t>
            </a:r>
            <a:r>
              <a:rPr b="1" lang="ca" sz="1800"/>
              <a:t>tipo de usuarios</a:t>
            </a:r>
            <a:r>
              <a:rPr lang="ca" sz="1800"/>
              <a:t> existen, qué </a:t>
            </a:r>
            <a:r>
              <a:rPr b="1" lang="ca" sz="1800"/>
              <a:t>grado de actividad</a:t>
            </a:r>
            <a:r>
              <a:rPr lang="ca" sz="1800"/>
              <a:t> tienen y qué </a:t>
            </a:r>
            <a:r>
              <a:rPr b="1" lang="ca" sz="1800"/>
              <a:t>opiniones</a:t>
            </a:r>
            <a:r>
              <a:rPr lang="ca" sz="1800"/>
              <a:t> ponen de manifiesto respecto a PlayStation y sus diferentes productos.</a:t>
            </a:r>
            <a:endParaRPr sz="1800"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950" y="2893900"/>
            <a:ext cx="4623799" cy="17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5026" y="2893900"/>
            <a:ext cx="1481191" cy="17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2.2.-SUBOBJETIVOS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800200"/>
            <a:ext cx="7505700" cy="26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/>
              <a:t>En análisis por clustering:</a:t>
            </a:r>
            <a:endParaRPr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ca" sz="1500"/>
              <a:t>Descubrir cuántos grupos obtenemos y cuáles son sus características.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a" sz="1500"/>
              <a:t>Determinar si existen correlaciones entre las características de los tweets.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a" sz="1500"/>
              <a:t>Observar qué características son más representativas en cada grupo.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500"/>
              <a:t>En análisis de sentimientos:</a:t>
            </a:r>
            <a:endParaRPr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ca" sz="1500"/>
              <a:t>Averiguar la opinión de los miembros de la comunidad sobre los productos de Sony.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a" sz="1500"/>
              <a:t>Descubrir el grado de polarización de la comunidad.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3. METODOLOGÍA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