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F5E01-FB00-4D27-8A0B-CCEA4EB1D2BF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8C23-404F-46FF-B7A9-F031C8595A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39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F8C23-404F-46FF-B7A9-F031C8595A2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9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53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36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1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3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6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6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0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2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74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3530-1109-459E-9B04-8A46F4663C70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8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Imagen que contiene tabla, pastel, lego, juguete&#10;&#10;Descripción generada automáticamente">
            <a:extLst>
              <a:ext uri="{FF2B5EF4-FFF2-40B4-BE49-F238E27FC236}">
                <a16:creationId xmlns:a16="http://schemas.microsoft.com/office/drawing/2014/main" id="{CE9DF880-7825-4F90-B5CF-BB78BEC77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r="3696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n 10" descr="Imagen que contiene edificio, con baldosas, verde, azulejo&#10;&#10;Descripción generada automáticamente">
            <a:extLst>
              <a:ext uri="{FF2B5EF4-FFF2-40B4-BE49-F238E27FC236}">
                <a16:creationId xmlns:a16="http://schemas.microsoft.com/office/drawing/2014/main" id="{7961D422-FFFF-466E-931C-9FF29D986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5" r="7635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45528" y="3921552"/>
            <a:ext cx="2700944" cy="939908"/>
          </a:xfrm>
          <a:noFill/>
        </p:spPr>
        <p:txBody>
          <a:bodyPr>
            <a:normAutofit/>
          </a:bodyPr>
          <a:lstStyle/>
          <a:p>
            <a:endParaRPr lang="es-ES" sz="1600" dirty="0">
              <a:solidFill>
                <a:srgbClr val="080808"/>
              </a:solidFill>
            </a:endParaRPr>
          </a:p>
          <a:p>
            <a:r>
              <a:rPr lang="es-ES" sz="1600" dirty="0">
                <a:solidFill>
                  <a:srgbClr val="080808"/>
                </a:solidFill>
              </a:rPr>
              <a:t>Stéphane Díaz-Alejo León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 fontScale="90000"/>
          </a:bodyPr>
          <a:lstStyle/>
          <a:p>
            <a:r>
              <a:rPr lang="es-ES" b="1">
                <a:solidFill>
                  <a:srgbClr val="080808"/>
                </a:solidFill>
                <a:latin typeface="Arial Black" panose="020B0A04020102020204" pitchFamily="34" charset="0"/>
              </a:rPr>
              <a:t>Press-Play</a:t>
            </a:r>
            <a:endParaRPr lang="es-ES" b="1" dirty="0">
              <a:solidFill>
                <a:srgbClr val="08080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ES" b="1" dirty="0"/>
              <a:t>Visión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sz="1800" b="1" dirty="0"/>
              <a:t>Concept</a:t>
            </a:r>
            <a:r>
              <a:rPr lang="es-ES" sz="1800" dirty="0"/>
              <a:t>. Atraviesa los distintos niveles de un videojuego inacabado y abandonado por su creador usando tu </a:t>
            </a:r>
            <a:r>
              <a:rPr lang="es-ES" sz="1800" dirty="0" err="1"/>
              <a:t>Glitch-Out</a:t>
            </a:r>
            <a:r>
              <a:rPr lang="es-ES" sz="1800" dirty="0"/>
              <a:t>, una pistola de ondas que te permite que los objetos actúen cómo deberían durante un período corto de tiempo.</a:t>
            </a:r>
          </a:p>
          <a:p>
            <a:r>
              <a:rPr lang="es-ES" sz="1800" b="1" dirty="0"/>
              <a:t>Género</a:t>
            </a:r>
            <a:r>
              <a:rPr lang="es-ES" sz="1800" dirty="0"/>
              <a:t>. Puzles y plataformas.</a:t>
            </a:r>
          </a:p>
          <a:p>
            <a:r>
              <a:rPr lang="es-ES" sz="1800" b="1" dirty="0"/>
              <a:t>Metáfora</a:t>
            </a:r>
            <a:r>
              <a:rPr lang="es-ES" sz="1800" dirty="0"/>
              <a:t>. Resolver una serie de niveles en los que a los objetos no les afectan las físicas ni funcionan hasta que absorben las ondas de tu pistola.</a:t>
            </a:r>
          </a:p>
          <a:p>
            <a:r>
              <a:rPr lang="es-ES" sz="1800" b="1" dirty="0"/>
              <a:t>Plataforma</a:t>
            </a:r>
            <a:r>
              <a:rPr lang="es-ES" sz="1800" dirty="0"/>
              <a:t>. PC y consolas.</a:t>
            </a:r>
          </a:p>
          <a:p>
            <a:r>
              <a:rPr lang="es-ES" sz="1800" b="1" dirty="0"/>
              <a:t>Público objetivo</a:t>
            </a:r>
            <a:r>
              <a:rPr lang="es-ES" sz="1800" dirty="0"/>
              <a:t>. Jugadores entre 12 y 50 años.</a:t>
            </a:r>
          </a:p>
          <a:p>
            <a:endParaRPr lang="es-E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243D84A4-118E-4EB9-B323-529B3B503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r="30878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276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s-ES" b="1" dirty="0"/>
              <a:t>Análisis competitivo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pequeño, grande, luz, agua&#10;&#10;Descripción generada automáticamente">
            <a:extLst>
              <a:ext uri="{FF2B5EF4-FFF2-40B4-BE49-F238E27FC236}">
                <a16:creationId xmlns:a16="http://schemas.microsoft.com/office/drawing/2014/main" id="{10B638C8-1089-49D6-93E3-C60F9E132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r="3787" b="-5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 lnSpcReduction="10000"/>
          </a:bodyPr>
          <a:lstStyle/>
          <a:p>
            <a:r>
              <a:rPr lang="es-ES" sz="1800" b="1" dirty="0"/>
              <a:t>Referentes</a:t>
            </a:r>
            <a:r>
              <a:rPr lang="es-ES" sz="1800" dirty="0"/>
              <a:t>. Portal, </a:t>
            </a:r>
            <a:r>
              <a:rPr lang="es-ES" sz="1800" dirty="0" err="1"/>
              <a:t>The</a:t>
            </a:r>
            <a:r>
              <a:rPr lang="es-ES" sz="1800" dirty="0"/>
              <a:t> Talos </a:t>
            </a:r>
            <a:r>
              <a:rPr lang="es-ES" sz="1800" dirty="0" err="1"/>
              <a:t>Principle</a:t>
            </a:r>
            <a:r>
              <a:rPr lang="es-ES" sz="1800" dirty="0"/>
              <a:t>, </a:t>
            </a:r>
            <a:r>
              <a:rPr lang="es-ES" sz="1800" dirty="0" err="1"/>
              <a:t>Superliminal</a:t>
            </a:r>
            <a:r>
              <a:rPr lang="es-ES" sz="1800" dirty="0"/>
              <a:t>,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Witness</a:t>
            </a:r>
            <a:r>
              <a:rPr lang="es-ES" sz="1800" dirty="0"/>
              <a:t>, </a:t>
            </a:r>
            <a:r>
              <a:rPr lang="es-ES" sz="1800" dirty="0" err="1"/>
              <a:t>Qube</a:t>
            </a:r>
            <a:r>
              <a:rPr lang="es-ES" sz="1800" dirty="0"/>
              <a:t>.</a:t>
            </a:r>
          </a:p>
          <a:p>
            <a:r>
              <a:rPr lang="es-ES" sz="1800" b="1" dirty="0"/>
              <a:t>Competencia</a:t>
            </a:r>
            <a:r>
              <a:rPr lang="es-ES" sz="1800" dirty="0"/>
              <a:t>. Otros juegos de puzles o de puzles-plataformas en 3D.</a:t>
            </a:r>
          </a:p>
          <a:p>
            <a:r>
              <a:rPr lang="es-ES" sz="1800" b="1" dirty="0"/>
              <a:t>Características diferenciadoras</a:t>
            </a:r>
            <a:r>
              <a:rPr lang="es-ES" sz="1800" dirty="0"/>
              <a:t>.</a:t>
            </a:r>
          </a:p>
          <a:p>
            <a:pPr lvl="1"/>
            <a:r>
              <a:rPr lang="es-ES" sz="1800" dirty="0" err="1"/>
              <a:t>Gameplay</a:t>
            </a:r>
            <a:r>
              <a:rPr lang="es-ES" sz="1800" dirty="0"/>
              <a:t> único y diferente. Todo a tu alrededor no es afectado por las físicas hasta que interactúa con tu pistola de ondas.</a:t>
            </a:r>
          </a:p>
          <a:p>
            <a:pPr lvl="1"/>
            <a:r>
              <a:rPr lang="es-ES" sz="1800" dirty="0"/>
              <a:t>Una historia íntima e interesante contada desde dos perspectivas distintas.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DBFAC5-87CE-49B5-AFD8-2982A50EF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6" r="24094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7" name="Imagen 6" descr="Imagen que contiene exterior, edificio, pasto, pelota&#10;&#10;Descripción generada automáticamente">
            <a:extLst>
              <a:ext uri="{FF2B5EF4-FFF2-40B4-BE49-F238E27FC236}">
                <a16:creationId xmlns:a16="http://schemas.microsoft.com/office/drawing/2014/main" id="{9F7DD480-7761-4461-AEB1-7158B1B0D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26297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Imagen que contiene lego, juguete, tabla, banca&#10;&#10;Descripción generada automáticamente">
            <a:extLst>
              <a:ext uri="{FF2B5EF4-FFF2-40B4-BE49-F238E27FC236}">
                <a16:creationId xmlns:a16="http://schemas.microsoft.com/office/drawing/2014/main" id="{6D4640FD-467E-4319-9E21-CB73889F04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6" r="12851" b="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327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s-ES" b="1" dirty="0"/>
              <a:t>Narrativa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ES" sz="1500" b="1" dirty="0"/>
              <a:t>Protagonista</a:t>
            </a:r>
            <a:r>
              <a:rPr lang="es-ES" sz="1500" dirty="0"/>
              <a:t>. </a:t>
            </a:r>
            <a:r>
              <a:rPr lang="es-ES" sz="1500" dirty="0" err="1"/>
              <a:t>Heros</a:t>
            </a:r>
            <a:r>
              <a:rPr lang="es-ES" sz="1500" dirty="0"/>
              <a:t> es el personaje protagonista del videojuego inacabado y abandonado por su creador.</a:t>
            </a:r>
          </a:p>
          <a:p>
            <a:r>
              <a:rPr lang="es-ES" sz="1500" b="1" dirty="0"/>
              <a:t>Antagonistas</a:t>
            </a:r>
            <a:r>
              <a:rPr lang="es-ES" sz="1500" dirty="0"/>
              <a:t>. Los obstáculos y el propio creador del videojuego.</a:t>
            </a:r>
          </a:p>
          <a:p>
            <a:r>
              <a:rPr lang="es-ES" sz="1500" dirty="0"/>
              <a:t>La historia del juego trata la aventura de </a:t>
            </a:r>
            <a:r>
              <a:rPr lang="es-ES" sz="1500" dirty="0" err="1"/>
              <a:t>Heros</a:t>
            </a:r>
            <a:r>
              <a:rPr lang="es-ES" sz="1500" dirty="0"/>
              <a:t> en su empeño de finalizar el videojuego en el que vive. A su vez, se cuenta la historia del creador mediante audios, esta tratará sobre el síndrome del impostor y cómo este provocó </a:t>
            </a:r>
            <a:r>
              <a:rPr lang="es-ES" sz="1500"/>
              <a:t>que abandonase el </a:t>
            </a:r>
            <a:r>
              <a:rPr lang="es-ES" sz="1500" dirty="0"/>
              <a:t>videojuego. Conforme </a:t>
            </a:r>
            <a:r>
              <a:rPr lang="es-ES" sz="1500" dirty="0" err="1"/>
              <a:t>Heros</a:t>
            </a:r>
            <a:r>
              <a:rPr lang="es-ES" sz="1500" dirty="0"/>
              <a:t> vaya superando niveles, el creador se dará cuenta de su presencia y tratará de destruirlo.</a:t>
            </a:r>
          </a:p>
          <a:p>
            <a:r>
              <a:rPr lang="es-ES" sz="1500" b="1" dirty="0"/>
              <a:t>Niveles</a:t>
            </a:r>
            <a:r>
              <a:rPr lang="es-ES" sz="1500" dirty="0"/>
              <a:t>. El juego se compondrá de 8 mundos con alrededor de 4-5 niveles por cada uno. Cada mundo se centrará en añadir una mecánica nueva que se complemente con las ya existentes manteniendo la percepción de reto.</a:t>
            </a:r>
          </a:p>
          <a:p>
            <a:endParaRPr lang="es-ES" sz="15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Imagen que contiene viendo, pequeño, parado, espejo&#10;&#10;Descripción generada automáticamente">
            <a:extLst>
              <a:ext uri="{FF2B5EF4-FFF2-40B4-BE49-F238E27FC236}">
                <a16:creationId xmlns:a16="http://schemas.microsoft.com/office/drawing/2014/main" id="{1756E903-1F57-41ED-90F8-5C5951437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36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s-ES" b="1" dirty="0"/>
              <a:t>Jugabilidad</a:t>
            </a:r>
            <a:endParaRPr lang="es-ES" b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s-ES" sz="2200" b="1" dirty="0"/>
              <a:t>Objetivos del juego</a:t>
            </a:r>
            <a:r>
              <a:rPr lang="es-ES" sz="2200" dirty="0"/>
              <a:t>. Resolver puzles espaciales.</a:t>
            </a:r>
          </a:p>
          <a:p>
            <a:r>
              <a:rPr lang="es-ES" sz="2200" b="1" dirty="0"/>
              <a:t>Mecánicas básicas</a:t>
            </a:r>
            <a:r>
              <a:rPr lang="es-ES" sz="2200" dirty="0"/>
              <a:t>. Correr, saltar, disparar, interactuar con objetos, etc.</a:t>
            </a:r>
          </a:p>
          <a:p>
            <a:r>
              <a:rPr lang="es-ES" sz="2200" b="1" dirty="0"/>
              <a:t>Obstáculos que determinan la dificultad de realizar las acciones de la mecánica</a:t>
            </a:r>
            <a:r>
              <a:rPr lang="es-ES" sz="2200" dirty="0"/>
              <a:t>. Plataformas, límite de tiempo del efecto de tu pistola, peligros del entorno, puertas bloqueadas, etc.</a:t>
            </a:r>
          </a:p>
          <a:p>
            <a:r>
              <a:rPr lang="es-ES" sz="2200" b="1" dirty="0"/>
              <a:t>Recursos</a:t>
            </a:r>
            <a:r>
              <a:rPr lang="es-ES" sz="2200" dirty="0"/>
              <a:t>. Mejoras para la pistola de ondas, cómo cambiar la amplitud de las ondas o granadas con el mismo efecto.</a:t>
            </a:r>
          </a:p>
          <a:p>
            <a:r>
              <a:rPr lang="es-ES" sz="2200" b="1" dirty="0"/>
              <a:t>Formas en que el juego concluye a través de una victoria, derrota o empate</a:t>
            </a:r>
            <a:r>
              <a:rPr lang="es-ES" sz="2200" dirty="0"/>
              <a:t>. Superando todos los niveles, llegando de esta manera al final del juego.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82684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411</Words>
  <Application>Microsoft Office PowerPoint</Application>
  <PresentationFormat>Panorámica</PresentationFormat>
  <Paragraphs>27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Press-Play</vt:lpstr>
      <vt:lpstr>Visión general</vt:lpstr>
      <vt:lpstr>Análisis competitivo</vt:lpstr>
      <vt:lpstr>Narrativa</vt:lpstr>
      <vt:lpstr>Jugabilidad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Press-Play</dc:title>
  <dc:creator>Stéphane Díaz-Alejo León</dc:creator>
  <cp:lastModifiedBy>Stéphane Díaz-Alejo León</cp:lastModifiedBy>
  <cp:revision>9</cp:revision>
  <dcterms:created xsi:type="dcterms:W3CDTF">2020-09-28T15:27:47Z</dcterms:created>
  <dcterms:modified xsi:type="dcterms:W3CDTF">2020-09-29T18:46:35Z</dcterms:modified>
</cp:coreProperties>
</file>