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7"/>
  </p:notesMasterIdLst>
  <p:sldIdLst>
    <p:sldId id="273" r:id="rId2"/>
    <p:sldId id="286" r:id="rId3"/>
    <p:sldId id="274" r:id="rId4"/>
    <p:sldId id="288" r:id="rId5"/>
    <p:sldId id="287" r:id="rId6"/>
    <p:sldId id="289" r:id="rId7"/>
    <p:sldId id="290" r:id="rId8"/>
    <p:sldId id="275" r:id="rId9"/>
    <p:sldId id="291" r:id="rId10"/>
    <p:sldId id="292" r:id="rId11"/>
    <p:sldId id="285" r:id="rId12"/>
    <p:sldId id="293" r:id="rId13"/>
    <p:sldId id="283" r:id="rId14"/>
    <p:sldId id="294"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el Sada" initials="JS" lastIdx="1" clrIdx="0">
    <p:extLst>
      <p:ext uri="{19B8F6BF-5375-455C-9EA6-DF929625EA0E}">
        <p15:presenceInfo xmlns:p15="http://schemas.microsoft.com/office/powerpoint/2012/main" userId="ebccc755ce9307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732F"/>
    <a:srgbClr val="548235"/>
    <a:srgbClr val="38B69D"/>
    <a:srgbClr val="28C3ED"/>
    <a:srgbClr val="D7F7F8"/>
    <a:srgbClr val="0227C2"/>
    <a:srgbClr val="25B6E1"/>
    <a:srgbClr val="D6DC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393F70-9E33-4AA2-AD54-1E5AD559BECD}" v="1" dt="2023-03-28T16:20:57.487"/>
    <p1510:client id="{BDABAE85-AD46-431E-8998-F244BEE43803}" v="310" dt="2023-03-01T19:13:01.481"/>
    <p1510:client id="{CAFF48DA-8687-40BF-806C-53E7644D0EFF}" v="24" dt="2023-04-24T16:49:17.109"/>
    <p1510:client id="{E6CD2056-2548-468D-AF9F-560B029ED5C4}" v="50" dt="2023-07-04T19:11:55.2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Índalo Belmonte" userId="25d70a1128d81131" providerId="Windows Live" clId="Web-{E6CD2056-2548-468D-AF9F-560B029ED5C4}"/>
    <pc:docChg chg="modSld">
      <pc:chgData name="Índalo Belmonte" userId="25d70a1128d81131" providerId="Windows Live" clId="Web-{E6CD2056-2548-468D-AF9F-560B029ED5C4}" dt="2023-07-04T19:11:55.254" v="46" actId="14100"/>
      <pc:docMkLst>
        <pc:docMk/>
      </pc:docMkLst>
      <pc:sldChg chg="addSp delSp modSp">
        <pc:chgData name="Índalo Belmonte" userId="25d70a1128d81131" providerId="Windows Live" clId="Web-{E6CD2056-2548-468D-AF9F-560B029ED5C4}" dt="2023-07-04T19:10:35.971" v="23" actId="14100"/>
        <pc:sldMkLst>
          <pc:docMk/>
          <pc:sldMk cId="3953663464" sldId="287"/>
        </pc:sldMkLst>
        <pc:picChg chg="add del">
          <ac:chgData name="Índalo Belmonte" userId="25d70a1128d81131" providerId="Windows Live" clId="Web-{E6CD2056-2548-468D-AF9F-560B029ED5C4}" dt="2023-07-04T19:09:56.798" v="15"/>
          <ac:picMkLst>
            <pc:docMk/>
            <pc:sldMk cId="3953663464" sldId="287"/>
            <ac:picMk id="3" creationId="{1314B03D-4E44-7877-D3C4-B4AC538A5400}"/>
          </ac:picMkLst>
        </pc:picChg>
        <pc:picChg chg="add del mod">
          <ac:chgData name="Índalo Belmonte" userId="25d70a1128d81131" providerId="Windows Live" clId="Web-{E6CD2056-2548-468D-AF9F-560B029ED5C4}" dt="2023-07-04T19:09:02.109" v="8"/>
          <ac:picMkLst>
            <pc:docMk/>
            <pc:sldMk cId="3953663464" sldId="287"/>
            <ac:picMk id="7" creationId="{69BE258A-1636-5487-4604-30FE382549C0}"/>
          </ac:picMkLst>
        </pc:picChg>
        <pc:picChg chg="add mod">
          <ac:chgData name="Índalo Belmonte" userId="25d70a1128d81131" providerId="Windows Live" clId="Web-{E6CD2056-2548-468D-AF9F-560B029ED5C4}" dt="2023-07-04T19:10:35.971" v="23" actId="14100"/>
          <ac:picMkLst>
            <pc:docMk/>
            <pc:sldMk cId="3953663464" sldId="287"/>
            <ac:picMk id="8" creationId="{E4F0B293-7DAE-941E-CA13-6B3DAE0D9F39}"/>
          </ac:picMkLst>
        </pc:picChg>
      </pc:sldChg>
      <pc:sldChg chg="addSp delSp modSp">
        <pc:chgData name="Índalo Belmonte" userId="25d70a1128d81131" providerId="Windows Live" clId="Web-{E6CD2056-2548-468D-AF9F-560B029ED5C4}" dt="2023-07-04T19:11:55.254" v="46" actId="14100"/>
        <pc:sldMkLst>
          <pc:docMk/>
          <pc:sldMk cId="3438644451" sldId="288"/>
        </pc:sldMkLst>
        <pc:picChg chg="del">
          <ac:chgData name="Índalo Belmonte" userId="25d70a1128d81131" providerId="Windows Live" clId="Web-{E6CD2056-2548-468D-AF9F-560B029ED5C4}" dt="2023-07-04T19:10:13.376" v="17"/>
          <ac:picMkLst>
            <pc:docMk/>
            <pc:sldMk cId="3438644451" sldId="288"/>
            <ac:picMk id="3" creationId="{605853E4-92D3-007A-3A99-55372349E2A6}"/>
          </ac:picMkLst>
        </pc:picChg>
        <pc:picChg chg="mod">
          <ac:chgData name="Índalo Belmonte" userId="25d70a1128d81131" providerId="Windows Live" clId="Web-{E6CD2056-2548-468D-AF9F-560B029ED5C4}" dt="2023-07-04T19:11:55.254" v="46" actId="14100"/>
          <ac:picMkLst>
            <pc:docMk/>
            <pc:sldMk cId="3438644451" sldId="288"/>
            <ac:picMk id="4" creationId="{1FC97CDE-CCC3-80ED-7202-1FED4B9A7169}"/>
          </ac:picMkLst>
        </pc:picChg>
        <pc:picChg chg="add del mod">
          <ac:chgData name="Índalo Belmonte" userId="25d70a1128d81131" providerId="Windows Live" clId="Web-{E6CD2056-2548-468D-AF9F-560B029ED5C4}" dt="2023-07-04T19:10:38.893" v="24"/>
          <ac:picMkLst>
            <pc:docMk/>
            <pc:sldMk cId="3438644451" sldId="288"/>
            <ac:picMk id="8" creationId="{9D4A0EF1-15DA-4CC8-7DD7-C9DCCCBC20F6}"/>
          </ac:picMkLst>
        </pc:picChg>
        <pc:picChg chg="add mod">
          <ac:chgData name="Índalo Belmonte" userId="25d70a1128d81131" providerId="Windows Live" clId="Web-{E6CD2056-2548-468D-AF9F-560B029ED5C4}" dt="2023-07-04T19:10:44.674" v="26" actId="1076"/>
          <ac:picMkLst>
            <pc:docMk/>
            <pc:sldMk cId="3438644451" sldId="288"/>
            <ac:picMk id="11" creationId="{270678DD-B159-4DF6-F48A-4B7DEF97F2DF}"/>
          </ac:picMkLst>
        </pc:picChg>
      </pc:sldChg>
      <pc:sldChg chg="addSp delSp">
        <pc:chgData name="Índalo Belmonte" userId="25d70a1128d81131" providerId="Windows Live" clId="Web-{E6CD2056-2548-468D-AF9F-560B029ED5C4}" dt="2023-07-04T19:10:52.049" v="28"/>
        <pc:sldMkLst>
          <pc:docMk/>
          <pc:sldMk cId="2472578526" sldId="289"/>
        </pc:sldMkLst>
        <pc:picChg chg="del">
          <ac:chgData name="Índalo Belmonte" userId="25d70a1128d81131" providerId="Windows Live" clId="Web-{E6CD2056-2548-468D-AF9F-560B029ED5C4}" dt="2023-07-04T19:10:50.268" v="27"/>
          <ac:picMkLst>
            <pc:docMk/>
            <pc:sldMk cId="2472578526" sldId="289"/>
            <ac:picMk id="3" creationId="{1314B03D-4E44-7877-D3C4-B4AC538A5400}"/>
          </ac:picMkLst>
        </pc:picChg>
        <pc:picChg chg="add">
          <ac:chgData name="Índalo Belmonte" userId="25d70a1128d81131" providerId="Windows Live" clId="Web-{E6CD2056-2548-468D-AF9F-560B029ED5C4}" dt="2023-07-04T19:10:52.049" v="28"/>
          <ac:picMkLst>
            <pc:docMk/>
            <pc:sldMk cId="2472578526" sldId="289"/>
            <ac:picMk id="8" creationId="{9C8272AA-9AE0-589D-8CC5-9392AE2D975B}"/>
          </ac:picMkLst>
        </pc:picChg>
      </pc:sldChg>
      <pc:sldChg chg="addSp delSp modSp">
        <pc:chgData name="Índalo Belmonte" userId="25d70a1128d81131" providerId="Windows Live" clId="Web-{E6CD2056-2548-468D-AF9F-560B029ED5C4}" dt="2023-07-04T19:11:32.832" v="40" actId="14100"/>
        <pc:sldMkLst>
          <pc:docMk/>
          <pc:sldMk cId="2921471370" sldId="290"/>
        </pc:sldMkLst>
        <pc:spChg chg="mod">
          <ac:chgData name="Índalo Belmonte" userId="25d70a1128d81131" providerId="Windows Live" clId="Web-{E6CD2056-2548-468D-AF9F-560B029ED5C4}" dt="2023-07-04T19:11:25.738" v="37" actId="20577"/>
          <ac:spMkLst>
            <pc:docMk/>
            <pc:sldMk cId="2921471370" sldId="290"/>
            <ac:spMk id="9" creationId="{4C8503B8-3835-BD9D-80B0-17C02E03DD59}"/>
          </ac:spMkLst>
        </pc:spChg>
        <pc:picChg chg="del">
          <ac:chgData name="Índalo Belmonte" userId="25d70a1128d81131" providerId="Windows Live" clId="Web-{E6CD2056-2548-468D-AF9F-560B029ED5C4}" dt="2023-07-04T19:10:55.096" v="29"/>
          <ac:picMkLst>
            <pc:docMk/>
            <pc:sldMk cId="2921471370" sldId="290"/>
            <ac:picMk id="3" creationId="{1314B03D-4E44-7877-D3C4-B4AC538A5400}"/>
          </ac:picMkLst>
        </pc:picChg>
        <pc:picChg chg="add mod">
          <ac:chgData name="Índalo Belmonte" userId="25d70a1128d81131" providerId="Windows Live" clId="Web-{E6CD2056-2548-468D-AF9F-560B029ED5C4}" dt="2023-07-04T19:11:32.832" v="40" actId="14100"/>
          <ac:picMkLst>
            <pc:docMk/>
            <pc:sldMk cId="2921471370" sldId="290"/>
            <ac:picMk id="8" creationId="{A55C151C-D3E0-B36E-01D6-C1459E2F10AE}"/>
          </ac:picMkLst>
        </pc:picChg>
      </pc:sldChg>
      <pc:sldChg chg="addSp delSp modSp">
        <pc:chgData name="Índalo Belmonte" userId="25d70a1128d81131" providerId="Windows Live" clId="Web-{E6CD2056-2548-468D-AF9F-560B029ED5C4}" dt="2023-07-04T19:11:39.691" v="43" actId="1076"/>
        <pc:sldMkLst>
          <pc:docMk/>
          <pc:sldMk cId="3170639771" sldId="291"/>
        </pc:sldMkLst>
        <pc:picChg chg="del">
          <ac:chgData name="Índalo Belmonte" userId="25d70a1128d81131" providerId="Windows Live" clId="Web-{E6CD2056-2548-468D-AF9F-560B029ED5C4}" dt="2023-07-04T19:11:35.832" v="41"/>
          <ac:picMkLst>
            <pc:docMk/>
            <pc:sldMk cId="3170639771" sldId="291"/>
            <ac:picMk id="3" creationId="{1314B03D-4E44-7877-D3C4-B4AC538A5400}"/>
          </ac:picMkLst>
        </pc:picChg>
        <pc:picChg chg="add mod">
          <ac:chgData name="Índalo Belmonte" userId="25d70a1128d81131" providerId="Windows Live" clId="Web-{E6CD2056-2548-468D-AF9F-560B029ED5C4}" dt="2023-07-04T19:11:39.691" v="43" actId="1076"/>
          <ac:picMkLst>
            <pc:docMk/>
            <pc:sldMk cId="3170639771" sldId="291"/>
            <ac:picMk id="8" creationId="{1F3C0313-208A-A124-7065-FE704CE978EC}"/>
          </ac:picMkLst>
        </pc:picChg>
      </pc:sldChg>
      <pc:sldChg chg="addSp delSp">
        <pc:chgData name="Índalo Belmonte" userId="25d70a1128d81131" providerId="Windows Live" clId="Web-{E6CD2056-2548-468D-AF9F-560B029ED5C4}" dt="2023-07-04T19:11:45.519" v="45"/>
        <pc:sldMkLst>
          <pc:docMk/>
          <pc:sldMk cId="4101818661" sldId="293"/>
        </pc:sldMkLst>
        <pc:picChg chg="del">
          <ac:chgData name="Índalo Belmonte" userId="25d70a1128d81131" providerId="Windows Live" clId="Web-{E6CD2056-2548-468D-AF9F-560B029ED5C4}" dt="2023-07-04T19:11:44.473" v="44"/>
          <ac:picMkLst>
            <pc:docMk/>
            <pc:sldMk cId="4101818661" sldId="293"/>
            <ac:picMk id="14" creationId="{E5C2C709-6E73-881A-3C94-449EEAAA760A}"/>
          </ac:picMkLst>
        </pc:picChg>
        <pc:picChg chg="add">
          <ac:chgData name="Índalo Belmonte" userId="25d70a1128d81131" providerId="Windows Live" clId="Web-{E6CD2056-2548-468D-AF9F-560B029ED5C4}" dt="2023-07-04T19:11:45.519" v="45"/>
          <ac:picMkLst>
            <pc:docMk/>
            <pc:sldMk cId="4101818661" sldId="293"/>
            <ac:picMk id="19" creationId="{E5BD36D9-A07E-869A-1A97-FE4741417085}"/>
          </ac:picMkLst>
        </pc:picChg>
      </pc:sldChg>
    </pc:docChg>
  </pc:docChgLst>
  <pc:docChgLst>
    <pc:chgData name="Jordi Mallorquí Meler" userId="667eb7cf53980059" providerId="Windows Live" clId="Web-{BDABAE85-AD46-431E-8998-F244BEE43803}"/>
    <pc:docChg chg="modSld">
      <pc:chgData name="Jordi Mallorquí Meler" userId="667eb7cf53980059" providerId="Windows Live" clId="Web-{BDABAE85-AD46-431E-8998-F244BEE43803}" dt="2023-03-01T19:12:40.996" v="303"/>
      <pc:docMkLst>
        <pc:docMk/>
      </pc:docMkLst>
      <pc:sldChg chg="modSp">
        <pc:chgData name="Jordi Mallorquí Meler" userId="667eb7cf53980059" providerId="Windows Live" clId="Web-{BDABAE85-AD46-431E-8998-F244BEE43803}" dt="2023-03-01T18:37:30.134" v="23"/>
        <pc:sldMkLst>
          <pc:docMk/>
          <pc:sldMk cId="3790633384" sldId="286"/>
        </pc:sldMkLst>
        <pc:spChg chg="mod">
          <ac:chgData name="Jordi Mallorquí Meler" userId="667eb7cf53980059" providerId="Windows Live" clId="Web-{BDABAE85-AD46-431E-8998-F244BEE43803}" dt="2023-03-01T18:37:30.134" v="23"/>
          <ac:spMkLst>
            <pc:docMk/>
            <pc:sldMk cId="3790633384" sldId="286"/>
            <ac:spMk id="9" creationId="{4C8503B8-3835-BD9D-80B0-17C02E03DD59}"/>
          </ac:spMkLst>
        </pc:spChg>
      </pc:sldChg>
      <pc:sldChg chg="modSp">
        <pc:chgData name="Jordi Mallorquí Meler" userId="667eb7cf53980059" providerId="Windows Live" clId="Web-{BDABAE85-AD46-431E-8998-F244BEE43803}" dt="2023-03-01T18:46:32.537" v="133" actId="1076"/>
        <pc:sldMkLst>
          <pc:docMk/>
          <pc:sldMk cId="3953663464" sldId="287"/>
        </pc:sldMkLst>
        <pc:spChg chg="mod">
          <ac:chgData name="Jordi Mallorquí Meler" userId="667eb7cf53980059" providerId="Windows Live" clId="Web-{BDABAE85-AD46-431E-8998-F244BEE43803}" dt="2023-03-01T18:46:32.537" v="133" actId="1076"/>
          <ac:spMkLst>
            <pc:docMk/>
            <pc:sldMk cId="3953663464" sldId="287"/>
            <ac:spMk id="9" creationId="{4C8503B8-3835-BD9D-80B0-17C02E03DD59}"/>
          </ac:spMkLst>
        </pc:spChg>
      </pc:sldChg>
      <pc:sldChg chg="modSp">
        <pc:chgData name="Jordi Mallorquí Meler" userId="667eb7cf53980059" providerId="Windows Live" clId="Web-{BDABAE85-AD46-431E-8998-F244BEE43803}" dt="2023-03-01T18:45:09.582" v="109" actId="14100"/>
        <pc:sldMkLst>
          <pc:docMk/>
          <pc:sldMk cId="3438644451" sldId="288"/>
        </pc:sldMkLst>
        <pc:spChg chg="mod">
          <ac:chgData name="Jordi Mallorquí Meler" userId="667eb7cf53980059" providerId="Windows Live" clId="Web-{BDABAE85-AD46-431E-8998-F244BEE43803}" dt="2023-03-01T18:45:09.582" v="109" actId="14100"/>
          <ac:spMkLst>
            <pc:docMk/>
            <pc:sldMk cId="3438644451" sldId="288"/>
            <ac:spMk id="9" creationId="{4C8503B8-3835-BD9D-80B0-17C02E03DD59}"/>
          </ac:spMkLst>
        </pc:spChg>
        <pc:picChg chg="mod">
          <ac:chgData name="Jordi Mallorquí Meler" userId="667eb7cf53980059" providerId="Windows Live" clId="Web-{BDABAE85-AD46-431E-8998-F244BEE43803}" dt="2023-03-01T18:38:05.478" v="27" actId="1076"/>
          <ac:picMkLst>
            <pc:docMk/>
            <pc:sldMk cId="3438644451" sldId="288"/>
            <ac:picMk id="3" creationId="{605853E4-92D3-007A-3A99-55372349E2A6}"/>
          </ac:picMkLst>
        </pc:picChg>
      </pc:sldChg>
      <pc:sldChg chg="modSp">
        <pc:chgData name="Jordi Mallorquí Meler" userId="667eb7cf53980059" providerId="Windows Live" clId="Web-{BDABAE85-AD46-431E-8998-F244BEE43803}" dt="2023-03-01T18:54:14.798" v="180" actId="20577"/>
        <pc:sldMkLst>
          <pc:docMk/>
          <pc:sldMk cId="2472578526" sldId="289"/>
        </pc:sldMkLst>
        <pc:spChg chg="mod">
          <ac:chgData name="Jordi Mallorquí Meler" userId="667eb7cf53980059" providerId="Windows Live" clId="Web-{BDABAE85-AD46-431E-8998-F244BEE43803}" dt="2023-03-01T18:54:14.798" v="180" actId="20577"/>
          <ac:spMkLst>
            <pc:docMk/>
            <pc:sldMk cId="2472578526" sldId="289"/>
            <ac:spMk id="9" creationId="{4C8503B8-3835-BD9D-80B0-17C02E03DD59}"/>
          </ac:spMkLst>
        </pc:spChg>
      </pc:sldChg>
      <pc:sldChg chg="modSp">
        <pc:chgData name="Jordi Mallorquí Meler" userId="667eb7cf53980059" providerId="Windows Live" clId="Web-{BDABAE85-AD46-431E-8998-F244BEE43803}" dt="2023-03-01T18:57:53.069" v="198" actId="1076"/>
        <pc:sldMkLst>
          <pc:docMk/>
          <pc:sldMk cId="2921471370" sldId="290"/>
        </pc:sldMkLst>
        <pc:spChg chg="mod">
          <ac:chgData name="Jordi Mallorquí Meler" userId="667eb7cf53980059" providerId="Windows Live" clId="Web-{BDABAE85-AD46-431E-8998-F244BEE43803}" dt="2023-03-01T18:57:46.428" v="196" actId="1076"/>
          <ac:spMkLst>
            <pc:docMk/>
            <pc:sldMk cId="2921471370" sldId="290"/>
            <ac:spMk id="9" creationId="{4C8503B8-3835-BD9D-80B0-17C02E03DD59}"/>
          </ac:spMkLst>
        </pc:spChg>
        <pc:picChg chg="mod">
          <ac:chgData name="Jordi Mallorquí Meler" userId="667eb7cf53980059" providerId="Windows Live" clId="Web-{BDABAE85-AD46-431E-8998-F244BEE43803}" dt="2023-03-01T18:57:53.069" v="198" actId="1076"/>
          <ac:picMkLst>
            <pc:docMk/>
            <pc:sldMk cId="2921471370" sldId="290"/>
            <ac:picMk id="3" creationId="{1314B03D-4E44-7877-D3C4-B4AC538A5400}"/>
          </ac:picMkLst>
        </pc:picChg>
      </pc:sldChg>
      <pc:sldChg chg="modSp">
        <pc:chgData name="Jordi Mallorquí Meler" userId="667eb7cf53980059" providerId="Windows Live" clId="Web-{BDABAE85-AD46-431E-8998-F244BEE43803}" dt="2023-03-01T19:07:23.692" v="224" actId="20577"/>
        <pc:sldMkLst>
          <pc:docMk/>
          <pc:sldMk cId="3170639771" sldId="291"/>
        </pc:sldMkLst>
        <pc:spChg chg="mod">
          <ac:chgData name="Jordi Mallorquí Meler" userId="667eb7cf53980059" providerId="Windows Live" clId="Web-{BDABAE85-AD46-431E-8998-F244BEE43803}" dt="2023-03-01T19:07:23.692" v="224" actId="20577"/>
          <ac:spMkLst>
            <pc:docMk/>
            <pc:sldMk cId="3170639771" sldId="291"/>
            <ac:spMk id="9" creationId="{4C8503B8-3835-BD9D-80B0-17C02E03DD59}"/>
          </ac:spMkLst>
        </pc:spChg>
        <pc:picChg chg="mod">
          <ac:chgData name="Jordi Mallorquí Meler" userId="667eb7cf53980059" providerId="Windows Live" clId="Web-{BDABAE85-AD46-431E-8998-F244BEE43803}" dt="2023-03-01T19:05:29.767" v="205" actId="1076"/>
          <ac:picMkLst>
            <pc:docMk/>
            <pc:sldMk cId="3170639771" sldId="291"/>
            <ac:picMk id="3" creationId="{1314B03D-4E44-7877-D3C4-B4AC538A5400}"/>
          </ac:picMkLst>
        </pc:picChg>
      </pc:sldChg>
      <pc:sldChg chg="modSp">
        <pc:chgData name="Jordi Mallorquí Meler" userId="667eb7cf53980059" providerId="Windows Live" clId="Web-{BDABAE85-AD46-431E-8998-F244BEE43803}" dt="2023-03-01T19:08:36.647" v="248" actId="20577"/>
        <pc:sldMkLst>
          <pc:docMk/>
          <pc:sldMk cId="711185661" sldId="292"/>
        </pc:sldMkLst>
        <pc:spChg chg="mod">
          <ac:chgData name="Jordi Mallorquí Meler" userId="667eb7cf53980059" providerId="Windows Live" clId="Web-{BDABAE85-AD46-431E-8998-F244BEE43803}" dt="2023-03-01T19:08:36.647" v="248" actId="20577"/>
          <ac:spMkLst>
            <pc:docMk/>
            <pc:sldMk cId="711185661" sldId="292"/>
            <ac:spMk id="9" creationId="{4C8503B8-3835-BD9D-80B0-17C02E03DD59}"/>
          </ac:spMkLst>
        </pc:spChg>
        <pc:picChg chg="mod">
          <ac:chgData name="Jordi Mallorquí Meler" userId="667eb7cf53980059" providerId="Windows Live" clId="Web-{BDABAE85-AD46-431E-8998-F244BEE43803}" dt="2023-03-01T19:08:13.005" v="244" actId="1076"/>
          <ac:picMkLst>
            <pc:docMk/>
            <pc:sldMk cId="711185661" sldId="292"/>
            <ac:picMk id="4" creationId="{2F73FC1E-DE15-E35E-59DE-E39B82927785}"/>
          </ac:picMkLst>
        </pc:picChg>
      </pc:sldChg>
      <pc:sldChg chg="modSp">
        <pc:chgData name="Jordi Mallorquí Meler" userId="667eb7cf53980059" providerId="Windows Live" clId="Web-{BDABAE85-AD46-431E-8998-F244BEE43803}" dt="2023-03-01T19:10:14.696" v="278"/>
        <pc:sldMkLst>
          <pc:docMk/>
          <pc:sldMk cId="4101818661" sldId="293"/>
        </pc:sldMkLst>
        <pc:spChg chg="mod">
          <ac:chgData name="Jordi Mallorquí Meler" userId="667eb7cf53980059" providerId="Windows Live" clId="Web-{BDABAE85-AD46-431E-8998-F244BEE43803}" dt="2023-03-01T19:09:05.335" v="254"/>
          <ac:spMkLst>
            <pc:docMk/>
            <pc:sldMk cId="4101818661" sldId="293"/>
            <ac:spMk id="3" creationId="{43AB53EE-2D16-1BE2-2353-740DD796D04F}"/>
          </ac:spMkLst>
        </pc:spChg>
        <pc:spChg chg="mod">
          <ac:chgData name="Jordi Mallorquí Meler" userId="667eb7cf53980059" providerId="Windows Live" clId="Web-{BDABAE85-AD46-431E-8998-F244BEE43803}" dt="2023-03-01T19:09:14.257" v="256" actId="1076"/>
          <ac:spMkLst>
            <pc:docMk/>
            <pc:sldMk cId="4101818661" sldId="293"/>
            <ac:spMk id="6" creationId="{8E7F081B-E5B0-5674-D4DB-A877EC393FF0}"/>
          </ac:spMkLst>
        </pc:spChg>
        <pc:spChg chg="mod">
          <ac:chgData name="Jordi Mallorquí Meler" userId="667eb7cf53980059" providerId="Windows Live" clId="Web-{BDABAE85-AD46-431E-8998-F244BEE43803}" dt="2023-03-01T19:09:30.789" v="263" actId="1076"/>
          <ac:spMkLst>
            <pc:docMk/>
            <pc:sldMk cId="4101818661" sldId="293"/>
            <ac:spMk id="8" creationId="{59733B37-1438-FC3D-9FF7-030FE1A73E50}"/>
          </ac:spMkLst>
        </pc:spChg>
        <pc:spChg chg="mod">
          <ac:chgData name="Jordi Mallorquí Meler" userId="667eb7cf53980059" providerId="Windows Live" clId="Web-{BDABAE85-AD46-431E-8998-F244BEE43803}" dt="2023-03-01T19:09:44.133" v="268" actId="20577"/>
          <ac:spMkLst>
            <pc:docMk/>
            <pc:sldMk cId="4101818661" sldId="293"/>
            <ac:spMk id="10" creationId="{C6DD5DF9-0294-D1DF-A1E0-36D6B7936DA7}"/>
          </ac:spMkLst>
        </pc:spChg>
        <pc:spChg chg="mod">
          <ac:chgData name="Jordi Mallorquí Meler" userId="667eb7cf53980059" providerId="Windows Live" clId="Web-{BDABAE85-AD46-431E-8998-F244BEE43803}" dt="2023-03-01T19:10:00.774" v="273" actId="1076"/>
          <ac:spMkLst>
            <pc:docMk/>
            <pc:sldMk cId="4101818661" sldId="293"/>
            <ac:spMk id="11" creationId="{2F049565-65BD-B432-5C45-48AD69F8C890}"/>
          </ac:spMkLst>
        </pc:spChg>
        <pc:spChg chg="mod">
          <ac:chgData name="Jordi Mallorquí Meler" userId="667eb7cf53980059" providerId="Windows Live" clId="Web-{BDABAE85-AD46-431E-8998-F244BEE43803}" dt="2023-03-01T19:10:05.321" v="276"/>
          <ac:spMkLst>
            <pc:docMk/>
            <pc:sldMk cId="4101818661" sldId="293"/>
            <ac:spMk id="12" creationId="{81B9290F-60C6-CAF3-4ED2-CC639988B00E}"/>
          </ac:spMkLst>
        </pc:spChg>
        <pc:spChg chg="mod">
          <ac:chgData name="Jordi Mallorquí Meler" userId="667eb7cf53980059" providerId="Windows Live" clId="Web-{BDABAE85-AD46-431E-8998-F244BEE43803}" dt="2023-03-01T19:10:14.696" v="278"/>
          <ac:spMkLst>
            <pc:docMk/>
            <pc:sldMk cId="4101818661" sldId="293"/>
            <ac:spMk id="13" creationId="{4D86BC46-9DD4-D76E-C19B-BF2D11A7B1B0}"/>
          </ac:spMkLst>
        </pc:spChg>
      </pc:sldChg>
      <pc:sldChg chg="modSp">
        <pc:chgData name="Jordi Mallorquí Meler" userId="667eb7cf53980059" providerId="Windows Live" clId="Web-{BDABAE85-AD46-431E-8998-F244BEE43803}" dt="2023-03-01T19:12:40.996" v="303"/>
        <pc:sldMkLst>
          <pc:docMk/>
          <pc:sldMk cId="4211001659" sldId="294"/>
        </pc:sldMkLst>
        <pc:graphicFrameChg chg="mod modGraphic">
          <ac:chgData name="Jordi Mallorquí Meler" userId="667eb7cf53980059" providerId="Windows Live" clId="Web-{BDABAE85-AD46-431E-8998-F244BEE43803}" dt="2023-03-01T19:12:40.996" v="303"/>
          <ac:graphicFrameMkLst>
            <pc:docMk/>
            <pc:sldMk cId="4211001659" sldId="294"/>
            <ac:graphicFrameMk id="4" creationId="{859DD16A-BBD2-32C8-5CD1-3698C7B4D9EC}"/>
          </ac:graphicFrameMkLst>
        </pc:graphicFrameChg>
      </pc:sldChg>
    </pc:docChg>
  </pc:docChgLst>
  <pc:docChgLst>
    <pc:chgData name="Índalo Belmonte" userId="25d70a1128d81131" providerId="Windows Live" clId="Web-{CAFF48DA-8687-40BF-806C-53E7644D0EFF}"/>
    <pc:docChg chg="modSld">
      <pc:chgData name="Índalo Belmonte" userId="25d70a1128d81131" providerId="Windows Live" clId="Web-{CAFF48DA-8687-40BF-806C-53E7644D0EFF}" dt="2023-04-24T16:49:17.109" v="22" actId="1076"/>
      <pc:docMkLst>
        <pc:docMk/>
      </pc:docMkLst>
      <pc:sldChg chg="addSp delSp modSp">
        <pc:chgData name="Índalo Belmonte" userId="25d70a1128d81131" providerId="Windows Live" clId="Web-{CAFF48DA-8687-40BF-806C-53E7644D0EFF}" dt="2023-04-24T16:49:17.109" v="22" actId="1076"/>
        <pc:sldMkLst>
          <pc:docMk/>
          <pc:sldMk cId="3790633384" sldId="286"/>
        </pc:sldMkLst>
        <pc:spChg chg="mod">
          <ac:chgData name="Índalo Belmonte" userId="25d70a1128d81131" providerId="Windows Live" clId="Web-{CAFF48DA-8687-40BF-806C-53E7644D0EFF}" dt="2023-04-24T16:49:13.937" v="21" actId="20577"/>
          <ac:spMkLst>
            <pc:docMk/>
            <pc:sldMk cId="3790633384" sldId="286"/>
            <ac:spMk id="9" creationId="{4C8503B8-3835-BD9D-80B0-17C02E03DD59}"/>
          </ac:spMkLst>
        </pc:spChg>
        <pc:picChg chg="add mod">
          <ac:chgData name="Índalo Belmonte" userId="25d70a1128d81131" providerId="Windows Live" clId="Web-{CAFF48DA-8687-40BF-806C-53E7644D0EFF}" dt="2023-04-24T16:49:17.109" v="22" actId="1076"/>
          <ac:picMkLst>
            <pc:docMk/>
            <pc:sldMk cId="3790633384" sldId="286"/>
            <ac:picMk id="3" creationId="{54BF7129-B1D1-916D-A81B-AD6533E7C25E}"/>
          </ac:picMkLst>
        </pc:picChg>
        <pc:picChg chg="del">
          <ac:chgData name="Índalo Belmonte" userId="25d70a1128d81131" providerId="Windows Live" clId="Web-{CAFF48DA-8687-40BF-806C-53E7644D0EFF}" dt="2023-04-24T16:47:16.240" v="2"/>
          <ac:picMkLst>
            <pc:docMk/>
            <pc:sldMk cId="3790633384" sldId="286"/>
            <ac:picMk id="13" creationId="{D6C7558E-E0B6-4CB5-A0EE-7FBD77049692}"/>
          </ac:picMkLst>
        </pc:picChg>
      </pc:sldChg>
    </pc:docChg>
  </pc:docChgLst>
  <pc:docChgLst>
    <pc:chgData name="Índalo Belmonte" userId="25d70a1128d81131" providerId="Windows Live" clId="Web-{9D393F70-9E33-4AA2-AD54-1E5AD559BECD}"/>
    <pc:docChg chg="modSld">
      <pc:chgData name="Índalo Belmonte" userId="25d70a1128d81131" providerId="Windows Live" clId="Web-{9D393F70-9E33-4AA2-AD54-1E5AD559BECD}" dt="2023-03-28T16:20:57.487" v="0" actId="1076"/>
      <pc:docMkLst>
        <pc:docMk/>
      </pc:docMkLst>
      <pc:sldChg chg="modSp">
        <pc:chgData name="Índalo Belmonte" userId="25d70a1128d81131" providerId="Windows Live" clId="Web-{9D393F70-9E33-4AA2-AD54-1E5AD559BECD}" dt="2023-03-28T16:20:57.487" v="0" actId="1076"/>
        <pc:sldMkLst>
          <pc:docMk/>
          <pc:sldMk cId="3790633384" sldId="286"/>
        </pc:sldMkLst>
        <pc:picChg chg="mod">
          <ac:chgData name="Índalo Belmonte" userId="25d70a1128d81131" providerId="Windows Live" clId="Web-{9D393F70-9E33-4AA2-AD54-1E5AD559BECD}" dt="2023-03-28T16:20:57.487" v="0" actId="1076"/>
          <ac:picMkLst>
            <pc:docMk/>
            <pc:sldMk cId="3790633384" sldId="286"/>
            <ac:picMk id="13" creationId="{D6C7558E-E0B6-4CB5-A0EE-7FBD7704969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B68898-E3DA-45D6-9159-E442D9CE11AC}" type="datetimeFigureOut">
              <a:rPr lang="es-ES" smtClean="0"/>
              <a:t>04/07/2023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F65FB-E01C-47DF-8743-38FC44DF66A1}" type="slidenum">
              <a:rPr lang="es-ES" smtClean="0"/>
              <a:t>‹Nº›</a:t>
            </a:fld>
            <a:endParaRPr lang="es-ES"/>
          </a:p>
        </p:txBody>
      </p:sp>
    </p:spTree>
    <p:extLst>
      <p:ext uri="{BB962C8B-B14F-4D97-AF65-F5344CB8AC3E}">
        <p14:creationId xmlns:p14="http://schemas.microsoft.com/office/powerpoint/2010/main" val="1738508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54F65FB-E01C-47DF-8743-38FC44DF66A1}" type="slidenum">
              <a:rPr lang="es-ES" smtClean="0"/>
              <a:t>1</a:t>
            </a:fld>
            <a:endParaRPr lang="es-ES"/>
          </a:p>
        </p:txBody>
      </p:sp>
    </p:spTree>
    <p:extLst>
      <p:ext uri="{BB962C8B-B14F-4D97-AF65-F5344CB8AC3E}">
        <p14:creationId xmlns:p14="http://schemas.microsoft.com/office/powerpoint/2010/main" val="3164559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54F65FB-E01C-47DF-8743-38FC44DF66A1}" type="slidenum">
              <a:rPr lang="es-ES" smtClean="0"/>
              <a:t>3</a:t>
            </a:fld>
            <a:endParaRPr lang="es-ES"/>
          </a:p>
        </p:txBody>
      </p:sp>
    </p:spTree>
    <p:extLst>
      <p:ext uri="{BB962C8B-B14F-4D97-AF65-F5344CB8AC3E}">
        <p14:creationId xmlns:p14="http://schemas.microsoft.com/office/powerpoint/2010/main" val="2413723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54F65FB-E01C-47DF-8743-38FC44DF66A1}" type="slidenum">
              <a:rPr lang="es-ES" smtClean="0"/>
              <a:t>8</a:t>
            </a:fld>
            <a:endParaRPr lang="es-ES"/>
          </a:p>
        </p:txBody>
      </p:sp>
    </p:spTree>
    <p:extLst>
      <p:ext uri="{BB962C8B-B14F-4D97-AF65-F5344CB8AC3E}">
        <p14:creationId xmlns:p14="http://schemas.microsoft.com/office/powerpoint/2010/main" val="1321756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54F65FB-E01C-47DF-8743-38FC44DF66A1}" type="slidenum">
              <a:rPr lang="es-ES" smtClean="0"/>
              <a:t>11</a:t>
            </a:fld>
            <a:endParaRPr lang="es-ES"/>
          </a:p>
        </p:txBody>
      </p:sp>
    </p:spTree>
    <p:extLst>
      <p:ext uri="{BB962C8B-B14F-4D97-AF65-F5344CB8AC3E}">
        <p14:creationId xmlns:p14="http://schemas.microsoft.com/office/powerpoint/2010/main" val="2665042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54F65FB-E01C-47DF-8743-38FC44DF66A1}" type="slidenum">
              <a:rPr lang="es-ES" smtClean="0"/>
              <a:t>13</a:t>
            </a:fld>
            <a:endParaRPr lang="es-ES"/>
          </a:p>
        </p:txBody>
      </p:sp>
    </p:spTree>
    <p:extLst>
      <p:ext uri="{BB962C8B-B14F-4D97-AF65-F5344CB8AC3E}">
        <p14:creationId xmlns:p14="http://schemas.microsoft.com/office/powerpoint/2010/main" val="3562273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0CF6DE35-9B67-4F51-8718-CAF59A74B0BF}" type="datetimeFigureOut">
              <a:rPr lang="es-ES" smtClean="0"/>
              <a:t>04/07/2023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0C9DA71-9054-4D16-B933-A8D8B568271A}" type="slidenum">
              <a:rPr lang="es-ES" smtClean="0"/>
              <a:t>‹Nº›</a:t>
            </a:fld>
            <a:endParaRPr lang="es-ES"/>
          </a:p>
        </p:txBody>
      </p:sp>
    </p:spTree>
    <p:extLst>
      <p:ext uri="{BB962C8B-B14F-4D97-AF65-F5344CB8AC3E}">
        <p14:creationId xmlns:p14="http://schemas.microsoft.com/office/powerpoint/2010/main" val="4281433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CF6DE35-9B67-4F51-8718-CAF59A74B0BF}" type="datetimeFigureOut">
              <a:rPr lang="es-ES" smtClean="0"/>
              <a:t>04/07/2023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0C9DA71-9054-4D16-B933-A8D8B568271A}" type="slidenum">
              <a:rPr lang="es-ES" smtClean="0"/>
              <a:t>‹Nº›</a:t>
            </a:fld>
            <a:endParaRPr lang="es-ES"/>
          </a:p>
        </p:txBody>
      </p:sp>
    </p:spTree>
    <p:extLst>
      <p:ext uri="{BB962C8B-B14F-4D97-AF65-F5344CB8AC3E}">
        <p14:creationId xmlns:p14="http://schemas.microsoft.com/office/powerpoint/2010/main" val="1050444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CF6DE35-9B67-4F51-8718-CAF59A74B0BF}" type="datetimeFigureOut">
              <a:rPr lang="es-ES" smtClean="0"/>
              <a:t>04/07/2023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0C9DA71-9054-4D16-B933-A8D8B568271A}" type="slidenum">
              <a:rPr lang="es-ES" smtClean="0"/>
              <a:t>‹Nº›</a:t>
            </a:fld>
            <a:endParaRPr lang="es-ES"/>
          </a:p>
        </p:txBody>
      </p:sp>
    </p:spTree>
    <p:extLst>
      <p:ext uri="{BB962C8B-B14F-4D97-AF65-F5344CB8AC3E}">
        <p14:creationId xmlns:p14="http://schemas.microsoft.com/office/powerpoint/2010/main" val="193816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CF6DE35-9B67-4F51-8718-CAF59A74B0BF}" type="datetimeFigureOut">
              <a:rPr lang="es-ES" smtClean="0"/>
              <a:t>04/07/2023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0C9DA71-9054-4D16-B933-A8D8B568271A}" type="slidenum">
              <a:rPr lang="es-ES" smtClean="0"/>
              <a:t>‹Nº›</a:t>
            </a:fld>
            <a:endParaRPr lang="es-ES"/>
          </a:p>
        </p:txBody>
      </p:sp>
    </p:spTree>
    <p:extLst>
      <p:ext uri="{BB962C8B-B14F-4D97-AF65-F5344CB8AC3E}">
        <p14:creationId xmlns:p14="http://schemas.microsoft.com/office/powerpoint/2010/main" val="1355594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CF6DE35-9B67-4F51-8718-CAF59A74B0BF}" type="datetimeFigureOut">
              <a:rPr lang="es-ES" smtClean="0"/>
              <a:t>04/07/2023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0C9DA71-9054-4D16-B933-A8D8B568271A}" type="slidenum">
              <a:rPr lang="es-ES" smtClean="0"/>
              <a:t>‹Nº›</a:t>
            </a:fld>
            <a:endParaRPr lang="es-ES"/>
          </a:p>
        </p:txBody>
      </p:sp>
    </p:spTree>
    <p:extLst>
      <p:ext uri="{BB962C8B-B14F-4D97-AF65-F5344CB8AC3E}">
        <p14:creationId xmlns:p14="http://schemas.microsoft.com/office/powerpoint/2010/main" val="3941842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0CF6DE35-9B67-4F51-8718-CAF59A74B0BF}" type="datetimeFigureOut">
              <a:rPr lang="es-ES" smtClean="0"/>
              <a:t>04/07/2023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0C9DA71-9054-4D16-B933-A8D8B568271A}" type="slidenum">
              <a:rPr lang="es-ES" smtClean="0"/>
              <a:t>‹Nº›</a:t>
            </a:fld>
            <a:endParaRPr lang="es-ES"/>
          </a:p>
        </p:txBody>
      </p:sp>
    </p:spTree>
    <p:extLst>
      <p:ext uri="{BB962C8B-B14F-4D97-AF65-F5344CB8AC3E}">
        <p14:creationId xmlns:p14="http://schemas.microsoft.com/office/powerpoint/2010/main" val="3575140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0CF6DE35-9B67-4F51-8718-CAF59A74B0BF}" type="datetimeFigureOut">
              <a:rPr lang="es-ES" smtClean="0"/>
              <a:t>04/07/2023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0C9DA71-9054-4D16-B933-A8D8B568271A}" type="slidenum">
              <a:rPr lang="es-ES" smtClean="0"/>
              <a:t>‹Nº›</a:t>
            </a:fld>
            <a:endParaRPr lang="es-ES"/>
          </a:p>
        </p:txBody>
      </p:sp>
    </p:spTree>
    <p:extLst>
      <p:ext uri="{BB962C8B-B14F-4D97-AF65-F5344CB8AC3E}">
        <p14:creationId xmlns:p14="http://schemas.microsoft.com/office/powerpoint/2010/main" val="1146323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0CF6DE35-9B67-4F51-8718-CAF59A74B0BF}" type="datetimeFigureOut">
              <a:rPr lang="es-ES" smtClean="0"/>
              <a:t>04/07/2023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0C9DA71-9054-4D16-B933-A8D8B568271A}" type="slidenum">
              <a:rPr lang="es-ES" smtClean="0"/>
              <a:t>‹Nº›</a:t>
            </a:fld>
            <a:endParaRPr lang="es-ES"/>
          </a:p>
        </p:txBody>
      </p:sp>
    </p:spTree>
    <p:extLst>
      <p:ext uri="{BB962C8B-B14F-4D97-AF65-F5344CB8AC3E}">
        <p14:creationId xmlns:p14="http://schemas.microsoft.com/office/powerpoint/2010/main" val="751889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6DE35-9B67-4F51-8718-CAF59A74B0BF}" type="datetimeFigureOut">
              <a:rPr lang="es-ES" smtClean="0"/>
              <a:t>04/07/2023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0C9DA71-9054-4D16-B933-A8D8B568271A}" type="slidenum">
              <a:rPr lang="es-ES" smtClean="0"/>
              <a:t>‹Nº›</a:t>
            </a:fld>
            <a:endParaRPr lang="es-ES"/>
          </a:p>
        </p:txBody>
      </p:sp>
    </p:spTree>
    <p:extLst>
      <p:ext uri="{BB962C8B-B14F-4D97-AF65-F5344CB8AC3E}">
        <p14:creationId xmlns:p14="http://schemas.microsoft.com/office/powerpoint/2010/main" val="145918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F6DE35-9B67-4F51-8718-CAF59A74B0BF}" type="datetimeFigureOut">
              <a:rPr lang="es-ES" smtClean="0"/>
              <a:t>04/07/2023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0C9DA71-9054-4D16-B933-A8D8B568271A}" type="slidenum">
              <a:rPr lang="es-ES" smtClean="0"/>
              <a:t>‹Nº›</a:t>
            </a:fld>
            <a:endParaRPr lang="es-ES"/>
          </a:p>
        </p:txBody>
      </p:sp>
    </p:spTree>
    <p:extLst>
      <p:ext uri="{BB962C8B-B14F-4D97-AF65-F5344CB8AC3E}">
        <p14:creationId xmlns:p14="http://schemas.microsoft.com/office/powerpoint/2010/main" val="4109970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F6DE35-9B67-4F51-8718-CAF59A74B0BF}" type="datetimeFigureOut">
              <a:rPr lang="es-ES" smtClean="0"/>
              <a:t>04/07/2023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0C9DA71-9054-4D16-B933-A8D8B568271A}" type="slidenum">
              <a:rPr lang="es-ES" smtClean="0"/>
              <a:t>‹Nº›</a:t>
            </a:fld>
            <a:endParaRPr lang="es-ES"/>
          </a:p>
        </p:txBody>
      </p:sp>
    </p:spTree>
    <p:extLst>
      <p:ext uri="{BB962C8B-B14F-4D97-AF65-F5344CB8AC3E}">
        <p14:creationId xmlns:p14="http://schemas.microsoft.com/office/powerpoint/2010/main" val="560724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F6DE35-9B67-4F51-8718-CAF59A74B0BF}" type="datetimeFigureOut">
              <a:rPr lang="es-ES" smtClean="0"/>
              <a:t>04/07/2023</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9DA71-9054-4D16-B933-A8D8B568271A}" type="slidenum">
              <a:rPr lang="es-ES" smtClean="0"/>
              <a:t>‹Nº›</a:t>
            </a:fld>
            <a:endParaRPr lang="es-ES"/>
          </a:p>
        </p:txBody>
      </p:sp>
    </p:spTree>
    <p:extLst>
      <p:ext uri="{BB962C8B-B14F-4D97-AF65-F5344CB8AC3E}">
        <p14:creationId xmlns:p14="http://schemas.microsoft.com/office/powerpoint/2010/main" val="65651271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image" Target="../media/image9.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gif"/><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1030" name="Picture 6">
            <a:hlinkClick r:id="rId3" action="ppaction://hlinksldjump"/>
            <a:extLst>
              <a:ext uri="{FF2B5EF4-FFF2-40B4-BE49-F238E27FC236}">
                <a16:creationId xmlns:a16="http://schemas.microsoft.com/office/drawing/2014/main" id="{A536FFEF-F566-40D6-8560-65F5D6F8035B}"/>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2000"/>
                    </a14:imgEffect>
                    <a14:imgEffect>
                      <a14:saturation sat="88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76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Hexágono 8">
            <a:hlinkClick r:id="rId3" action="ppaction://hlinksldjump"/>
            <a:extLst>
              <a:ext uri="{FF2B5EF4-FFF2-40B4-BE49-F238E27FC236}">
                <a16:creationId xmlns:a16="http://schemas.microsoft.com/office/drawing/2014/main" id="{70BB3345-F1DD-4431-AFDD-628F03EA31B4}"/>
              </a:ext>
            </a:extLst>
          </p:cNvPr>
          <p:cNvSpPr/>
          <p:nvPr/>
        </p:nvSpPr>
        <p:spPr>
          <a:xfrm>
            <a:off x="4097673" y="1708597"/>
            <a:ext cx="4013570" cy="3437978"/>
          </a:xfrm>
          <a:solidFill>
            <a:schemeClr val="accent1">
              <a:lumMod val="50000"/>
              <a:alpha val="63000"/>
            </a:schemeClr>
          </a:solidFill>
          <a:ln w="12700">
            <a:solidFill>
              <a:srgbClr val="25B6E1"/>
            </a:solidFill>
            <a:prstDash val="solid"/>
          </a:ln>
          <a:effectLst>
            <a:glow>
              <a:schemeClr val="accent1">
                <a:alpha val="31000"/>
              </a:schemeClr>
            </a:glow>
          </a:effectLst>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lIns="45720" tIns="1371600" rIns="91440" bIns="45720" rtlCol="0" anchor="ctr"/>
          <a:lstStyle/>
          <a:p>
            <a:pPr algn="ctr"/>
            <a:endParaRPr lang="es-ES"/>
          </a:p>
        </p:txBody>
      </p:sp>
      <p:sp>
        <p:nvSpPr>
          <p:cNvPr id="86" name="Hexágono 85">
            <a:hlinkClick r:id="" action="ppaction://noaction"/>
            <a:extLst>
              <a:ext uri="{FF2B5EF4-FFF2-40B4-BE49-F238E27FC236}">
                <a16:creationId xmlns:a16="http://schemas.microsoft.com/office/drawing/2014/main" id="{908E31B8-D441-4FFB-BA33-497A5FC7D4BC}"/>
              </a:ext>
            </a:extLst>
          </p:cNvPr>
          <p:cNvSpPr/>
          <p:nvPr/>
        </p:nvSpPr>
        <p:spPr>
          <a:xfrm>
            <a:off x="-1935868" y="4667072"/>
            <a:ext cx="7682845" cy="1335215"/>
          </a:xfrm>
          <a:prstGeom prst="hexagon">
            <a:avLst>
              <a:gd name="adj" fmla="val 29299"/>
              <a:gd name="vf" fmla="val 115470"/>
            </a:avLst>
          </a:prstGeom>
          <a:solidFill>
            <a:srgbClr val="25B6E1">
              <a:alpha val="66000"/>
            </a:srgbClr>
          </a:solidFill>
          <a:ln>
            <a:solidFill>
              <a:srgbClr val="28C3E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sz="2800" b="1" dirty="0">
                <a:solidFill>
                  <a:schemeClr val="tx2">
                    <a:lumMod val="20000"/>
                    <a:lumOff val="80000"/>
                  </a:schemeClr>
                </a:solidFill>
              </a:rPr>
              <a:t>Muestras</a:t>
            </a:r>
            <a:endParaRPr lang="es-ES" dirty="0">
              <a:solidFill>
                <a:schemeClr val="tx2">
                  <a:lumMod val="20000"/>
                  <a:lumOff val="80000"/>
                </a:schemeClr>
              </a:solidFill>
            </a:endParaRPr>
          </a:p>
          <a:p>
            <a:pPr algn="ctr"/>
            <a:r>
              <a:rPr lang="es-ES" sz="2800" b="1" dirty="0">
                <a:solidFill>
                  <a:schemeClr val="tx2">
                    <a:lumMod val="20000"/>
                    <a:lumOff val="80000"/>
                  </a:schemeClr>
                </a:solidFill>
              </a:rPr>
              <a:t>Proceso por Etapas</a:t>
            </a:r>
            <a:endParaRPr lang="es-ES" dirty="0">
              <a:solidFill>
                <a:schemeClr val="tx2">
                  <a:lumMod val="20000"/>
                  <a:lumOff val="80000"/>
                </a:schemeClr>
              </a:solidFill>
            </a:endParaRPr>
          </a:p>
        </p:txBody>
      </p:sp>
      <p:pic>
        <p:nvPicPr>
          <p:cNvPr id="7" name="Imagen 6" descr="Imagen que contiene tijeras&#10;&#10;Descripción generada automáticamente">
            <a:hlinkClick r:id="rId3" action="ppaction://hlinksldjump"/>
            <a:extLst>
              <a:ext uri="{FF2B5EF4-FFF2-40B4-BE49-F238E27FC236}">
                <a16:creationId xmlns:a16="http://schemas.microsoft.com/office/drawing/2014/main" id="{D5903304-B9B5-4D75-8C01-C818CC2F99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0925" y="1957380"/>
            <a:ext cx="2246502" cy="2953734"/>
          </a:xfrm>
          <a:prstGeom prst="rect">
            <a:avLst/>
          </a:prstGeom>
        </p:spPr>
      </p:pic>
      <p:pic>
        <p:nvPicPr>
          <p:cNvPr id="14" name="Imagen 13" descr="Texto&#10;&#10;Descripción generada automáticamente">
            <a:hlinkClick r:id="rId3" action="ppaction://hlinksldjump"/>
            <a:extLst>
              <a:ext uri="{FF2B5EF4-FFF2-40B4-BE49-F238E27FC236}">
                <a16:creationId xmlns:a16="http://schemas.microsoft.com/office/drawing/2014/main" id="{574604A8-C662-4EBF-A791-EACCC2AC19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61" y="-385800"/>
            <a:ext cx="3322103" cy="2023677"/>
          </a:xfrm>
          <a:prstGeom prst="rect">
            <a:avLst/>
          </a:prstGeom>
        </p:spPr>
      </p:pic>
    </p:spTree>
    <p:extLst>
      <p:ext uri="{BB962C8B-B14F-4D97-AF65-F5344CB8AC3E}">
        <p14:creationId xmlns:p14="http://schemas.microsoft.com/office/powerpoint/2010/main" val="113562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fill="hold"/>
                                        <p:tgtEl>
                                          <p:spTgt spid="86"/>
                                        </p:tgtEl>
                                        <p:attrNameLst>
                                          <p:attrName>ppt_x</p:attrName>
                                        </p:attrNameLst>
                                      </p:cBhvr>
                                      <p:tavLst>
                                        <p:tav tm="0">
                                          <p:val>
                                            <p:strVal val="0-#ppt_w/2"/>
                                          </p:val>
                                        </p:tav>
                                        <p:tav tm="100000">
                                          <p:val>
                                            <p:strVal val="#ppt_x"/>
                                          </p:val>
                                        </p:tav>
                                      </p:tavLst>
                                    </p:anim>
                                    <p:anim calcmode="lin" valueType="num">
                                      <p:cBhvr additive="base">
                                        <p:cTn id="8" dur="500" fill="hold"/>
                                        <p:tgtEl>
                                          <p:spTgt spid="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9">
            <a:extLst>
              <a:ext uri="{FF2B5EF4-FFF2-40B4-BE49-F238E27FC236}">
                <a16:creationId xmlns:a16="http://schemas.microsoft.com/office/drawing/2014/main" id="{3D2172E9-C26F-6425-6553-66E14BF40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Freeform: Shape 81">
            <a:extLst>
              <a:ext uri="{FF2B5EF4-FFF2-40B4-BE49-F238E27FC236}">
                <a16:creationId xmlns:a16="http://schemas.microsoft.com/office/drawing/2014/main" id="{110A88F2-56E5-13EF-04E7-0B4892AA2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589924" y="2"/>
            <a:ext cx="7602076" cy="470844"/>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chemeClr val="accent4">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Freeform: Shape 83">
            <a:extLst>
              <a:ext uri="{FF2B5EF4-FFF2-40B4-BE49-F238E27FC236}">
                <a16:creationId xmlns:a16="http://schemas.microsoft.com/office/drawing/2014/main" id="{8EF74974-63D2-2434-F04E-80914BF59B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5779827"/>
            <a:ext cx="10680562" cy="1078174"/>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chemeClr val="accent4">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ítulo 1">
            <a:extLst>
              <a:ext uri="{FF2B5EF4-FFF2-40B4-BE49-F238E27FC236}">
                <a16:creationId xmlns:a16="http://schemas.microsoft.com/office/drawing/2014/main" id="{3396DF64-9A7B-B62E-CA11-3BEF94E46EE5}"/>
              </a:ext>
            </a:extLst>
          </p:cNvPr>
          <p:cNvSpPr>
            <a:spLocks noGrp="1"/>
          </p:cNvSpPr>
          <p:nvPr>
            <p:ph type="title"/>
          </p:nvPr>
        </p:nvSpPr>
        <p:spPr>
          <a:xfrm>
            <a:off x="1137033" y="191140"/>
            <a:ext cx="10415553" cy="1789529"/>
          </a:xfrm>
        </p:spPr>
        <p:txBody>
          <a:bodyPr>
            <a:normAutofit/>
          </a:bodyPr>
          <a:lstStyle/>
          <a:p>
            <a:pPr>
              <a:spcBef>
                <a:spcPts val="0"/>
              </a:spcBef>
            </a:pPr>
            <a:r>
              <a:rPr lang="es-ES" dirty="0">
                <a:latin typeface="Myraid pro"/>
                <a:ea typeface="+mj-lt"/>
                <a:cs typeface="+mj-lt"/>
              </a:rPr>
              <a:t>Monitoreo de tiempos en etapa</a:t>
            </a:r>
          </a:p>
        </p:txBody>
      </p:sp>
      <p:sp>
        <p:nvSpPr>
          <p:cNvPr id="9" name="Content Placeholder 7">
            <a:extLst>
              <a:ext uri="{FF2B5EF4-FFF2-40B4-BE49-F238E27FC236}">
                <a16:creationId xmlns:a16="http://schemas.microsoft.com/office/drawing/2014/main" id="{4C8503B8-3835-BD9D-80B0-17C02E03DD59}"/>
              </a:ext>
            </a:extLst>
          </p:cNvPr>
          <p:cNvSpPr>
            <a:spLocks noGrp="1"/>
          </p:cNvSpPr>
          <p:nvPr>
            <p:ph idx="1"/>
          </p:nvPr>
        </p:nvSpPr>
        <p:spPr>
          <a:xfrm>
            <a:off x="1218424" y="1730949"/>
            <a:ext cx="9462137" cy="3922944"/>
          </a:xfrm>
        </p:spPr>
        <p:txBody>
          <a:bodyPr vert="horz" lIns="91440" tIns="45720" rIns="91440" bIns="45720" rtlCol="0" anchor="t">
            <a:noAutofit/>
          </a:bodyPr>
          <a:lstStyle/>
          <a:p>
            <a:pPr algn="just">
              <a:lnSpc>
                <a:spcPct val="150000"/>
              </a:lnSpc>
              <a:spcBef>
                <a:spcPct val="0"/>
              </a:spcBef>
            </a:pPr>
            <a:r>
              <a:rPr lang="es-ES" sz="1600" b="1" dirty="0">
                <a:latin typeface="Myriad Pro"/>
                <a:cs typeface="Calibri"/>
              </a:rPr>
              <a:t>Eventos de Tiempo Excedido</a:t>
            </a:r>
            <a:r>
              <a:rPr lang="es-ES" sz="1600" dirty="0">
                <a:latin typeface="Myriad Pro"/>
                <a:cs typeface="Calibri"/>
              </a:rPr>
              <a:t>. Lo primero que tenemos que hacer es definir, como vemos a continuación, para qué etapas queremos activarlo y cual es el tiempo máximo que se le permite estar en esta etapa. Si el tiempo se excede, el sistema creará un evento de tiempo excedido. Esta funcionalidad se considera como una tarea para monitoreo y control del proceso, lo que significa que para el operario es transparente, no se va a notificar nada ni siquiera va a ser consciente de ello. </a:t>
            </a:r>
            <a:endParaRPr lang="es-ES"/>
          </a:p>
          <a:p>
            <a:pPr algn="just">
              <a:lnSpc>
                <a:spcPct val="150000"/>
              </a:lnSpc>
              <a:spcBef>
                <a:spcPct val="0"/>
              </a:spcBef>
            </a:pPr>
            <a:r>
              <a:rPr lang="es-ES" sz="1600" dirty="0">
                <a:latin typeface="Myriad Pro"/>
                <a:cs typeface="Calibri"/>
              </a:rPr>
              <a:t>El objetivo es tener un histórico de cuántas veces se han excedido los tiempos esperados y de esta manera ir ajustando los tiempos. En conjunción con el histórico de los tiempos en los que las muestras han estado por etapa, excediendo o no, podremos ir llevando un control de tiempos.</a:t>
            </a:r>
          </a:p>
          <a:p>
            <a:pPr lvl="2"/>
            <a:endParaRPr lang="es-ES" sz="1600" dirty="0">
              <a:latin typeface="Myriad Pro"/>
            </a:endParaRPr>
          </a:p>
          <a:p>
            <a:pPr lvl="2"/>
            <a:endParaRPr lang="es-ES" sz="1600" dirty="0">
              <a:latin typeface="Myriad Pro"/>
            </a:endParaRPr>
          </a:p>
          <a:p>
            <a:pPr lvl="1"/>
            <a:endParaRPr lang="es-ES" sz="1600" dirty="0">
              <a:latin typeface="Myriad Pro"/>
            </a:endParaRPr>
          </a:p>
          <a:p>
            <a:pPr marL="0" indent="0" algn="just">
              <a:spcBef>
                <a:spcPct val="0"/>
              </a:spcBef>
              <a:buNone/>
            </a:pPr>
            <a:endParaRPr lang="es-ES" sz="1600" dirty="0">
              <a:latin typeface="Myriad Pro"/>
              <a:ea typeface="+mn-lt"/>
              <a:cs typeface="+mn-lt"/>
            </a:endParaRPr>
          </a:p>
          <a:p>
            <a:pPr marL="0" indent="0" algn="just">
              <a:spcBef>
                <a:spcPct val="0"/>
              </a:spcBef>
              <a:buNone/>
            </a:pPr>
            <a:r>
              <a:rPr lang="es-ES" sz="1600" dirty="0">
                <a:latin typeface="Myriad Pro"/>
                <a:ea typeface="Segoe UI Emoji"/>
                <a:cs typeface="Calibri"/>
              </a:rPr>
              <a:t>    </a:t>
            </a:r>
            <a:endParaRPr lang="en-US" sz="1600" dirty="0">
              <a:latin typeface="Myriad Pro"/>
              <a:cs typeface="Calibri"/>
            </a:endParaRPr>
          </a:p>
        </p:txBody>
      </p:sp>
      <p:pic>
        <p:nvPicPr>
          <p:cNvPr id="18" name="Imagen 18">
            <a:extLst>
              <a:ext uri="{FF2B5EF4-FFF2-40B4-BE49-F238E27FC236}">
                <a16:creationId xmlns:a16="http://schemas.microsoft.com/office/drawing/2014/main" id="{E4DC0E1E-1343-45CC-672C-8859ECED1A00}"/>
              </a:ext>
            </a:extLst>
          </p:cNvPr>
          <p:cNvPicPr>
            <a:picLocks noChangeAspect="1"/>
          </p:cNvPicPr>
          <p:nvPr/>
        </p:nvPicPr>
        <p:blipFill>
          <a:blip r:embed="rId2"/>
          <a:stretch>
            <a:fillRect/>
          </a:stretch>
        </p:blipFill>
        <p:spPr>
          <a:xfrm flipV="1">
            <a:off x="1164921" y="1406763"/>
            <a:ext cx="9084672" cy="106615"/>
          </a:xfrm>
          <a:prstGeom prst="rect">
            <a:avLst/>
          </a:prstGeom>
        </p:spPr>
      </p:pic>
      <p:pic>
        <p:nvPicPr>
          <p:cNvPr id="28" name="Imagen 27" descr="Imagen que contiene tijeras&#10;&#10;Descripción generada automáticamente">
            <a:hlinkClick r:id="rId3" action="ppaction://hlinksldjump"/>
            <a:extLst>
              <a:ext uri="{FF2B5EF4-FFF2-40B4-BE49-F238E27FC236}">
                <a16:creationId xmlns:a16="http://schemas.microsoft.com/office/drawing/2014/main" id="{DA17F918-2382-95FE-3748-20504E2AC7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7226" y="-232823"/>
            <a:ext cx="1870722" cy="2463132"/>
          </a:xfrm>
          <a:prstGeom prst="rect">
            <a:avLst/>
          </a:prstGeom>
        </p:spPr>
      </p:pic>
      <p:pic>
        <p:nvPicPr>
          <p:cNvPr id="4" name="Imagen 3" descr="Texto&#10;&#10;Descripción generada automáticamente">
            <a:extLst>
              <a:ext uri="{FF2B5EF4-FFF2-40B4-BE49-F238E27FC236}">
                <a16:creationId xmlns:a16="http://schemas.microsoft.com/office/drawing/2014/main" id="{2F73FC1E-DE15-E35E-59DE-E39B82927785}"/>
              </a:ext>
            </a:extLst>
          </p:cNvPr>
          <p:cNvPicPr>
            <a:picLocks noChangeAspect="1"/>
          </p:cNvPicPr>
          <p:nvPr/>
        </p:nvPicPr>
        <p:blipFill>
          <a:blip r:embed="rId5"/>
          <a:stretch>
            <a:fillRect/>
          </a:stretch>
        </p:blipFill>
        <p:spPr>
          <a:xfrm>
            <a:off x="2363779" y="4840757"/>
            <a:ext cx="7458973" cy="1303877"/>
          </a:xfrm>
          <a:prstGeom prst="rect">
            <a:avLst/>
          </a:prstGeom>
        </p:spPr>
      </p:pic>
    </p:spTree>
    <p:extLst>
      <p:ext uri="{BB962C8B-B14F-4D97-AF65-F5344CB8AC3E}">
        <p14:creationId xmlns:p14="http://schemas.microsoft.com/office/powerpoint/2010/main" val="711185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1015">
                                          <p:stCondLst>
                                            <p:cond delay="0"/>
                                          </p:stCondLst>
                                        </p:cTn>
                                        <p:tgtEl>
                                          <p:spTgt spid="28"/>
                                        </p:tgtEl>
                                      </p:cBhvr>
                                    </p:animEffect>
                                    <p:anim calcmode="lin" valueType="num">
                                      <p:cBhvr>
                                        <p:cTn id="8" dur="3189"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9" dur="116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0" dur="1162" tmFilter="0, 0; 0.125,0.2665; 0.25,0.4; 0.375,0.465; 0.5,0.5;  0.625,0.535; 0.75,0.6; 0.875,0.7335; 1,1">
                                          <p:stCondLst>
                                            <p:cond delay="1162"/>
                                          </p:stCondLst>
                                        </p:cTn>
                                        <p:tgtEl>
                                          <p:spTgt spid="28"/>
                                        </p:tgtEl>
                                        <p:attrNameLst>
                                          <p:attrName>ppt_y</p:attrName>
                                        </p:attrNameLst>
                                      </p:cBhvr>
                                      <p:tavLst>
                                        <p:tav tm="0" fmla="#ppt_y-sin(pi*$)/9">
                                          <p:val>
                                            <p:fltVal val="0"/>
                                          </p:val>
                                        </p:tav>
                                        <p:tav tm="100000">
                                          <p:val>
                                            <p:fltVal val="1"/>
                                          </p:val>
                                        </p:tav>
                                      </p:tavLst>
                                    </p:anim>
                                    <p:anim calcmode="lin" valueType="num">
                                      <p:cBhvr>
                                        <p:cTn id="11" dur="581" tmFilter="0, 0; 0.125,0.2665; 0.25,0.4; 0.375,0.465; 0.5,0.5;  0.625,0.535; 0.75,0.6; 0.875,0.7335; 1,1">
                                          <p:stCondLst>
                                            <p:cond delay="2317"/>
                                          </p:stCondLst>
                                        </p:cTn>
                                        <p:tgtEl>
                                          <p:spTgt spid="28"/>
                                        </p:tgtEl>
                                        <p:attrNameLst>
                                          <p:attrName>ppt_y</p:attrName>
                                        </p:attrNameLst>
                                      </p:cBhvr>
                                      <p:tavLst>
                                        <p:tav tm="0" fmla="#ppt_y-sin(pi*$)/27">
                                          <p:val>
                                            <p:fltVal val="0"/>
                                          </p:val>
                                        </p:tav>
                                        <p:tav tm="100000">
                                          <p:val>
                                            <p:fltVal val="1"/>
                                          </p:val>
                                        </p:tav>
                                      </p:tavLst>
                                    </p:anim>
                                    <p:anim calcmode="lin" valueType="num">
                                      <p:cBhvr>
                                        <p:cTn id="12" dur="287" tmFilter="0, 0; 0.125,0.2665; 0.25,0.4; 0.375,0.465; 0.5,0.5;  0.625,0.535; 0.75,0.6; 0.875,0.7335; 1,1">
                                          <p:stCondLst>
                                            <p:cond delay="2898"/>
                                          </p:stCondLst>
                                        </p:cTn>
                                        <p:tgtEl>
                                          <p:spTgt spid="28"/>
                                        </p:tgtEl>
                                        <p:attrNameLst>
                                          <p:attrName>ppt_y</p:attrName>
                                        </p:attrNameLst>
                                      </p:cBhvr>
                                      <p:tavLst>
                                        <p:tav tm="0" fmla="#ppt_y-sin(pi*$)/81">
                                          <p:val>
                                            <p:fltVal val="0"/>
                                          </p:val>
                                        </p:tav>
                                        <p:tav tm="100000">
                                          <p:val>
                                            <p:fltVal val="1"/>
                                          </p:val>
                                        </p:tav>
                                      </p:tavLst>
                                    </p:anim>
                                    <p:animScale>
                                      <p:cBhvr>
                                        <p:cTn id="13" dur="46">
                                          <p:stCondLst>
                                            <p:cond delay="1137"/>
                                          </p:stCondLst>
                                        </p:cTn>
                                        <p:tgtEl>
                                          <p:spTgt spid="28"/>
                                        </p:tgtEl>
                                      </p:cBhvr>
                                      <p:to x="100000" y="60000"/>
                                    </p:animScale>
                                    <p:animScale>
                                      <p:cBhvr>
                                        <p:cTn id="14" dur="290" decel="50000">
                                          <p:stCondLst>
                                            <p:cond delay="1183"/>
                                          </p:stCondLst>
                                        </p:cTn>
                                        <p:tgtEl>
                                          <p:spTgt spid="28"/>
                                        </p:tgtEl>
                                      </p:cBhvr>
                                      <p:to x="100000" y="100000"/>
                                    </p:animScale>
                                    <p:animScale>
                                      <p:cBhvr>
                                        <p:cTn id="15" dur="46">
                                          <p:stCondLst>
                                            <p:cond delay="2296"/>
                                          </p:stCondLst>
                                        </p:cTn>
                                        <p:tgtEl>
                                          <p:spTgt spid="28"/>
                                        </p:tgtEl>
                                      </p:cBhvr>
                                      <p:to x="100000" y="80000"/>
                                    </p:animScale>
                                    <p:animScale>
                                      <p:cBhvr>
                                        <p:cTn id="16" dur="290" decel="50000">
                                          <p:stCondLst>
                                            <p:cond delay="2342"/>
                                          </p:stCondLst>
                                        </p:cTn>
                                        <p:tgtEl>
                                          <p:spTgt spid="28"/>
                                        </p:tgtEl>
                                      </p:cBhvr>
                                      <p:to x="100000" y="100000"/>
                                    </p:animScale>
                                    <p:animScale>
                                      <p:cBhvr>
                                        <p:cTn id="17" dur="46">
                                          <p:stCondLst>
                                            <p:cond delay="2873"/>
                                          </p:stCondLst>
                                        </p:cTn>
                                        <p:tgtEl>
                                          <p:spTgt spid="28"/>
                                        </p:tgtEl>
                                      </p:cBhvr>
                                      <p:to x="100000" y="90000"/>
                                    </p:animScale>
                                    <p:animScale>
                                      <p:cBhvr>
                                        <p:cTn id="18" dur="290" decel="50000">
                                          <p:stCondLst>
                                            <p:cond delay="2919"/>
                                          </p:stCondLst>
                                        </p:cTn>
                                        <p:tgtEl>
                                          <p:spTgt spid="28"/>
                                        </p:tgtEl>
                                      </p:cBhvr>
                                      <p:to x="100000" y="100000"/>
                                    </p:animScale>
                                    <p:animScale>
                                      <p:cBhvr>
                                        <p:cTn id="19" dur="46">
                                          <p:stCondLst>
                                            <p:cond delay="3164"/>
                                          </p:stCondLst>
                                        </p:cTn>
                                        <p:tgtEl>
                                          <p:spTgt spid="28"/>
                                        </p:tgtEl>
                                      </p:cBhvr>
                                      <p:to x="100000" y="95000"/>
                                    </p:animScale>
                                    <p:animScale>
                                      <p:cBhvr>
                                        <p:cTn id="20" dur="290" decel="50000">
                                          <p:stCondLst>
                                            <p:cond delay="3210"/>
                                          </p:stCondLst>
                                        </p:cTn>
                                        <p:tgtEl>
                                          <p:spTgt spid="2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 calcmode="lin" valueType="num">
                                      <p:cBhvr additive="base">
                                        <p:cTn id="31"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1030" name="Picture 6">
            <a:hlinkClick r:id="rId3" action="ppaction://hlinksldjump"/>
            <a:extLst>
              <a:ext uri="{FF2B5EF4-FFF2-40B4-BE49-F238E27FC236}">
                <a16:creationId xmlns:a16="http://schemas.microsoft.com/office/drawing/2014/main" id="{A536FFEF-F566-40D6-8560-65F5D6F8035B}"/>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2000"/>
                    </a14:imgEffect>
                    <a14:imgEffect>
                      <a14:saturation sat="88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76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Hexágono 8">
            <a:hlinkClick r:id="rId3" action="ppaction://hlinksldjump"/>
            <a:extLst>
              <a:ext uri="{FF2B5EF4-FFF2-40B4-BE49-F238E27FC236}">
                <a16:creationId xmlns:a16="http://schemas.microsoft.com/office/drawing/2014/main" id="{70BB3345-F1DD-4431-AFDD-628F03EA31B4}"/>
              </a:ext>
            </a:extLst>
          </p:cNvPr>
          <p:cNvSpPr/>
          <p:nvPr/>
        </p:nvSpPr>
        <p:spPr>
          <a:xfrm>
            <a:off x="4097673" y="1708597"/>
            <a:ext cx="4013570" cy="3437978"/>
          </a:xfrm>
          <a:solidFill>
            <a:schemeClr val="accent1">
              <a:lumMod val="50000"/>
              <a:alpha val="63000"/>
            </a:schemeClr>
          </a:solidFill>
          <a:ln w="12700">
            <a:solidFill>
              <a:srgbClr val="25B6E1"/>
            </a:solidFill>
            <a:prstDash val="solid"/>
          </a:ln>
          <a:effectLst>
            <a:glow>
              <a:schemeClr val="accent1">
                <a:alpha val="31000"/>
              </a:schemeClr>
            </a:glow>
          </a:effectLst>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lIns="45720" tIns="1371600" rIns="91440" bIns="45720" rtlCol="0" anchor="ctr"/>
          <a:lstStyle/>
          <a:p>
            <a:pPr algn="ctr"/>
            <a:endParaRPr lang="es-ES"/>
          </a:p>
        </p:txBody>
      </p:sp>
      <p:sp>
        <p:nvSpPr>
          <p:cNvPr id="86" name="Hexágono 85">
            <a:hlinkClick r:id="" action="ppaction://noaction"/>
            <a:extLst>
              <a:ext uri="{FF2B5EF4-FFF2-40B4-BE49-F238E27FC236}">
                <a16:creationId xmlns:a16="http://schemas.microsoft.com/office/drawing/2014/main" id="{908E31B8-D441-4FFB-BA33-497A5FC7D4BC}"/>
              </a:ext>
            </a:extLst>
          </p:cNvPr>
          <p:cNvSpPr/>
          <p:nvPr/>
        </p:nvSpPr>
        <p:spPr>
          <a:xfrm>
            <a:off x="-1935868" y="4667072"/>
            <a:ext cx="7682845" cy="1335215"/>
          </a:xfrm>
          <a:prstGeom prst="hexagon">
            <a:avLst>
              <a:gd name="adj" fmla="val 29299"/>
              <a:gd name="vf" fmla="val 115470"/>
            </a:avLst>
          </a:prstGeom>
          <a:solidFill>
            <a:srgbClr val="25B6E1">
              <a:alpha val="66000"/>
            </a:srgbClr>
          </a:solidFill>
          <a:ln>
            <a:solidFill>
              <a:srgbClr val="28C3E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sz="2800" b="1" dirty="0">
                <a:solidFill>
                  <a:schemeClr val="tx2">
                    <a:lumMod val="20000"/>
                    <a:lumOff val="80000"/>
                  </a:schemeClr>
                </a:solidFill>
                <a:cs typeface="Calibri"/>
              </a:rPr>
              <a:t>Etapas</a:t>
            </a:r>
          </a:p>
          <a:p>
            <a:pPr algn="ctr"/>
            <a:r>
              <a:rPr lang="es-ES" sz="2800" b="1" dirty="0">
                <a:solidFill>
                  <a:schemeClr val="tx2">
                    <a:lumMod val="20000"/>
                    <a:lumOff val="80000"/>
                  </a:schemeClr>
                </a:solidFill>
              </a:rPr>
              <a:t>    Ejemplo Práctico </a:t>
            </a:r>
            <a:endParaRPr lang="es-ES" dirty="0">
              <a:solidFill>
                <a:schemeClr val="tx2">
                  <a:lumMod val="20000"/>
                  <a:lumOff val="80000"/>
                </a:schemeClr>
              </a:solidFill>
            </a:endParaRPr>
          </a:p>
          <a:p>
            <a:pPr algn="ctr"/>
            <a:r>
              <a:rPr lang="es-ES" sz="2800" b="1" dirty="0">
                <a:solidFill>
                  <a:schemeClr val="tx2">
                    <a:lumMod val="20000"/>
                    <a:lumOff val="80000"/>
                  </a:schemeClr>
                </a:solidFill>
              </a:rPr>
              <a:t>  (Muestreo Aire)</a:t>
            </a:r>
            <a:endParaRPr lang="es-ES" dirty="0">
              <a:solidFill>
                <a:schemeClr val="tx2">
                  <a:lumMod val="20000"/>
                  <a:lumOff val="80000"/>
                </a:schemeClr>
              </a:solidFill>
              <a:cs typeface="Calibri"/>
            </a:endParaRPr>
          </a:p>
        </p:txBody>
      </p:sp>
      <p:pic>
        <p:nvPicPr>
          <p:cNvPr id="7" name="Imagen 6" descr="Imagen que contiene tijeras&#10;&#10;Descripción generada automáticamente">
            <a:hlinkClick r:id="rId3" action="ppaction://hlinksldjump"/>
            <a:extLst>
              <a:ext uri="{FF2B5EF4-FFF2-40B4-BE49-F238E27FC236}">
                <a16:creationId xmlns:a16="http://schemas.microsoft.com/office/drawing/2014/main" id="{D5903304-B9B5-4D75-8C01-C818CC2F99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0925" y="1957380"/>
            <a:ext cx="2246502" cy="2953734"/>
          </a:xfrm>
          <a:prstGeom prst="rect">
            <a:avLst/>
          </a:prstGeom>
        </p:spPr>
      </p:pic>
      <p:pic>
        <p:nvPicPr>
          <p:cNvPr id="14" name="Imagen 13" descr="Texto&#10;&#10;Descripción generada automáticamente">
            <a:hlinkClick r:id="rId3" action="ppaction://hlinksldjump"/>
            <a:extLst>
              <a:ext uri="{FF2B5EF4-FFF2-40B4-BE49-F238E27FC236}">
                <a16:creationId xmlns:a16="http://schemas.microsoft.com/office/drawing/2014/main" id="{574604A8-C662-4EBF-A791-EACCC2AC19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61" y="-385800"/>
            <a:ext cx="3322103" cy="2023677"/>
          </a:xfrm>
          <a:prstGeom prst="rect">
            <a:avLst/>
          </a:prstGeom>
        </p:spPr>
      </p:pic>
    </p:spTree>
    <p:extLst>
      <p:ext uri="{BB962C8B-B14F-4D97-AF65-F5344CB8AC3E}">
        <p14:creationId xmlns:p14="http://schemas.microsoft.com/office/powerpoint/2010/main" val="207618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fill="hold"/>
                                        <p:tgtEl>
                                          <p:spTgt spid="86"/>
                                        </p:tgtEl>
                                        <p:attrNameLst>
                                          <p:attrName>ppt_x</p:attrName>
                                        </p:attrNameLst>
                                      </p:cBhvr>
                                      <p:tavLst>
                                        <p:tav tm="0">
                                          <p:val>
                                            <p:strVal val="0-#ppt_w/2"/>
                                          </p:val>
                                        </p:tav>
                                        <p:tav tm="100000">
                                          <p:val>
                                            <p:strVal val="#ppt_x"/>
                                          </p:val>
                                        </p:tav>
                                      </p:tavLst>
                                    </p:anim>
                                    <p:anim calcmode="lin" valueType="num">
                                      <p:cBhvr additive="base">
                                        <p:cTn id="8" dur="500" fill="hold"/>
                                        <p:tgtEl>
                                          <p:spTgt spid="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79">
            <a:extLst>
              <a:ext uri="{FF2B5EF4-FFF2-40B4-BE49-F238E27FC236}">
                <a16:creationId xmlns:a16="http://schemas.microsoft.com/office/drawing/2014/main" id="{7F9B28F4-9C6C-087C-1277-56F79977B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Freeform: Shape 81">
            <a:extLst>
              <a:ext uri="{FF2B5EF4-FFF2-40B4-BE49-F238E27FC236}">
                <a16:creationId xmlns:a16="http://schemas.microsoft.com/office/drawing/2014/main" id="{A35AB8DF-4326-962C-9D47-D20C3B676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589924" y="2"/>
            <a:ext cx="7602076" cy="470844"/>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chemeClr val="accent4">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Freeform: Shape 83">
            <a:extLst>
              <a:ext uri="{FF2B5EF4-FFF2-40B4-BE49-F238E27FC236}">
                <a16:creationId xmlns:a16="http://schemas.microsoft.com/office/drawing/2014/main" id="{648A6DB6-01D1-5A41-6940-0CC6A317E9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5779827"/>
            <a:ext cx="10680562" cy="1078174"/>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chemeClr val="accent4">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ítulo 1">
            <a:extLst>
              <a:ext uri="{FF2B5EF4-FFF2-40B4-BE49-F238E27FC236}">
                <a16:creationId xmlns:a16="http://schemas.microsoft.com/office/drawing/2014/main" id="{3396DF64-9A7B-B62E-CA11-3BEF94E46EE5}"/>
              </a:ext>
            </a:extLst>
          </p:cNvPr>
          <p:cNvSpPr>
            <a:spLocks noGrp="1"/>
          </p:cNvSpPr>
          <p:nvPr>
            <p:ph type="title"/>
          </p:nvPr>
        </p:nvSpPr>
        <p:spPr>
          <a:xfrm>
            <a:off x="1137033" y="191140"/>
            <a:ext cx="10415553" cy="1789529"/>
          </a:xfrm>
        </p:spPr>
        <p:txBody>
          <a:bodyPr>
            <a:normAutofit/>
          </a:bodyPr>
          <a:lstStyle/>
          <a:p>
            <a:pPr>
              <a:spcBef>
                <a:spcPts val="0"/>
              </a:spcBef>
            </a:pPr>
            <a:r>
              <a:rPr lang="es-ES" dirty="0">
                <a:latin typeface="Myraid pro"/>
                <a:ea typeface="+mj-lt"/>
                <a:cs typeface="+mj-lt"/>
              </a:rPr>
              <a:t>Ejemplo práctico</a:t>
            </a:r>
          </a:p>
        </p:txBody>
      </p:sp>
      <p:sp>
        <p:nvSpPr>
          <p:cNvPr id="9" name="Content Placeholder 7">
            <a:extLst>
              <a:ext uri="{FF2B5EF4-FFF2-40B4-BE49-F238E27FC236}">
                <a16:creationId xmlns:a16="http://schemas.microsoft.com/office/drawing/2014/main" id="{4C8503B8-3835-BD9D-80B0-17C02E03DD59}"/>
              </a:ext>
            </a:extLst>
          </p:cNvPr>
          <p:cNvSpPr>
            <a:spLocks noGrp="1"/>
          </p:cNvSpPr>
          <p:nvPr>
            <p:ph idx="1"/>
          </p:nvPr>
        </p:nvSpPr>
        <p:spPr>
          <a:xfrm>
            <a:off x="1218424" y="1730949"/>
            <a:ext cx="9462137" cy="3922944"/>
          </a:xfrm>
        </p:spPr>
        <p:txBody>
          <a:bodyPr vert="horz" lIns="91440" tIns="45720" rIns="91440" bIns="45720" rtlCol="0" anchor="t">
            <a:noAutofit/>
          </a:bodyPr>
          <a:lstStyle/>
          <a:p>
            <a:pPr marL="0" indent="0" algn="just">
              <a:lnSpc>
                <a:spcPct val="150000"/>
              </a:lnSpc>
              <a:spcBef>
                <a:spcPct val="0"/>
              </a:spcBef>
              <a:buNone/>
            </a:pPr>
            <a:r>
              <a:rPr lang="es-ES" sz="1400" dirty="0">
                <a:latin typeface="Myriad Pro"/>
                <a:cs typeface="Calibri"/>
              </a:rPr>
              <a:t>	</a:t>
            </a:r>
            <a:endParaRPr lang="es-ES" sz="1050" dirty="0">
              <a:latin typeface="Myriad Pro"/>
            </a:endParaRPr>
          </a:p>
          <a:p>
            <a:pPr lvl="2"/>
            <a:endParaRPr lang="es-ES" sz="1050" dirty="0">
              <a:latin typeface="Myriad Pro"/>
            </a:endParaRPr>
          </a:p>
          <a:p>
            <a:pPr lvl="1"/>
            <a:endParaRPr lang="es-ES" sz="1200" dirty="0">
              <a:latin typeface="Myriad Pro"/>
            </a:endParaRPr>
          </a:p>
          <a:p>
            <a:pPr marL="0" indent="0" algn="just">
              <a:spcBef>
                <a:spcPct val="0"/>
              </a:spcBef>
              <a:buNone/>
            </a:pPr>
            <a:endParaRPr lang="es-ES" sz="1400" dirty="0">
              <a:latin typeface="Myriad Pro"/>
              <a:ea typeface="+mn-lt"/>
              <a:cs typeface="+mn-lt"/>
            </a:endParaRPr>
          </a:p>
          <a:p>
            <a:pPr marL="0" indent="0" algn="just">
              <a:spcBef>
                <a:spcPct val="0"/>
              </a:spcBef>
              <a:buNone/>
            </a:pPr>
            <a:r>
              <a:rPr lang="es-ES" sz="1400" dirty="0">
                <a:latin typeface="Myriad Pro"/>
                <a:ea typeface="Segoe UI Emoji"/>
                <a:cs typeface="Calibri"/>
              </a:rPr>
              <a:t>    </a:t>
            </a:r>
            <a:endParaRPr lang="en-US" sz="1400" dirty="0">
              <a:latin typeface="Myriad Pro"/>
              <a:cs typeface="Calibri"/>
            </a:endParaRPr>
          </a:p>
        </p:txBody>
      </p:sp>
      <p:pic>
        <p:nvPicPr>
          <p:cNvPr id="18" name="Imagen 18">
            <a:extLst>
              <a:ext uri="{FF2B5EF4-FFF2-40B4-BE49-F238E27FC236}">
                <a16:creationId xmlns:a16="http://schemas.microsoft.com/office/drawing/2014/main" id="{E4DC0E1E-1343-45CC-672C-8859ECED1A00}"/>
              </a:ext>
            </a:extLst>
          </p:cNvPr>
          <p:cNvPicPr>
            <a:picLocks noChangeAspect="1"/>
          </p:cNvPicPr>
          <p:nvPr/>
        </p:nvPicPr>
        <p:blipFill>
          <a:blip r:embed="rId2"/>
          <a:stretch>
            <a:fillRect/>
          </a:stretch>
        </p:blipFill>
        <p:spPr>
          <a:xfrm flipV="1">
            <a:off x="1164921" y="1406763"/>
            <a:ext cx="9084672" cy="106615"/>
          </a:xfrm>
          <a:prstGeom prst="rect">
            <a:avLst/>
          </a:prstGeom>
        </p:spPr>
      </p:pic>
      <p:pic>
        <p:nvPicPr>
          <p:cNvPr id="28" name="Imagen 27" descr="Imagen que contiene tijeras&#10;&#10;Descripción generada automáticamente">
            <a:hlinkClick r:id="rId3" action="ppaction://hlinksldjump"/>
            <a:extLst>
              <a:ext uri="{FF2B5EF4-FFF2-40B4-BE49-F238E27FC236}">
                <a16:creationId xmlns:a16="http://schemas.microsoft.com/office/drawing/2014/main" id="{DA17F918-2382-95FE-3748-20504E2AC7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7226" y="-232823"/>
            <a:ext cx="1870722" cy="2463132"/>
          </a:xfrm>
          <a:prstGeom prst="rect">
            <a:avLst/>
          </a:prstGeom>
        </p:spPr>
      </p:pic>
      <p:sp>
        <p:nvSpPr>
          <p:cNvPr id="3" name="Elipse 2">
            <a:extLst>
              <a:ext uri="{FF2B5EF4-FFF2-40B4-BE49-F238E27FC236}">
                <a16:creationId xmlns:a16="http://schemas.microsoft.com/office/drawing/2014/main" id="{43AB53EE-2D16-1BE2-2353-740DD796D04F}"/>
              </a:ext>
            </a:extLst>
          </p:cNvPr>
          <p:cNvSpPr/>
          <p:nvPr/>
        </p:nvSpPr>
        <p:spPr>
          <a:xfrm>
            <a:off x="187960" y="2207260"/>
            <a:ext cx="1513840" cy="3657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b="1" i="1" dirty="0" err="1">
                <a:solidFill>
                  <a:srgbClr val="538135"/>
                </a:solidFill>
                <a:cs typeface="Calibri"/>
              </a:rPr>
              <a:t>Sampling</a:t>
            </a:r>
            <a:endParaRPr lang="es-ES" b="1" i="1" dirty="0">
              <a:solidFill>
                <a:srgbClr val="538135"/>
              </a:solidFill>
            </a:endParaRPr>
          </a:p>
        </p:txBody>
      </p:sp>
      <p:sp>
        <p:nvSpPr>
          <p:cNvPr id="5" name="Flecha: a la izquierda y derecha 4">
            <a:extLst>
              <a:ext uri="{FF2B5EF4-FFF2-40B4-BE49-F238E27FC236}">
                <a16:creationId xmlns:a16="http://schemas.microsoft.com/office/drawing/2014/main" id="{356B0B30-AE01-E3EE-EBEF-5F202DC5AB6D}"/>
              </a:ext>
            </a:extLst>
          </p:cNvPr>
          <p:cNvSpPr/>
          <p:nvPr/>
        </p:nvSpPr>
        <p:spPr>
          <a:xfrm>
            <a:off x="1846579" y="2252980"/>
            <a:ext cx="792480" cy="274320"/>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cs typeface="Calibri"/>
            </a:endParaRPr>
          </a:p>
        </p:txBody>
      </p:sp>
      <p:sp>
        <p:nvSpPr>
          <p:cNvPr id="6" name="Elipse 5">
            <a:extLst>
              <a:ext uri="{FF2B5EF4-FFF2-40B4-BE49-F238E27FC236}">
                <a16:creationId xmlns:a16="http://schemas.microsoft.com/office/drawing/2014/main" id="{8E7F081B-E5B0-5674-D4DB-A877EC393FF0}"/>
              </a:ext>
            </a:extLst>
          </p:cNvPr>
          <p:cNvSpPr/>
          <p:nvPr/>
        </p:nvSpPr>
        <p:spPr>
          <a:xfrm>
            <a:off x="2772050" y="2221637"/>
            <a:ext cx="1766881" cy="380137"/>
          </a:xfrm>
          <a:prstGeom prst="ellipse">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s-ES" b="1" i="1" dirty="0" err="1">
                <a:solidFill>
                  <a:srgbClr val="538135"/>
                </a:solidFill>
                <a:cs typeface="Calibri"/>
              </a:rPr>
              <a:t>Incubation</a:t>
            </a:r>
            <a:endParaRPr lang="es-ES" b="1" i="1" dirty="0" err="1">
              <a:solidFill>
                <a:srgbClr val="538135"/>
              </a:solidFill>
            </a:endParaRPr>
          </a:p>
        </p:txBody>
      </p:sp>
      <p:sp>
        <p:nvSpPr>
          <p:cNvPr id="7" name="Flecha: a la izquierda y derecha 6">
            <a:extLst>
              <a:ext uri="{FF2B5EF4-FFF2-40B4-BE49-F238E27FC236}">
                <a16:creationId xmlns:a16="http://schemas.microsoft.com/office/drawing/2014/main" id="{73712E7B-9821-D0C7-CD75-E722A5081BF6}"/>
              </a:ext>
            </a:extLst>
          </p:cNvPr>
          <p:cNvSpPr/>
          <p:nvPr/>
        </p:nvSpPr>
        <p:spPr>
          <a:xfrm>
            <a:off x="4691378" y="2252980"/>
            <a:ext cx="792480" cy="274320"/>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8" name="Elipse 7">
            <a:extLst>
              <a:ext uri="{FF2B5EF4-FFF2-40B4-BE49-F238E27FC236}">
                <a16:creationId xmlns:a16="http://schemas.microsoft.com/office/drawing/2014/main" id="{59733B37-1438-FC3D-9FF7-030FE1A73E50}"/>
              </a:ext>
            </a:extLst>
          </p:cNvPr>
          <p:cNvSpPr/>
          <p:nvPr/>
        </p:nvSpPr>
        <p:spPr>
          <a:xfrm>
            <a:off x="5560106" y="2221637"/>
            <a:ext cx="2246893" cy="380137"/>
          </a:xfrm>
          <a:prstGeom prst="ellipse">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s-ES" b="1" i="1" dirty="0" err="1">
                <a:solidFill>
                  <a:srgbClr val="538135"/>
                </a:solidFill>
                <a:cs typeface="Calibri"/>
              </a:rPr>
              <a:t>Plate</a:t>
            </a:r>
            <a:r>
              <a:rPr lang="es-ES" b="1" i="1" dirty="0">
                <a:solidFill>
                  <a:srgbClr val="538135"/>
                </a:solidFill>
                <a:cs typeface="Calibri"/>
              </a:rPr>
              <a:t> Reading</a:t>
            </a:r>
            <a:endParaRPr lang="es-ES" b="1" i="1" dirty="0">
              <a:solidFill>
                <a:srgbClr val="538135"/>
              </a:solidFill>
            </a:endParaRPr>
          </a:p>
        </p:txBody>
      </p:sp>
      <p:sp>
        <p:nvSpPr>
          <p:cNvPr id="10" name="Flecha: a la derecha 9">
            <a:extLst>
              <a:ext uri="{FF2B5EF4-FFF2-40B4-BE49-F238E27FC236}">
                <a16:creationId xmlns:a16="http://schemas.microsoft.com/office/drawing/2014/main" id="{C6DD5DF9-0294-D1DF-A1E0-36D6B7936DA7}"/>
              </a:ext>
            </a:extLst>
          </p:cNvPr>
          <p:cNvSpPr/>
          <p:nvPr/>
        </p:nvSpPr>
        <p:spPr>
          <a:xfrm>
            <a:off x="7868057" y="2131411"/>
            <a:ext cx="1674674" cy="560591"/>
          </a:xfrm>
          <a:prstGeom prst="rightArrow">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s-ES" b="1" i="1" dirty="0">
                <a:solidFill>
                  <a:schemeClr val="accent6">
                    <a:lumMod val="75000"/>
                  </a:schemeClr>
                </a:solidFill>
                <a:cs typeface="Calibri"/>
              </a:rPr>
              <a:t>Colonias&gt;0</a:t>
            </a:r>
            <a:endParaRPr lang="es-ES" b="1" i="1" dirty="0">
              <a:solidFill>
                <a:schemeClr val="accent6">
                  <a:lumMod val="75000"/>
                </a:schemeClr>
              </a:solidFill>
            </a:endParaRPr>
          </a:p>
        </p:txBody>
      </p:sp>
      <p:sp>
        <p:nvSpPr>
          <p:cNvPr id="11" name="Elipse 10">
            <a:extLst>
              <a:ext uri="{FF2B5EF4-FFF2-40B4-BE49-F238E27FC236}">
                <a16:creationId xmlns:a16="http://schemas.microsoft.com/office/drawing/2014/main" id="{2F049565-65BD-B432-5C45-48AD69F8C890}"/>
              </a:ext>
            </a:extLst>
          </p:cNvPr>
          <p:cNvSpPr/>
          <p:nvPr/>
        </p:nvSpPr>
        <p:spPr>
          <a:xfrm>
            <a:off x="9645958" y="2034540"/>
            <a:ext cx="2401018" cy="711200"/>
          </a:xfrm>
          <a:prstGeom prst="ellipse">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s-ES" b="1" i="1" dirty="0" err="1">
                <a:solidFill>
                  <a:srgbClr val="538135"/>
                </a:solidFill>
                <a:cs typeface="Calibri"/>
              </a:rPr>
              <a:t>MicroOrganism</a:t>
            </a:r>
            <a:r>
              <a:rPr lang="es-ES" b="1" i="1" dirty="0">
                <a:solidFill>
                  <a:srgbClr val="538135"/>
                </a:solidFill>
                <a:cs typeface="Calibri"/>
              </a:rPr>
              <a:t> </a:t>
            </a:r>
            <a:r>
              <a:rPr lang="es-ES" b="1" i="1" dirty="0" err="1">
                <a:solidFill>
                  <a:srgbClr val="538135"/>
                </a:solidFill>
                <a:cs typeface="Calibri"/>
              </a:rPr>
              <a:t>Identification</a:t>
            </a:r>
            <a:endParaRPr lang="es-ES" b="1" i="1" dirty="0" err="1">
              <a:solidFill>
                <a:srgbClr val="538135"/>
              </a:solidFill>
            </a:endParaRPr>
          </a:p>
        </p:txBody>
      </p:sp>
      <p:sp>
        <p:nvSpPr>
          <p:cNvPr id="12" name="Flecha: a la derecha 11">
            <a:extLst>
              <a:ext uri="{FF2B5EF4-FFF2-40B4-BE49-F238E27FC236}">
                <a16:creationId xmlns:a16="http://schemas.microsoft.com/office/drawing/2014/main" id="{81B9290F-60C6-CAF3-4ED2-CC639988B00E}"/>
              </a:ext>
            </a:extLst>
          </p:cNvPr>
          <p:cNvSpPr/>
          <p:nvPr/>
        </p:nvSpPr>
        <p:spPr>
          <a:xfrm rot="5400000">
            <a:off x="5923981" y="3022913"/>
            <a:ext cx="1461634" cy="716280"/>
          </a:xfrm>
          <a:prstGeom prst="rightArrow">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s-ES" b="1" i="1" dirty="0">
                <a:solidFill>
                  <a:srgbClr val="538135"/>
                </a:solidFill>
                <a:cs typeface="Calibri"/>
              </a:rPr>
              <a:t>Colonias=0</a:t>
            </a:r>
            <a:endParaRPr lang="es-ES" b="1" i="1" dirty="0">
              <a:solidFill>
                <a:srgbClr val="538135"/>
              </a:solidFill>
            </a:endParaRPr>
          </a:p>
        </p:txBody>
      </p:sp>
      <p:sp>
        <p:nvSpPr>
          <p:cNvPr id="13" name="Elipse 12">
            <a:extLst>
              <a:ext uri="{FF2B5EF4-FFF2-40B4-BE49-F238E27FC236}">
                <a16:creationId xmlns:a16="http://schemas.microsoft.com/office/drawing/2014/main" id="{4D86BC46-9DD4-D76E-C19B-BF2D11A7B1B0}"/>
              </a:ext>
            </a:extLst>
          </p:cNvPr>
          <p:cNvSpPr/>
          <p:nvPr/>
        </p:nvSpPr>
        <p:spPr>
          <a:xfrm>
            <a:off x="5897878" y="4178728"/>
            <a:ext cx="1513840" cy="365760"/>
          </a:xfrm>
          <a:prstGeom prst="ellipse">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s-ES" b="1" dirty="0">
                <a:solidFill>
                  <a:srgbClr val="000000"/>
                </a:solidFill>
                <a:cs typeface="Calibri"/>
              </a:rPr>
              <a:t>Fin</a:t>
            </a:r>
            <a:endParaRPr lang="es-ES" b="1" dirty="0" err="1">
              <a:solidFill>
                <a:srgbClr val="000000"/>
              </a:solidFill>
            </a:endParaRPr>
          </a:p>
        </p:txBody>
      </p:sp>
      <p:pic>
        <p:nvPicPr>
          <p:cNvPr id="19" name="Imagen 9" descr="Tabla&#10;&#10;Descripción generada automáticamente">
            <a:extLst>
              <a:ext uri="{FF2B5EF4-FFF2-40B4-BE49-F238E27FC236}">
                <a16:creationId xmlns:a16="http://schemas.microsoft.com/office/drawing/2014/main" id="{E5BD36D9-A07E-869A-1A97-FE4741417085}"/>
              </a:ext>
            </a:extLst>
          </p:cNvPr>
          <p:cNvPicPr>
            <a:picLocks noChangeAspect="1"/>
          </p:cNvPicPr>
          <p:nvPr/>
        </p:nvPicPr>
        <p:blipFill>
          <a:blip r:embed="rId5"/>
          <a:stretch>
            <a:fillRect/>
          </a:stretch>
        </p:blipFill>
        <p:spPr>
          <a:xfrm>
            <a:off x="227352" y="4896029"/>
            <a:ext cx="11737296" cy="1525513"/>
          </a:xfrm>
          <a:prstGeom prst="rect">
            <a:avLst/>
          </a:prstGeom>
        </p:spPr>
      </p:pic>
    </p:spTree>
    <p:extLst>
      <p:ext uri="{BB962C8B-B14F-4D97-AF65-F5344CB8AC3E}">
        <p14:creationId xmlns:p14="http://schemas.microsoft.com/office/powerpoint/2010/main" val="4101818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1015">
                                          <p:stCondLst>
                                            <p:cond delay="0"/>
                                          </p:stCondLst>
                                        </p:cTn>
                                        <p:tgtEl>
                                          <p:spTgt spid="28"/>
                                        </p:tgtEl>
                                      </p:cBhvr>
                                    </p:animEffect>
                                    <p:anim calcmode="lin" valueType="num">
                                      <p:cBhvr>
                                        <p:cTn id="8" dur="3189"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9" dur="116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0" dur="1162" tmFilter="0, 0; 0.125,0.2665; 0.25,0.4; 0.375,0.465; 0.5,0.5;  0.625,0.535; 0.75,0.6; 0.875,0.7335; 1,1">
                                          <p:stCondLst>
                                            <p:cond delay="1162"/>
                                          </p:stCondLst>
                                        </p:cTn>
                                        <p:tgtEl>
                                          <p:spTgt spid="28"/>
                                        </p:tgtEl>
                                        <p:attrNameLst>
                                          <p:attrName>ppt_y</p:attrName>
                                        </p:attrNameLst>
                                      </p:cBhvr>
                                      <p:tavLst>
                                        <p:tav tm="0" fmla="#ppt_y-sin(pi*$)/9">
                                          <p:val>
                                            <p:fltVal val="0"/>
                                          </p:val>
                                        </p:tav>
                                        <p:tav tm="100000">
                                          <p:val>
                                            <p:fltVal val="1"/>
                                          </p:val>
                                        </p:tav>
                                      </p:tavLst>
                                    </p:anim>
                                    <p:anim calcmode="lin" valueType="num">
                                      <p:cBhvr>
                                        <p:cTn id="11" dur="581" tmFilter="0, 0; 0.125,0.2665; 0.25,0.4; 0.375,0.465; 0.5,0.5;  0.625,0.535; 0.75,0.6; 0.875,0.7335; 1,1">
                                          <p:stCondLst>
                                            <p:cond delay="2317"/>
                                          </p:stCondLst>
                                        </p:cTn>
                                        <p:tgtEl>
                                          <p:spTgt spid="28"/>
                                        </p:tgtEl>
                                        <p:attrNameLst>
                                          <p:attrName>ppt_y</p:attrName>
                                        </p:attrNameLst>
                                      </p:cBhvr>
                                      <p:tavLst>
                                        <p:tav tm="0" fmla="#ppt_y-sin(pi*$)/27">
                                          <p:val>
                                            <p:fltVal val="0"/>
                                          </p:val>
                                        </p:tav>
                                        <p:tav tm="100000">
                                          <p:val>
                                            <p:fltVal val="1"/>
                                          </p:val>
                                        </p:tav>
                                      </p:tavLst>
                                    </p:anim>
                                    <p:anim calcmode="lin" valueType="num">
                                      <p:cBhvr>
                                        <p:cTn id="12" dur="287" tmFilter="0, 0; 0.125,0.2665; 0.25,0.4; 0.375,0.465; 0.5,0.5;  0.625,0.535; 0.75,0.6; 0.875,0.7335; 1,1">
                                          <p:stCondLst>
                                            <p:cond delay="2898"/>
                                          </p:stCondLst>
                                        </p:cTn>
                                        <p:tgtEl>
                                          <p:spTgt spid="28"/>
                                        </p:tgtEl>
                                        <p:attrNameLst>
                                          <p:attrName>ppt_y</p:attrName>
                                        </p:attrNameLst>
                                      </p:cBhvr>
                                      <p:tavLst>
                                        <p:tav tm="0" fmla="#ppt_y-sin(pi*$)/81">
                                          <p:val>
                                            <p:fltVal val="0"/>
                                          </p:val>
                                        </p:tav>
                                        <p:tav tm="100000">
                                          <p:val>
                                            <p:fltVal val="1"/>
                                          </p:val>
                                        </p:tav>
                                      </p:tavLst>
                                    </p:anim>
                                    <p:animScale>
                                      <p:cBhvr>
                                        <p:cTn id="13" dur="46">
                                          <p:stCondLst>
                                            <p:cond delay="1137"/>
                                          </p:stCondLst>
                                        </p:cTn>
                                        <p:tgtEl>
                                          <p:spTgt spid="28"/>
                                        </p:tgtEl>
                                      </p:cBhvr>
                                      <p:to x="100000" y="60000"/>
                                    </p:animScale>
                                    <p:animScale>
                                      <p:cBhvr>
                                        <p:cTn id="14" dur="290" decel="50000">
                                          <p:stCondLst>
                                            <p:cond delay="1183"/>
                                          </p:stCondLst>
                                        </p:cTn>
                                        <p:tgtEl>
                                          <p:spTgt spid="28"/>
                                        </p:tgtEl>
                                      </p:cBhvr>
                                      <p:to x="100000" y="100000"/>
                                    </p:animScale>
                                    <p:animScale>
                                      <p:cBhvr>
                                        <p:cTn id="15" dur="46">
                                          <p:stCondLst>
                                            <p:cond delay="2296"/>
                                          </p:stCondLst>
                                        </p:cTn>
                                        <p:tgtEl>
                                          <p:spTgt spid="28"/>
                                        </p:tgtEl>
                                      </p:cBhvr>
                                      <p:to x="100000" y="80000"/>
                                    </p:animScale>
                                    <p:animScale>
                                      <p:cBhvr>
                                        <p:cTn id="16" dur="290" decel="50000">
                                          <p:stCondLst>
                                            <p:cond delay="2342"/>
                                          </p:stCondLst>
                                        </p:cTn>
                                        <p:tgtEl>
                                          <p:spTgt spid="28"/>
                                        </p:tgtEl>
                                      </p:cBhvr>
                                      <p:to x="100000" y="100000"/>
                                    </p:animScale>
                                    <p:animScale>
                                      <p:cBhvr>
                                        <p:cTn id="17" dur="46">
                                          <p:stCondLst>
                                            <p:cond delay="2873"/>
                                          </p:stCondLst>
                                        </p:cTn>
                                        <p:tgtEl>
                                          <p:spTgt spid="28"/>
                                        </p:tgtEl>
                                      </p:cBhvr>
                                      <p:to x="100000" y="90000"/>
                                    </p:animScale>
                                    <p:animScale>
                                      <p:cBhvr>
                                        <p:cTn id="18" dur="290" decel="50000">
                                          <p:stCondLst>
                                            <p:cond delay="2919"/>
                                          </p:stCondLst>
                                        </p:cTn>
                                        <p:tgtEl>
                                          <p:spTgt spid="28"/>
                                        </p:tgtEl>
                                      </p:cBhvr>
                                      <p:to x="100000" y="100000"/>
                                    </p:animScale>
                                    <p:animScale>
                                      <p:cBhvr>
                                        <p:cTn id="19" dur="46">
                                          <p:stCondLst>
                                            <p:cond delay="3164"/>
                                          </p:stCondLst>
                                        </p:cTn>
                                        <p:tgtEl>
                                          <p:spTgt spid="28"/>
                                        </p:tgtEl>
                                      </p:cBhvr>
                                      <p:to x="100000" y="95000"/>
                                    </p:animScale>
                                    <p:animScale>
                                      <p:cBhvr>
                                        <p:cTn id="20" dur="290" decel="50000">
                                          <p:stCondLst>
                                            <p:cond delay="3210"/>
                                          </p:stCondLst>
                                        </p:cTn>
                                        <p:tgtEl>
                                          <p:spTgt spid="2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1030" name="Picture 6">
            <a:hlinkClick r:id="" action="ppaction://noaction"/>
            <a:extLst>
              <a:ext uri="{FF2B5EF4-FFF2-40B4-BE49-F238E27FC236}">
                <a16:creationId xmlns:a16="http://schemas.microsoft.com/office/drawing/2014/main" id="{A536FFEF-F566-40D6-8560-65F5D6F8035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2000"/>
                    </a14:imgEffect>
                    <a14:imgEffect>
                      <a14:saturation sat="88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76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Hexágono 8">
            <a:hlinkClick r:id="" action="ppaction://noaction"/>
            <a:extLst>
              <a:ext uri="{FF2B5EF4-FFF2-40B4-BE49-F238E27FC236}">
                <a16:creationId xmlns:a16="http://schemas.microsoft.com/office/drawing/2014/main" id="{70BB3345-F1DD-4431-AFDD-628F03EA31B4}"/>
              </a:ext>
            </a:extLst>
          </p:cNvPr>
          <p:cNvSpPr/>
          <p:nvPr/>
        </p:nvSpPr>
        <p:spPr>
          <a:xfrm>
            <a:off x="4097673" y="1708597"/>
            <a:ext cx="4013570" cy="3437978"/>
          </a:xfrm>
          <a:solidFill>
            <a:schemeClr val="accent1">
              <a:lumMod val="50000"/>
              <a:alpha val="63000"/>
            </a:schemeClr>
          </a:solidFill>
          <a:ln w="12700">
            <a:solidFill>
              <a:srgbClr val="25B6E1"/>
            </a:solidFill>
            <a:prstDash val="solid"/>
          </a:ln>
          <a:effectLst>
            <a:glow>
              <a:schemeClr val="accent1">
                <a:alpha val="31000"/>
              </a:schemeClr>
            </a:glow>
          </a:effectLst>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lIns="45720" tIns="1371600" rIns="91440" bIns="45720" rtlCol="0" anchor="ctr"/>
          <a:lstStyle/>
          <a:p>
            <a:pPr algn="ctr"/>
            <a:endParaRPr lang="es-ES"/>
          </a:p>
        </p:txBody>
      </p:sp>
      <p:sp>
        <p:nvSpPr>
          <p:cNvPr id="86" name="Hexágono 85">
            <a:hlinkClick r:id="" action="ppaction://noaction"/>
            <a:extLst>
              <a:ext uri="{FF2B5EF4-FFF2-40B4-BE49-F238E27FC236}">
                <a16:creationId xmlns:a16="http://schemas.microsoft.com/office/drawing/2014/main" id="{908E31B8-D441-4FFB-BA33-497A5FC7D4BC}"/>
              </a:ext>
            </a:extLst>
          </p:cNvPr>
          <p:cNvSpPr/>
          <p:nvPr/>
        </p:nvSpPr>
        <p:spPr>
          <a:xfrm>
            <a:off x="-1935868" y="4667072"/>
            <a:ext cx="7682845" cy="1335215"/>
          </a:xfrm>
          <a:prstGeom prst="hexagon">
            <a:avLst>
              <a:gd name="adj" fmla="val 29299"/>
              <a:gd name="vf" fmla="val 115470"/>
            </a:avLst>
          </a:prstGeom>
          <a:solidFill>
            <a:srgbClr val="25B6E1">
              <a:alpha val="66000"/>
            </a:srgbClr>
          </a:solidFill>
          <a:ln>
            <a:solidFill>
              <a:srgbClr val="28C3E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sz="2800" b="1" dirty="0">
                <a:solidFill>
                  <a:schemeClr val="tx2">
                    <a:lumMod val="20000"/>
                    <a:lumOff val="80000"/>
                  </a:schemeClr>
                </a:solidFill>
                <a:ea typeface="+mn-lt"/>
                <a:cs typeface="+mn-lt"/>
              </a:rPr>
              <a:t>Etapas</a:t>
            </a:r>
            <a:endParaRPr lang="es-ES" dirty="0"/>
          </a:p>
          <a:p>
            <a:pPr algn="ctr"/>
            <a:r>
              <a:rPr lang="es-ES" sz="2800" b="1" dirty="0">
                <a:solidFill>
                  <a:schemeClr val="tx2">
                    <a:lumMod val="20000"/>
                    <a:lumOff val="80000"/>
                  </a:schemeClr>
                </a:solidFill>
                <a:cs typeface="Calibri"/>
              </a:rPr>
              <a:t>Objetos relacionados</a:t>
            </a:r>
            <a:endParaRPr lang="es-ES" dirty="0"/>
          </a:p>
        </p:txBody>
      </p:sp>
      <p:pic>
        <p:nvPicPr>
          <p:cNvPr id="7" name="Imagen 6" descr="Imagen que contiene tijeras&#10;&#10;Descripción generada automáticamente">
            <a:hlinkClick r:id="" action="ppaction://noaction"/>
            <a:extLst>
              <a:ext uri="{FF2B5EF4-FFF2-40B4-BE49-F238E27FC236}">
                <a16:creationId xmlns:a16="http://schemas.microsoft.com/office/drawing/2014/main" id="{D5903304-B9B5-4D75-8C01-C818CC2F99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40925" y="1957380"/>
            <a:ext cx="2246502" cy="2953734"/>
          </a:xfrm>
          <a:prstGeom prst="rect">
            <a:avLst/>
          </a:prstGeom>
        </p:spPr>
      </p:pic>
      <p:pic>
        <p:nvPicPr>
          <p:cNvPr id="14" name="Imagen 13" descr="Texto&#10;&#10;Descripción generada automáticamente">
            <a:hlinkClick r:id="" action="ppaction://noaction"/>
            <a:extLst>
              <a:ext uri="{FF2B5EF4-FFF2-40B4-BE49-F238E27FC236}">
                <a16:creationId xmlns:a16="http://schemas.microsoft.com/office/drawing/2014/main" id="{574604A8-C662-4EBF-A791-EACCC2AC19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1" y="-385800"/>
            <a:ext cx="3322103" cy="2023677"/>
          </a:xfrm>
          <a:prstGeom prst="rect">
            <a:avLst/>
          </a:prstGeom>
        </p:spPr>
      </p:pic>
    </p:spTree>
    <p:extLst>
      <p:ext uri="{BB962C8B-B14F-4D97-AF65-F5344CB8AC3E}">
        <p14:creationId xmlns:p14="http://schemas.microsoft.com/office/powerpoint/2010/main" val="3192001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fill="hold"/>
                                        <p:tgtEl>
                                          <p:spTgt spid="86"/>
                                        </p:tgtEl>
                                        <p:attrNameLst>
                                          <p:attrName>ppt_x</p:attrName>
                                        </p:attrNameLst>
                                      </p:cBhvr>
                                      <p:tavLst>
                                        <p:tav tm="0">
                                          <p:val>
                                            <p:strVal val="0-#ppt_w/2"/>
                                          </p:val>
                                        </p:tav>
                                        <p:tav tm="100000">
                                          <p:val>
                                            <p:strVal val="#ppt_x"/>
                                          </p:val>
                                        </p:tav>
                                      </p:tavLst>
                                    </p:anim>
                                    <p:anim calcmode="lin" valueType="num">
                                      <p:cBhvr additive="base">
                                        <p:cTn id="8" dur="500" fill="hold"/>
                                        <p:tgtEl>
                                          <p:spTgt spid="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Rectangle 79">
            <a:extLst>
              <a:ext uri="{FF2B5EF4-FFF2-40B4-BE49-F238E27FC236}">
                <a16:creationId xmlns:a16="http://schemas.microsoft.com/office/drawing/2014/main" id="{CBB4AD16-6B46-C6DF-6CCB-76DA6C563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Freeform: Shape 81">
            <a:extLst>
              <a:ext uri="{FF2B5EF4-FFF2-40B4-BE49-F238E27FC236}">
                <a16:creationId xmlns:a16="http://schemas.microsoft.com/office/drawing/2014/main" id="{68498BA5-B62C-E3F3-F788-8CE634A38C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589924" y="2"/>
            <a:ext cx="7602076" cy="470844"/>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chemeClr val="accent4">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Freeform: Shape 83">
            <a:extLst>
              <a:ext uri="{FF2B5EF4-FFF2-40B4-BE49-F238E27FC236}">
                <a16:creationId xmlns:a16="http://schemas.microsoft.com/office/drawing/2014/main" id="{6E329A85-E192-7F58-87BC-794125267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5779827"/>
            <a:ext cx="10680562" cy="1078174"/>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chemeClr val="accent4">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aphicFrame>
        <p:nvGraphicFramePr>
          <p:cNvPr id="4" name="Marcador de contenido 3">
            <a:extLst>
              <a:ext uri="{FF2B5EF4-FFF2-40B4-BE49-F238E27FC236}">
                <a16:creationId xmlns:a16="http://schemas.microsoft.com/office/drawing/2014/main" id="{859DD16A-BBD2-32C8-5CD1-3698C7B4D9EC}"/>
              </a:ext>
            </a:extLst>
          </p:cNvPr>
          <p:cNvGraphicFramePr>
            <a:graphicFrameLocks noGrp="1"/>
          </p:cNvGraphicFramePr>
          <p:nvPr>
            <p:ph idx="1"/>
            <p:extLst>
              <p:ext uri="{D42A27DB-BD31-4B8C-83A1-F6EECF244321}">
                <p14:modId xmlns:p14="http://schemas.microsoft.com/office/powerpoint/2010/main" val="2288002737"/>
              </p:ext>
            </p:extLst>
          </p:nvPr>
        </p:nvGraphicFramePr>
        <p:xfrm>
          <a:off x="923194" y="1552574"/>
          <a:ext cx="10077075" cy="4880338"/>
        </p:xfrm>
        <a:graphic>
          <a:graphicData uri="http://schemas.openxmlformats.org/drawingml/2006/table">
            <a:tbl>
              <a:tblPr/>
              <a:tblGrid>
                <a:gridCol w="974460">
                  <a:extLst>
                    <a:ext uri="{9D8B030D-6E8A-4147-A177-3AD203B41FA5}">
                      <a16:colId xmlns:a16="http://schemas.microsoft.com/office/drawing/2014/main" val="1553731784"/>
                    </a:ext>
                  </a:extLst>
                </a:gridCol>
                <a:gridCol w="3267311">
                  <a:extLst>
                    <a:ext uri="{9D8B030D-6E8A-4147-A177-3AD203B41FA5}">
                      <a16:colId xmlns:a16="http://schemas.microsoft.com/office/drawing/2014/main" val="1663599455"/>
                    </a:ext>
                  </a:extLst>
                </a:gridCol>
                <a:gridCol w="5835304">
                  <a:extLst>
                    <a:ext uri="{9D8B030D-6E8A-4147-A177-3AD203B41FA5}">
                      <a16:colId xmlns:a16="http://schemas.microsoft.com/office/drawing/2014/main" val="487155467"/>
                    </a:ext>
                  </a:extLst>
                </a:gridCol>
              </a:tblGrid>
              <a:tr h="297316">
                <a:tc>
                  <a:txBody>
                    <a:bodyPr/>
                    <a:lstStyle/>
                    <a:p>
                      <a:r>
                        <a:rPr lang="es-ES" sz="1600" b="1" dirty="0">
                          <a:latin typeface="Myriad Pro"/>
                        </a:rPr>
                        <a:t>Tipo</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D9A78"/>
                    </a:solidFill>
                  </a:tcPr>
                </a:tc>
                <a:tc>
                  <a:txBody>
                    <a:bodyPr/>
                    <a:lstStyle/>
                    <a:p>
                      <a:r>
                        <a:rPr lang="es-ES" sz="1600" b="1" dirty="0">
                          <a:latin typeface="Myriad Pro"/>
                        </a:rPr>
                        <a:t>Nombre</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D9A78"/>
                    </a:solidFill>
                  </a:tcPr>
                </a:tc>
                <a:tc>
                  <a:txBody>
                    <a:bodyPr/>
                    <a:lstStyle/>
                    <a:p>
                      <a:r>
                        <a:rPr lang="es-ES" sz="1600" b="1" dirty="0">
                          <a:latin typeface="Myriad Pro"/>
                        </a:rPr>
                        <a:t>Observación</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D9A78"/>
                    </a:solidFill>
                  </a:tcPr>
                </a:tc>
                <a:extLst>
                  <a:ext uri="{0D108BD9-81ED-4DB2-BD59-A6C34878D82A}">
                    <a16:rowId xmlns:a16="http://schemas.microsoft.com/office/drawing/2014/main" val="1149306879"/>
                  </a:ext>
                </a:extLst>
              </a:tr>
              <a:tr h="371645">
                <a:tc>
                  <a:txBody>
                    <a:bodyPr/>
                    <a:lstStyle/>
                    <a:p>
                      <a:pPr algn="l"/>
                      <a:r>
                        <a:rPr lang="es-ES" sz="1000" dirty="0">
                          <a:solidFill>
                            <a:schemeClr val="tx1"/>
                          </a:solidFill>
                          <a:latin typeface="Myriad Pro"/>
                        </a:rPr>
                        <a:t>CAMPO</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l"/>
                      <a:r>
                        <a:rPr lang="es-ES" sz="1050" b="1" dirty="0">
                          <a:solidFill>
                            <a:schemeClr val="tx1"/>
                          </a:solidFill>
                          <a:latin typeface="Myriad Pro"/>
                        </a:rPr>
                        <a:t>SAMPLE.CURRENT_STAGE/PREVIOUS_STAGE</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r>
                        <a:rPr lang="es-ES" sz="1100" dirty="0">
                          <a:solidFill>
                            <a:schemeClr val="tx1"/>
                          </a:solidFill>
                          <a:latin typeface="Myriad Pro"/>
                        </a:rPr>
                        <a:t>Son los campos que nos permiten saber tanto la etapa actual de una muestra como la etapa anterior en la que estuvo, evidentemente la etapa anterior estará vacía </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2689945845"/>
                  </a:ext>
                </a:extLst>
              </a:tr>
              <a:tr h="255506">
                <a:tc>
                  <a:txBody>
                    <a:bodyPr/>
                    <a:lstStyle/>
                    <a:p>
                      <a:pPr lvl="0" algn="l">
                        <a:buNone/>
                      </a:pPr>
                      <a:r>
                        <a:rPr lang="es-ES" sz="1000" b="0" i="0" u="none" strike="noStrike" noProof="0" dirty="0">
                          <a:solidFill>
                            <a:schemeClr val="tx1"/>
                          </a:solidFill>
                          <a:latin typeface="Myriad Pro"/>
                        </a:rPr>
                        <a:t>TABLA</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lvl="0" algn="l">
                        <a:buNone/>
                      </a:pPr>
                      <a:r>
                        <a:rPr lang="es-ES" sz="1050" b="1" i="0" u="none" strike="noStrike" noProof="0" dirty="0">
                          <a:solidFill>
                            <a:schemeClr val="tx1"/>
                          </a:solidFill>
                          <a:latin typeface="Myriad Pro"/>
                        </a:rPr>
                        <a:t>SAMPLE_STAGE_TIMING_CAPTURE</a:t>
                      </a:r>
                      <a:endParaRPr lang="es-ES" sz="1600" b="1" dirty="0">
                        <a:solidFill>
                          <a:schemeClr val="tx1"/>
                        </a:solidFill>
                        <a:latin typeface="Myriad Pro"/>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lvl="0">
                        <a:buNone/>
                      </a:pPr>
                      <a:r>
                        <a:rPr lang="es-ES" sz="1100" dirty="0">
                          <a:solidFill>
                            <a:schemeClr val="tx1"/>
                          </a:solidFill>
                          <a:latin typeface="Myriad Pro"/>
                        </a:rPr>
                        <a:t>Repositorio donde se guarda el rango de tiempos en que está cada muestra en una etapa</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722042282"/>
                  </a:ext>
                </a:extLst>
              </a:tr>
              <a:tr h="255506">
                <a:tc>
                  <a:txBody>
                    <a:bodyPr/>
                    <a:lstStyle/>
                    <a:p>
                      <a:pPr algn="l"/>
                      <a:r>
                        <a:rPr lang="es-ES" sz="1000" dirty="0">
                          <a:solidFill>
                            <a:schemeClr val="tx1"/>
                          </a:solidFill>
                          <a:latin typeface="Myriad Pro"/>
                        </a:rPr>
                        <a:t>TABLA</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lvl="0" algn="l">
                        <a:buNone/>
                      </a:pPr>
                      <a:r>
                        <a:rPr lang="es-ES" sz="1050" b="1" i="0" u="none" strike="noStrike" noProof="0" dirty="0">
                          <a:solidFill>
                            <a:schemeClr val="tx1"/>
                          </a:solidFill>
                          <a:latin typeface="Myriad Pro"/>
                        </a:rPr>
                        <a:t>SAMPLE_STAGE_TIMING_CAPTURE_DEVIATION</a:t>
                      </a:r>
                      <a:endParaRPr lang="es-ES" sz="1050" b="1" dirty="0">
                        <a:solidFill>
                          <a:schemeClr val="tx1"/>
                        </a:solidFill>
                        <a:latin typeface="Myriad Pro"/>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r>
                        <a:rPr lang="es-ES" sz="1100" dirty="0">
                          <a:solidFill>
                            <a:schemeClr val="tx1"/>
                          </a:solidFill>
                          <a:latin typeface="Myriad Pro"/>
                        </a:rPr>
                        <a:t>Repositorio donde se guardan los eventos cuando se excede el tiempo estipulado para una etapa.</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2134518046"/>
                  </a:ext>
                </a:extLst>
              </a:tr>
              <a:tr h="346868">
                <a:tc>
                  <a:txBody>
                    <a:bodyPr/>
                    <a:lstStyle/>
                    <a:p>
                      <a:pPr algn="l"/>
                      <a:r>
                        <a:rPr lang="es-ES" sz="1000" dirty="0">
                          <a:solidFill>
                            <a:schemeClr val="tx1"/>
                          </a:solidFill>
                          <a:latin typeface="Myriad Pro"/>
                        </a:rPr>
                        <a:t>TABLA</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lvl="0" algn="l">
                        <a:buNone/>
                      </a:pPr>
                      <a:r>
                        <a:rPr lang="es-ES" sz="1050" b="1" i="0" u="none" strike="noStrike" noProof="0" dirty="0">
                          <a:solidFill>
                            <a:schemeClr val="tx1"/>
                          </a:solidFill>
                          <a:latin typeface="Myriad Pro"/>
                        </a:rPr>
                        <a:t>STAGE_TIMING_INTERVAL</a:t>
                      </a:r>
                      <a:endParaRPr lang="es-ES" sz="1050" b="1" i="0" u="none" strike="noStrike" noProof="0" dirty="0" err="1">
                        <a:solidFill>
                          <a:schemeClr val="tx1"/>
                        </a:solidFill>
                        <a:latin typeface="Myriad Pro"/>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lvl="0">
                        <a:buNone/>
                      </a:pPr>
                      <a:r>
                        <a:rPr lang="es-ES" sz="1100" dirty="0">
                          <a:solidFill>
                            <a:schemeClr val="tx1"/>
                          </a:solidFill>
                          <a:latin typeface="Myriad Pro"/>
                        </a:rPr>
                        <a:t>Repositorio donde estipulamos o establecemos los tiempos esperados para cada etapa.</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079740966"/>
                  </a:ext>
                </a:extLst>
              </a:tr>
              <a:tr h="467590">
                <a:tc>
                  <a:txBody>
                    <a:bodyPr/>
                    <a:lstStyle/>
                    <a:p>
                      <a:pPr lvl="0" algn="l">
                        <a:buNone/>
                      </a:pPr>
                      <a:r>
                        <a:rPr lang="es-ES" sz="1000" b="0" i="0" u="none" strike="noStrike" noProof="0" dirty="0">
                          <a:solidFill>
                            <a:schemeClr val="tx1"/>
                          </a:solidFill>
                          <a:latin typeface="Myriad Pro"/>
                        </a:rPr>
                        <a:t>REGLA NEGOCIO</a:t>
                      </a:r>
                      <a:endParaRPr lang="es-ES" sz="1000" dirty="0">
                        <a:solidFill>
                          <a:schemeClr val="tx1"/>
                        </a:solidFill>
                        <a:latin typeface="Myriad Pro"/>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lvl="0" algn="l">
                        <a:buNone/>
                      </a:pPr>
                      <a:r>
                        <a:rPr lang="es-ES" sz="1050" b="1" i="0" u="none" strike="noStrike" noProof="0" dirty="0" err="1">
                          <a:solidFill>
                            <a:schemeClr val="tx1"/>
                          </a:solidFill>
                          <a:latin typeface="Myriad Pro"/>
                        </a:rPr>
                        <a:t>sampleStagesMode</a:t>
                      </a:r>
                      <a:endParaRPr lang="es-ES" sz="1600" b="1" dirty="0" err="1">
                        <a:solidFill>
                          <a:schemeClr val="tx1"/>
                        </a:solidFill>
                        <a:latin typeface="Myriad Pro"/>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r>
                        <a:rPr lang="es-ES" sz="1100" b="1" i="1" dirty="0">
                          <a:solidFill>
                            <a:schemeClr val="accent6">
                              <a:lumMod val="75000"/>
                            </a:schemeClr>
                          </a:solidFill>
                          <a:latin typeface="Myriad Pro"/>
                        </a:rPr>
                        <a:t>ENABLED/DISABLED</a:t>
                      </a:r>
                      <a:r>
                        <a:rPr lang="es-ES" sz="1100" dirty="0">
                          <a:solidFill>
                            <a:schemeClr val="tx1"/>
                          </a:solidFill>
                          <a:latin typeface="Myriad Pro"/>
                        </a:rPr>
                        <a:t>. Permite decidir si la funcionalidad de obtener la trazabilidad de las etapas debe activarse o no aplica.</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4214380992"/>
                  </a:ext>
                </a:extLst>
              </a:tr>
              <a:tr h="371645">
                <a:tc>
                  <a:txBody>
                    <a:bodyPr/>
                    <a:lstStyle/>
                    <a:p>
                      <a:pPr lvl="0" algn="l">
                        <a:buNone/>
                      </a:pPr>
                      <a:r>
                        <a:rPr lang="es-ES" sz="1000" b="0" i="0" u="none" strike="noStrike" noProof="0" dirty="0">
                          <a:solidFill>
                            <a:schemeClr val="tx1"/>
                          </a:solidFill>
                          <a:latin typeface="Myriad Pro"/>
                        </a:rPr>
                        <a:t>REGLA NEGOCIO</a:t>
                      </a:r>
                      <a:endParaRPr lang="es-ES" sz="1000" dirty="0">
                        <a:solidFill>
                          <a:schemeClr val="tx1"/>
                        </a:solidFill>
                        <a:latin typeface="Myriad Pro"/>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lvl="0" algn="l">
                        <a:buNone/>
                      </a:pPr>
                      <a:r>
                        <a:rPr lang="es-ES" sz="1050" b="1" i="0" u="none" strike="noStrike" noProof="0" dirty="0" err="1">
                          <a:solidFill>
                            <a:schemeClr val="tx1"/>
                          </a:solidFill>
                          <a:latin typeface="Myriad Pro"/>
                        </a:rPr>
                        <a:t>sampleStagesTimingCaptureMode</a:t>
                      </a:r>
                      <a:endParaRPr lang="es-ES" sz="1600" b="1" dirty="0" err="1">
                        <a:solidFill>
                          <a:schemeClr val="tx1"/>
                        </a:solidFill>
                        <a:latin typeface="Myriad Pro"/>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lvl="0">
                        <a:buNone/>
                      </a:pPr>
                      <a:r>
                        <a:rPr lang="es-ES" sz="1100" b="1" i="1" u="none" strike="noStrike" noProof="0" dirty="0">
                          <a:solidFill>
                            <a:schemeClr val="accent6">
                              <a:lumMod val="75000"/>
                            </a:schemeClr>
                          </a:solidFill>
                          <a:latin typeface="Myriad Pro"/>
                        </a:rPr>
                        <a:t>ENABLED/DISABLED</a:t>
                      </a:r>
                      <a:r>
                        <a:rPr lang="es-ES" sz="1100" b="0" i="0" u="none" strike="noStrike" noProof="0" dirty="0">
                          <a:solidFill>
                            <a:schemeClr val="tx1"/>
                          </a:solidFill>
                          <a:latin typeface="Myriad Pro"/>
                        </a:rPr>
                        <a:t>. Permite decidir si la funcionalidad de tomar los tiempos por etapa debe activarse o no aplica.</a:t>
                      </a:r>
                      <a:endParaRPr lang="es-ES" sz="1600" dirty="0">
                        <a:latin typeface="Myriad Pro"/>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3040408119"/>
                  </a:ext>
                </a:extLst>
              </a:tr>
              <a:tr h="371645">
                <a:tc>
                  <a:txBody>
                    <a:bodyPr/>
                    <a:lstStyle/>
                    <a:p>
                      <a:pPr lvl="0" algn="l">
                        <a:buNone/>
                      </a:pPr>
                      <a:r>
                        <a:rPr lang="es-ES" sz="1000" b="0" i="0" u="none" strike="noStrike" noProof="0" dirty="0">
                          <a:solidFill>
                            <a:schemeClr val="tx1"/>
                          </a:solidFill>
                          <a:latin typeface="Myriad Pro"/>
                        </a:rPr>
                        <a:t>REGLA NEGOCIO</a:t>
                      </a:r>
                      <a:endParaRPr lang="es-ES" sz="1000" dirty="0">
                        <a:solidFill>
                          <a:schemeClr val="tx1"/>
                        </a:solidFill>
                        <a:latin typeface="Myriad Pro"/>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lvl="0" algn="l">
                        <a:buNone/>
                      </a:pPr>
                      <a:r>
                        <a:rPr lang="es-ES" sz="1050" b="1" i="0" u="none" strike="noStrike" noProof="0" dirty="0" err="1">
                          <a:solidFill>
                            <a:schemeClr val="tx1"/>
                          </a:solidFill>
                          <a:latin typeface="Myriad Pro"/>
                        </a:rPr>
                        <a:t>sampleStagesTimingCaptureStages</a:t>
                      </a:r>
                      <a:endParaRPr lang="es-ES" sz="1600" b="1" dirty="0" err="1">
                        <a:solidFill>
                          <a:schemeClr val="tx1"/>
                        </a:solidFill>
                        <a:latin typeface="Myriad Pro"/>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r>
                        <a:rPr lang="es-ES" sz="1100" dirty="0">
                          <a:solidFill>
                            <a:schemeClr val="tx1"/>
                          </a:solidFill>
                          <a:latin typeface="Myriad Pro"/>
                        </a:rPr>
                        <a:t>En caso de activar la funcionalidad de tomar los tiempos por etapa, es aquí donde indicamos para qué etapas aplica, </a:t>
                      </a:r>
                      <a:r>
                        <a:rPr lang="es-ES" sz="1100" b="1" i="1" dirty="0">
                          <a:solidFill>
                            <a:schemeClr val="accent6">
                              <a:lumMod val="75000"/>
                            </a:schemeClr>
                          </a:solidFill>
                          <a:latin typeface="Myriad Pro"/>
                        </a:rPr>
                        <a:t>ALL</a:t>
                      </a:r>
                      <a:r>
                        <a:rPr lang="es-ES" sz="1100" dirty="0">
                          <a:solidFill>
                            <a:schemeClr val="tx1"/>
                          </a:solidFill>
                          <a:latin typeface="Myriad Pro"/>
                        </a:rPr>
                        <a:t> si se desea para todas las etapas.</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839920791"/>
                  </a:ext>
                </a:extLst>
              </a:tr>
              <a:tr h="668960">
                <a:tc>
                  <a:txBody>
                    <a:bodyPr/>
                    <a:lstStyle/>
                    <a:p>
                      <a:pPr lvl="0" algn="l">
                        <a:buNone/>
                      </a:pPr>
                      <a:r>
                        <a:rPr lang="es-ES" sz="1000" b="0" i="0" u="none" strike="noStrike" noProof="0" dirty="0">
                          <a:solidFill>
                            <a:schemeClr val="tx1"/>
                          </a:solidFill>
                          <a:latin typeface="Myriad Pro"/>
                        </a:rPr>
                        <a:t>REGLA NEGOCIO</a:t>
                      </a:r>
                      <a:endParaRPr lang="es-ES" sz="1000" dirty="0">
                        <a:solidFill>
                          <a:schemeClr val="tx1"/>
                        </a:solidFill>
                        <a:latin typeface="Myriad Pro"/>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lvl="0" algn="l">
                        <a:buNone/>
                      </a:pPr>
                      <a:r>
                        <a:rPr lang="es-ES" sz="1050" b="1" i="0" u="none" strike="noStrike" noProof="0" dirty="0" err="1">
                          <a:solidFill>
                            <a:schemeClr val="tx1"/>
                          </a:solidFill>
                          <a:latin typeface="Myriad Pro"/>
                        </a:rPr>
                        <a:t>sampleStagesTimingProcedureConfigEnabled</a:t>
                      </a:r>
                      <a:endParaRPr lang="es-ES" sz="1600" b="1" dirty="0" err="1">
                        <a:solidFill>
                          <a:schemeClr val="tx1"/>
                        </a:solidFill>
                        <a:latin typeface="Myriad Pro"/>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r>
                        <a:rPr lang="es-ES" sz="1100" b="1" i="1" dirty="0">
                          <a:solidFill>
                            <a:schemeClr val="accent6">
                              <a:lumMod val="75000"/>
                            </a:schemeClr>
                          </a:solidFill>
                          <a:latin typeface="Myriad Pro"/>
                        </a:rPr>
                        <a:t>ENABLED/DISABLED</a:t>
                      </a:r>
                      <a:r>
                        <a:rPr lang="es-ES" sz="1100" dirty="0">
                          <a:solidFill>
                            <a:schemeClr val="tx1"/>
                          </a:solidFill>
                          <a:latin typeface="Myriad Pro"/>
                        </a:rPr>
                        <a:t>. Permite decidir si la funcionalidad al respecto de obtener los eventos de exceso de tiempos en una etapa debe activarse o no aplica.</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4064772293"/>
                  </a:ext>
                </a:extLst>
              </a:tr>
              <a:tr h="371645">
                <a:tc>
                  <a:txBody>
                    <a:bodyPr/>
                    <a:lstStyle/>
                    <a:p>
                      <a:pPr lvl="0" algn="l">
                        <a:buNone/>
                      </a:pPr>
                      <a:r>
                        <a:rPr lang="es-ES" sz="1000" b="0" i="0" u="none" strike="noStrike" noProof="0" dirty="0">
                          <a:solidFill>
                            <a:schemeClr val="tx1"/>
                          </a:solidFill>
                          <a:latin typeface="Myriad Pro"/>
                        </a:rPr>
                        <a:t>REGLA NEGOCIO</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lvl="0" algn="l">
                        <a:buNone/>
                      </a:pPr>
                      <a:r>
                        <a:rPr lang="es-ES" sz="1050" b="1" i="0" u="none" strike="noStrike" kern="1200" noProof="0" dirty="0" err="1">
                          <a:solidFill>
                            <a:schemeClr val="tx1"/>
                          </a:solidFill>
                          <a:latin typeface="Myriad Pro"/>
                          <a:ea typeface="+mn-ea"/>
                          <a:cs typeface="+mn-cs"/>
                        </a:rPr>
                        <a:t>sampleStagesFirst</a:t>
                      </a:r>
                      <a:endParaRPr lang="es-ES" sz="1050" b="1" i="0" u="none" strike="noStrike" kern="1200" dirty="0" err="1">
                        <a:solidFill>
                          <a:schemeClr val="tx1"/>
                        </a:solidFill>
                        <a:latin typeface="Myriad Pro"/>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lvl="0">
                        <a:buNone/>
                      </a:pPr>
                      <a:r>
                        <a:rPr lang="es-ES" sz="1100" dirty="0">
                          <a:solidFill>
                            <a:schemeClr val="tx1"/>
                          </a:solidFill>
                          <a:latin typeface="Myriad Pro"/>
                        </a:rPr>
                        <a:t>Indicar cual es la etapa inicial, es decir, la que se asigna a una muestra cuando se registra/crea.</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148459123"/>
                  </a:ext>
                </a:extLst>
              </a:tr>
              <a:tr h="668960">
                <a:tc>
                  <a:txBody>
                    <a:bodyPr/>
                    <a:lstStyle/>
                    <a:p>
                      <a:pPr lvl="0" algn="l">
                        <a:buNone/>
                      </a:pPr>
                      <a:r>
                        <a:rPr lang="es-ES" sz="1000" b="0" i="0" u="none" strike="noStrike" noProof="0" dirty="0">
                          <a:solidFill>
                            <a:schemeClr val="tx1"/>
                          </a:solidFill>
                          <a:latin typeface="Myriad Pro"/>
                        </a:rPr>
                        <a:t>REGLA NEGOCIO</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lvl="0" algn="l">
                        <a:buNone/>
                      </a:pPr>
                      <a:r>
                        <a:rPr lang="es-ES" sz="1050" b="1" i="0" u="none" strike="noStrike" kern="1200" noProof="0" dirty="0" err="1">
                          <a:solidFill>
                            <a:schemeClr val="tx1"/>
                          </a:solidFill>
                          <a:latin typeface="Myriad Pro"/>
                          <a:ea typeface="+mn-ea"/>
                          <a:cs typeface="+mn-cs"/>
                        </a:rPr>
                        <a:t>sampleStagesActionAutoMoveToNext</a:t>
                      </a:r>
                      <a:endParaRPr lang="es-ES" sz="1050" b="1" i="0" u="none" strike="noStrike" kern="1200" dirty="0" err="1">
                        <a:solidFill>
                          <a:schemeClr val="tx1"/>
                        </a:solidFill>
                        <a:latin typeface="Myriad Pro"/>
                        <a:ea typeface="+mn-ea"/>
                        <a:cs typeface="+mn-c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lvl="0">
                        <a:buNone/>
                      </a:pPr>
                      <a:r>
                        <a:rPr lang="es-ES" sz="1100" dirty="0">
                          <a:solidFill>
                            <a:schemeClr val="tx1"/>
                          </a:solidFill>
                          <a:latin typeface="Myriad Pro"/>
                        </a:rPr>
                        <a:t>(Lista Etapas separadas por |). Permite indicar para qué etapas el sistema debe intentar enviar a la siguiente etapa cuando se realizan acciones sobre la muestra.</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684395153"/>
                  </a:ext>
                </a:extLst>
              </a:tr>
            </a:tbl>
          </a:graphicData>
        </a:graphic>
      </p:graphicFrame>
      <p:sp>
        <p:nvSpPr>
          <p:cNvPr id="5" name="Rectangle 1">
            <a:extLst>
              <a:ext uri="{FF2B5EF4-FFF2-40B4-BE49-F238E27FC236}">
                <a16:creationId xmlns:a16="http://schemas.microsoft.com/office/drawing/2014/main" id="{0789376D-5977-2E6A-E04E-14F43C5A068A}"/>
              </a:ext>
            </a:extLst>
          </p:cNvPr>
          <p:cNvSpPr>
            <a:spLocks noChangeArrowheads="1"/>
          </p:cNvSpPr>
          <p:nvPr/>
        </p:nvSpPr>
        <p:spPr bwMode="auto">
          <a:xfrm>
            <a:off x="2692400" y="1552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9" name="Título 1">
            <a:extLst>
              <a:ext uri="{FF2B5EF4-FFF2-40B4-BE49-F238E27FC236}">
                <a16:creationId xmlns:a16="http://schemas.microsoft.com/office/drawing/2014/main" id="{3F6A65C8-6D7C-86A9-51AD-F39D4F33E665}"/>
              </a:ext>
            </a:extLst>
          </p:cNvPr>
          <p:cNvSpPr txBox="1">
            <a:spLocks/>
          </p:cNvSpPr>
          <p:nvPr/>
        </p:nvSpPr>
        <p:spPr>
          <a:xfrm>
            <a:off x="1137033" y="191140"/>
            <a:ext cx="10415553" cy="17895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s-ES" dirty="0">
                <a:latin typeface="Myraid pro"/>
                <a:ea typeface="+mj-lt"/>
                <a:cs typeface="+mj-lt"/>
              </a:rPr>
              <a:t>Objetos Relacionados</a:t>
            </a:r>
          </a:p>
        </p:txBody>
      </p:sp>
      <p:pic>
        <p:nvPicPr>
          <p:cNvPr id="10" name="Imagen 18">
            <a:extLst>
              <a:ext uri="{FF2B5EF4-FFF2-40B4-BE49-F238E27FC236}">
                <a16:creationId xmlns:a16="http://schemas.microsoft.com/office/drawing/2014/main" id="{E139EE7A-91C1-7FCE-B2EA-42A4D9B94ACD}"/>
              </a:ext>
            </a:extLst>
          </p:cNvPr>
          <p:cNvPicPr>
            <a:picLocks noChangeAspect="1"/>
          </p:cNvPicPr>
          <p:nvPr/>
        </p:nvPicPr>
        <p:blipFill>
          <a:blip r:embed="rId2"/>
          <a:stretch>
            <a:fillRect/>
          </a:stretch>
        </p:blipFill>
        <p:spPr>
          <a:xfrm flipV="1">
            <a:off x="1164921" y="1406763"/>
            <a:ext cx="9084672" cy="106615"/>
          </a:xfrm>
          <a:prstGeom prst="rect">
            <a:avLst/>
          </a:prstGeom>
        </p:spPr>
      </p:pic>
      <p:pic>
        <p:nvPicPr>
          <p:cNvPr id="11" name="Imagen 10" descr="Imagen que contiene tijeras&#10;&#10;Descripción generada automáticamente">
            <a:hlinkClick r:id="rId3" action="ppaction://hlinksldjump"/>
            <a:extLst>
              <a:ext uri="{FF2B5EF4-FFF2-40B4-BE49-F238E27FC236}">
                <a16:creationId xmlns:a16="http://schemas.microsoft.com/office/drawing/2014/main" id="{ED23A200-04DC-95FB-B530-919262C047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7226" y="-232823"/>
            <a:ext cx="1870722" cy="2463132"/>
          </a:xfrm>
          <a:prstGeom prst="rect">
            <a:avLst/>
          </a:prstGeom>
        </p:spPr>
      </p:pic>
    </p:spTree>
    <p:extLst>
      <p:ext uri="{BB962C8B-B14F-4D97-AF65-F5344CB8AC3E}">
        <p14:creationId xmlns:p14="http://schemas.microsoft.com/office/powerpoint/2010/main" val="42110016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1015">
                                          <p:stCondLst>
                                            <p:cond delay="0"/>
                                          </p:stCondLst>
                                        </p:cTn>
                                        <p:tgtEl>
                                          <p:spTgt spid="11"/>
                                        </p:tgtEl>
                                      </p:cBhvr>
                                    </p:animEffect>
                                    <p:anim calcmode="lin" valueType="num">
                                      <p:cBhvr>
                                        <p:cTn id="8" dur="3189"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1162"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1162" tmFilter="0, 0; 0.125,0.2665; 0.25,0.4; 0.375,0.465; 0.5,0.5;  0.625,0.535; 0.75,0.6; 0.875,0.7335; 1,1">
                                          <p:stCondLst>
                                            <p:cond delay="1162"/>
                                          </p:stCondLst>
                                        </p:cTn>
                                        <p:tgtEl>
                                          <p:spTgt spid="11"/>
                                        </p:tgtEl>
                                        <p:attrNameLst>
                                          <p:attrName>ppt_y</p:attrName>
                                        </p:attrNameLst>
                                      </p:cBhvr>
                                      <p:tavLst>
                                        <p:tav tm="0" fmla="#ppt_y-sin(pi*$)/9">
                                          <p:val>
                                            <p:fltVal val="0"/>
                                          </p:val>
                                        </p:tav>
                                        <p:tav tm="100000">
                                          <p:val>
                                            <p:fltVal val="1"/>
                                          </p:val>
                                        </p:tav>
                                      </p:tavLst>
                                    </p:anim>
                                    <p:anim calcmode="lin" valueType="num">
                                      <p:cBhvr>
                                        <p:cTn id="11" dur="581" tmFilter="0, 0; 0.125,0.2665; 0.25,0.4; 0.375,0.465; 0.5,0.5;  0.625,0.535; 0.75,0.6; 0.875,0.7335; 1,1">
                                          <p:stCondLst>
                                            <p:cond delay="2317"/>
                                          </p:stCondLst>
                                        </p:cTn>
                                        <p:tgtEl>
                                          <p:spTgt spid="11"/>
                                        </p:tgtEl>
                                        <p:attrNameLst>
                                          <p:attrName>ppt_y</p:attrName>
                                        </p:attrNameLst>
                                      </p:cBhvr>
                                      <p:tavLst>
                                        <p:tav tm="0" fmla="#ppt_y-sin(pi*$)/27">
                                          <p:val>
                                            <p:fltVal val="0"/>
                                          </p:val>
                                        </p:tav>
                                        <p:tav tm="100000">
                                          <p:val>
                                            <p:fltVal val="1"/>
                                          </p:val>
                                        </p:tav>
                                      </p:tavLst>
                                    </p:anim>
                                    <p:anim calcmode="lin" valueType="num">
                                      <p:cBhvr>
                                        <p:cTn id="12" dur="287" tmFilter="0, 0; 0.125,0.2665; 0.25,0.4; 0.375,0.465; 0.5,0.5;  0.625,0.535; 0.75,0.6; 0.875,0.7335; 1,1">
                                          <p:stCondLst>
                                            <p:cond delay="2898"/>
                                          </p:stCondLst>
                                        </p:cTn>
                                        <p:tgtEl>
                                          <p:spTgt spid="11"/>
                                        </p:tgtEl>
                                        <p:attrNameLst>
                                          <p:attrName>ppt_y</p:attrName>
                                        </p:attrNameLst>
                                      </p:cBhvr>
                                      <p:tavLst>
                                        <p:tav tm="0" fmla="#ppt_y-sin(pi*$)/81">
                                          <p:val>
                                            <p:fltVal val="0"/>
                                          </p:val>
                                        </p:tav>
                                        <p:tav tm="100000">
                                          <p:val>
                                            <p:fltVal val="1"/>
                                          </p:val>
                                        </p:tav>
                                      </p:tavLst>
                                    </p:anim>
                                    <p:animScale>
                                      <p:cBhvr>
                                        <p:cTn id="13" dur="46">
                                          <p:stCondLst>
                                            <p:cond delay="1137"/>
                                          </p:stCondLst>
                                        </p:cTn>
                                        <p:tgtEl>
                                          <p:spTgt spid="11"/>
                                        </p:tgtEl>
                                      </p:cBhvr>
                                      <p:to x="100000" y="60000"/>
                                    </p:animScale>
                                    <p:animScale>
                                      <p:cBhvr>
                                        <p:cTn id="14" dur="290" decel="50000">
                                          <p:stCondLst>
                                            <p:cond delay="1183"/>
                                          </p:stCondLst>
                                        </p:cTn>
                                        <p:tgtEl>
                                          <p:spTgt spid="11"/>
                                        </p:tgtEl>
                                      </p:cBhvr>
                                      <p:to x="100000" y="100000"/>
                                    </p:animScale>
                                    <p:animScale>
                                      <p:cBhvr>
                                        <p:cTn id="15" dur="46">
                                          <p:stCondLst>
                                            <p:cond delay="2296"/>
                                          </p:stCondLst>
                                        </p:cTn>
                                        <p:tgtEl>
                                          <p:spTgt spid="11"/>
                                        </p:tgtEl>
                                      </p:cBhvr>
                                      <p:to x="100000" y="80000"/>
                                    </p:animScale>
                                    <p:animScale>
                                      <p:cBhvr>
                                        <p:cTn id="16" dur="290" decel="50000">
                                          <p:stCondLst>
                                            <p:cond delay="2342"/>
                                          </p:stCondLst>
                                        </p:cTn>
                                        <p:tgtEl>
                                          <p:spTgt spid="11"/>
                                        </p:tgtEl>
                                      </p:cBhvr>
                                      <p:to x="100000" y="100000"/>
                                    </p:animScale>
                                    <p:animScale>
                                      <p:cBhvr>
                                        <p:cTn id="17" dur="46">
                                          <p:stCondLst>
                                            <p:cond delay="2873"/>
                                          </p:stCondLst>
                                        </p:cTn>
                                        <p:tgtEl>
                                          <p:spTgt spid="11"/>
                                        </p:tgtEl>
                                      </p:cBhvr>
                                      <p:to x="100000" y="90000"/>
                                    </p:animScale>
                                    <p:animScale>
                                      <p:cBhvr>
                                        <p:cTn id="18" dur="290" decel="50000">
                                          <p:stCondLst>
                                            <p:cond delay="2919"/>
                                          </p:stCondLst>
                                        </p:cTn>
                                        <p:tgtEl>
                                          <p:spTgt spid="11"/>
                                        </p:tgtEl>
                                      </p:cBhvr>
                                      <p:to x="100000" y="100000"/>
                                    </p:animScale>
                                    <p:animScale>
                                      <p:cBhvr>
                                        <p:cTn id="19" dur="46">
                                          <p:stCondLst>
                                            <p:cond delay="3164"/>
                                          </p:stCondLst>
                                        </p:cTn>
                                        <p:tgtEl>
                                          <p:spTgt spid="11"/>
                                        </p:tgtEl>
                                      </p:cBhvr>
                                      <p:to x="100000" y="95000"/>
                                    </p:animScale>
                                    <p:animScale>
                                      <p:cBhvr>
                                        <p:cTn id="20" dur="290" decel="50000">
                                          <p:stCondLst>
                                            <p:cond delay="3210"/>
                                          </p:stCondLst>
                                        </p:cTn>
                                        <p:tgtEl>
                                          <p:spTgt spid="1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6">
            <a:hlinkClick r:id="rId2" action="ppaction://hlinksldjump"/>
            <a:extLst>
              <a:ext uri="{FF2B5EF4-FFF2-40B4-BE49-F238E27FC236}">
                <a16:creationId xmlns:a16="http://schemas.microsoft.com/office/drawing/2014/main" id="{7F2FF7F3-3ECD-418E-B290-433FC2BE87F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2000"/>
                    </a14:imgEffect>
                    <a14:imgEffect>
                      <a14:saturation sat="88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3" name="Hexágono 42">
            <a:hlinkClick r:id="rId2" action="ppaction://hlinksldjump"/>
            <a:extLst>
              <a:ext uri="{FF2B5EF4-FFF2-40B4-BE49-F238E27FC236}">
                <a16:creationId xmlns:a16="http://schemas.microsoft.com/office/drawing/2014/main" id="{ABA7E33E-C664-45FB-B974-A41E5D41504A}"/>
              </a:ext>
            </a:extLst>
          </p:cNvPr>
          <p:cNvSpPr/>
          <p:nvPr/>
        </p:nvSpPr>
        <p:spPr>
          <a:xfrm>
            <a:off x="3727581" y="1584256"/>
            <a:ext cx="4533638" cy="3689487"/>
          </a:xfrm>
          <a:prstGeom prst="hexagon">
            <a:avLst>
              <a:gd name="adj" fmla="val 29299"/>
              <a:gd name="vf" fmla="val 115470"/>
            </a:avLst>
          </a:prstGeom>
          <a:solidFill>
            <a:srgbClr val="25B6E1">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a:solidFill>
                  <a:schemeClr val="accent6">
                    <a:lumMod val="75000"/>
                  </a:schemeClr>
                </a:solidFill>
              </a:rPr>
              <a:t> 	</a:t>
            </a:r>
          </a:p>
        </p:txBody>
      </p:sp>
      <p:sp>
        <p:nvSpPr>
          <p:cNvPr id="44" name="Hexágono 43">
            <a:hlinkClick r:id="rId2" action="ppaction://hlinksldjump"/>
            <a:extLst>
              <a:ext uri="{FF2B5EF4-FFF2-40B4-BE49-F238E27FC236}">
                <a16:creationId xmlns:a16="http://schemas.microsoft.com/office/drawing/2014/main" id="{1DE9F37C-9896-4AD3-8830-8921C9379D7D}"/>
              </a:ext>
            </a:extLst>
          </p:cNvPr>
          <p:cNvSpPr/>
          <p:nvPr/>
        </p:nvSpPr>
        <p:spPr>
          <a:xfrm>
            <a:off x="7927135" y="1740330"/>
            <a:ext cx="1236017" cy="1087188"/>
          </a:xfrm>
          <a:prstGeom prst="hexagon">
            <a:avLst>
              <a:gd name="adj" fmla="val 28872"/>
              <a:gd name="vf" fmla="val 115470"/>
            </a:avLst>
          </a:prstGeom>
          <a:solidFill>
            <a:schemeClr val="accent1">
              <a:lumMod val="50000"/>
              <a:alpha val="63000"/>
            </a:schemeClr>
          </a:solidFill>
          <a:ln>
            <a:noFill/>
          </a:ln>
          <a:effectLst>
            <a:glow>
              <a:schemeClr val="accent1">
                <a:alpha val="31000"/>
              </a:schemeClr>
            </a:glow>
          </a:effectLst>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 name="Hexágono 44">
            <a:hlinkClick r:id="rId2" action="ppaction://hlinksldjump"/>
            <a:extLst>
              <a:ext uri="{FF2B5EF4-FFF2-40B4-BE49-F238E27FC236}">
                <a16:creationId xmlns:a16="http://schemas.microsoft.com/office/drawing/2014/main" id="{EE9C0D36-681E-4318-8FE7-6E54DA62E54A}"/>
              </a:ext>
            </a:extLst>
          </p:cNvPr>
          <p:cNvSpPr/>
          <p:nvPr/>
        </p:nvSpPr>
        <p:spPr>
          <a:xfrm>
            <a:off x="7281641" y="4169303"/>
            <a:ext cx="2527006" cy="2208879"/>
          </a:xfrm>
          <a:prstGeom prst="hexagon">
            <a:avLst>
              <a:gd name="adj" fmla="val 28872"/>
              <a:gd name="vf" fmla="val 115470"/>
            </a:avLst>
          </a:prstGeom>
          <a:solidFill>
            <a:schemeClr val="accent1">
              <a:lumMod val="50000"/>
              <a:alpha val="63000"/>
            </a:schemeClr>
          </a:solidFill>
          <a:ln>
            <a:noFill/>
          </a:ln>
          <a:effectLst>
            <a:glow>
              <a:schemeClr val="accent1">
                <a:alpha val="31000"/>
              </a:schemeClr>
            </a:glow>
          </a:effectLst>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6" name="Imagen 45" descr="Imagen que contiene reloj, dibujo&#10;&#10;Descripción generada automáticamente">
            <a:hlinkClick r:id="rId2" action="ppaction://hlinksldjump"/>
            <a:extLst>
              <a:ext uri="{FF2B5EF4-FFF2-40B4-BE49-F238E27FC236}">
                <a16:creationId xmlns:a16="http://schemas.microsoft.com/office/drawing/2014/main" id="{DB8623E7-E793-4BF8-B677-335A14ACB2DC}"/>
              </a:ext>
            </a:extLst>
          </p:cNvPr>
          <p:cNvPicPr>
            <a:picLocks noChangeAspect="1"/>
          </p:cNvPicPr>
          <p:nvPr/>
        </p:nvPicPr>
        <p:blipFill rotWithShape="1">
          <a:blip r:embed="rId5">
            <a:extLst>
              <a:ext uri="{28A0092B-C50C-407E-A947-70E740481C1C}">
                <a14:useLocalDpi xmlns:a14="http://schemas.microsoft.com/office/drawing/2010/main" val="0"/>
              </a:ext>
            </a:extLst>
          </a:blip>
          <a:srcRect l="30938"/>
          <a:stretch/>
        </p:blipFill>
        <p:spPr>
          <a:xfrm>
            <a:off x="7556559" y="4639693"/>
            <a:ext cx="2207611" cy="1355519"/>
          </a:xfrm>
          <a:prstGeom prst="rect">
            <a:avLst/>
          </a:prstGeom>
        </p:spPr>
      </p:pic>
      <p:pic>
        <p:nvPicPr>
          <p:cNvPr id="47" name="Imagen 42" descr="Imagen que contiene reloj, dibujo&#10;&#10;Descripción generada automáticamente">
            <a:hlinkClick r:id="rId2" action="ppaction://hlinksldjump"/>
            <a:extLst>
              <a:ext uri="{FF2B5EF4-FFF2-40B4-BE49-F238E27FC236}">
                <a16:creationId xmlns:a16="http://schemas.microsoft.com/office/drawing/2014/main" id="{9986A281-42AE-459F-ABE8-10BCE9CFB599}"/>
              </a:ext>
            </a:extLst>
          </p:cNvPr>
          <p:cNvPicPr>
            <a:picLocks noChangeAspect="1"/>
          </p:cNvPicPr>
          <p:nvPr/>
        </p:nvPicPr>
        <p:blipFill rotWithShape="1">
          <a:blip r:embed="rId5">
            <a:extLst>
              <a:ext uri="{28A0092B-C50C-407E-A947-70E740481C1C}">
                <a14:useLocalDpi xmlns:a14="http://schemas.microsoft.com/office/drawing/2010/main" val="0"/>
              </a:ext>
            </a:extLst>
          </a:blip>
          <a:srcRect r="67818"/>
          <a:stretch/>
        </p:blipFill>
        <p:spPr>
          <a:xfrm>
            <a:off x="8030777" y="1643488"/>
            <a:ext cx="1028732" cy="1355519"/>
          </a:xfrm>
          <a:prstGeom prst="rect">
            <a:avLst/>
          </a:prstGeom>
        </p:spPr>
      </p:pic>
      <p:sp>
        <p:nvSpPr>
          <p:cNvPr id="48" name="CuadroTexto 47">
            <a:hlinkClick r:id="rId6" action="ppaction://hlinksldjump"/>
            <a:extLst>
              <a:ext uri="{FF2B5EF4-FFF2-40B4-BE49-F238E27FC236}">
                <a16:creationId xmlns:a16="http://schemas.microsoft.com/office/drawing/2014/main" id="{8D1B718D-390C-4F15-9CB8-ED9661D31271}"/>
              </a:ext>
            </a:extLst>
          </p:cNvPr>
          <p:cNvSpPr txBox="1"/>
          <p:nvPr/>
        </p:nvSpPr>
        <p:spPr>
          <a:xfrm>
            <a:off x="4808735" y="3459656"/>
            <a:ext cx="2434827" cy="646331"/>
          </a:xfrm>
          <a:prstGeom prst="rect">
            <a:avLst/>
          </a:prstGeom>
          <a:noFill/>
        </p:spPr>
        <p:txBody>
          <a:bodyPr wrap="square" rtlCol="0">
            <a:spAutoFit/>
          </a:bodyPr>
          <a:lstStyle/>
          <a:p>
            <a:pPr algn="ctr"/>
            <a:r>
              <a:rPr lang="es-ES" dirty="0" err="1">
                <a:latin typeface="Arial Nova" panose="020B0604020202020204" pitchFamily="34" charset="0"/>
              </a:rPr>
              <a:t>Contact</a:t>
            </a:r>
            <a:r>
              <a:rPr lang="es-ES" dirty="0">
                <a:latin typeface="Arial Nova" panose="020B0604020202020204" pitchFamily="34" charset="0"/>
              </a:rPr>
              <a:t> </a:t>
            </a:r>
            <a:r>
              <a:rPr lang="es-ES" dirty="0" err="1">
                <a:latin typeface="Arial Nova" panose="020B0604020202020204" pitchFamily="34" charset="0"/>
              </a:rPr>
              <a:t>us</a:t>
            </a:r>
            <a:r>
              <a:rPr lang="es-ES" dirty="0">
                <a:latin typeface="Arial Nova" panose="020B0604020202020204" pitchFamily="34" charset="0"/>
              </a:rPr>
              <a:t> </a:t>
            </a:r>
            <a:endParaRPr lang="es-ES" dirty="0"/>
          </a:p>
          <a:p>
            <a:pPr algn="ctr"/>
            <a:r>
              <a:rPr lang="es-ES" dirty="0">
                <a:latin typeface="Arial Nova" panose="020B0504020202020204" pitchFamily="34" charset="0"/>
              </a:rPr>
              <a:t>info@trazit.net</a:t>
            </a:r>
          </a:p>
        </p:txBody>
      </p:sp>
      <p:pic>
        <p:nvPicPr>
          <p:cNvPr id="49" name="Gráfico 48" descr="Correo electrónico">
            <a:hlinkClick r:id="rId2" action="ppaction://hlinksldjump"/>
            <a:extLst>
              <a:ext uri="{FF2B5EF4-FFF2-40B4-BE49-F238E27FC236}">
                <a16:creationId xmlns:a16="http://schemas.microsoft.com/office/drawing/2014/main" id="{E1137FBC-C429-4C70-8824-02C474061EB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68949" y="2370318"/>
            <a:ext cx="914400" cy="914400"/>
          </a:xfrm>
          <a:prstGeom prst="rect">
            <a:avLst/>
          </a:prstGeom>
        </p:spPr>
      </p:pic>
    </p:spTree>
    <p:extLst>
      <p:ext uri="{BB962C8B-B14F-4D97-AF65-F5344CB8AC3E}">
        <p14:creationId xmlns:p14="http://schemas.microsoft.com/office/powerpoint/2010/main" val="1294849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79">
            <a:extLst>
              <a:ext uri="{FF2B5EF4-FFF2-40B4-BE49-F238E27FC236}">
                <a16:creationId xmlns:a16="http://schemas.microsoft.com/office/drawing/2014/main" id="{8653AE03-B9E6-944C-E7C5-CFDC62C397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Freeform: Shape 81">
            <a:extLst>
              <a:ext uri="{FF2B5EF4-FFF2-40B4-BE49-F238E27FC236}">
                <a16:creationId xmlns:a16="http://schemas.microsoft.com/office/drawing/2014/main" id="{FF4B74F1-2EFE-6FEC-0B28-43D0B72DA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589924" y="2"/>
            <a:ext cx="7602076" cy="470844"/>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chemeClr val="accent4">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Freeform: Shape 83">
            <a:extLst>
              <a:ext uri="{FF2B5EF4-FFF2-40B4-BE49-F238E27FC236}">
                <a16:creationId xmlns:a16="http://schemas.microsoft.com/office/drawing/2014/main" id="{2EAF1778-FF81-A8E5-A023-909AE8877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5779827"/>
            <a:ext cx="10680562" cy="1078174"/>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chemeClr val="accent4">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ítulo 1">
            <a:extLst>
              <a:ext uri="{FF2B5EF4-FFF2-40B4-BE49-F238E27FC236}">
                <a16:creationId xmlns:a16="http://schemas.microsoft.com/office/drawing/2014/main" id="{3396DF64-9A7B-B62E-CA11-3BEF94E46EE5}"/>
              </a:ext>
            </a:extLst>
          </p:cNvPr>
          <p:cNvSpPr>
            <a:spLocks noGrp="1"/>
          </p:cNvSpPr>
          <p:nvPr>
            <p:ph type="title"/>
          </p:nvPr>
        </p:nvSpPr>
        <p:spPr>
          <a:xfrm>
            <a:off x="1137033" y="191140"/>
            <a:ext cx="10415553" cy="1789529"/>
          </a:xfrm>
        </p:spPr>
        <p:txBody>
          <a:bodyPr>
            <a:normAutofit/>
          </a:bodyPr>
          <a:lstStyle/>
          <a:p>
            <a:pPr>
              <a:spcBef>
                <a:spcPts val="0"/>
              </a:spcBef>
            </a:pPr>
            <a:r>
              <a:rPr lang="es-ES" dirty="0">
                <a:latin typeface="Myraid pro"/>
                <a:ea typeface="+mj-lt"/>
                <a:cs typeface="+mj-lt"/>
              </a:rPr>
              <a:t>Muestras. Por Etapas</a:t>
            </a:r>
          </a:p>
        </p:txBody>
      </p:sp>
      <p:sp>
        <p:nvSpPr>
          <p:cNvPr id="9" name="Content Placeholder 7">
            <a:extLst>
              <a:ext uri="{FF2B5EF4-FFF2-40B4-BE49-F238E27FC236}">
                <a16:creationId xmlns:a16="http://schemas.microsoft.com/office/drawing/2014/main" id="{4C8503B8-3835-BD9D-80B0-17C02E03DD59}"/>
              </a:ext>
            </a:extLst>
          </p:cNvPr>
          <p:cNvSpPr>
            <a:spLocks noGrp="1"/>
          </p:cNvSpPr>
          <p:nvPr>
            <p:ph idx="1"/>
          </p:nvPr>
        </p:nvSpPr>
        <p:spPr>
          <a:xfrm>
            <a:off x="1218424" y="1615931"/>
            <a:ext cx="9462137" cy="5145018"/>
          </a:xfrm>
        </p:spPr>
        <p:txBody>
          <a:bodyPr vert="horz" lIns="91440" tIns="45720" rIns="91440" bIns="45720" rtlCol="0" anchor="t">
            <a:noAutofit/>
          </a:bodyPr>
          <a:lstStyle/>
          <a:p>
            <a:pPr algn="just">
              <a:lnSpc>
                <a:spcPct val="150000"/>
              </a:lnSpc>
              <a:spcBef>
                <a:spcPct val="0"/>
              </a:spcBef>
            </a:pPr>
            <a:r>
              <a:rPr lang="es-ES" sz="1800" dirty="0" err="1">
                <a:latin typeface="Myriad Pro"/>
                <a:ea typeface="Segoe UI Emoji"/>
                <a:cs typeface="Calibri"/>
              </a:rPr>
              <a:t>Trazit</a:t>
            </a:r>
            <a:r>
              <a:rPr lang="es-ES" sz="1800" dirty="0">
                <a:latin typeface="Myriad Pro"/>
                <a:cs typeface="Calibri"/>
              </a:rPr>
              <a:t>®</a:t>
            </a:r>
            <a:r>
              <a:rPr lang="es-ES" sz="1800" dirty="0">
                <a:latin typeface="Myriad Pro"/>
                <a:ea typeface="Segoe UI Emoji"/>
                <a:cs typeface="Calibri"/>
              </a:rPr>
              <a:t> ofrece la posibilidad de someter las muestras a una ruta de Etapas para asegurar que las muestras vayan pasando por estas etapas durante su ciclo de vida.</a:t>
            </a:r>
            <a:endParaRPr lang="es-ES" dirty="0">
              <a:latin typeface="Calibri" panose="020F0502020204030204"/>
              <a:ea typeface="Segoe UI Emoji"/>
              <a:cs typeface="Calibri"/>
            </a:endParaRPr>
          </a:p>
          <a:p>
            <a:pPr algn="just">
              <a:lnSpc>
                <a:spcPct val="150000"/>
              </a:lnSpc>
              <a:spcBef>
                <a:spcPct val="0"/>
              </a:spcBef>
            </a:pPr>
            <a:r>
              <a:rPr lang="es-ES" sz="1800" dirty="0">
                <a:latin typeface="Myriad Pro"/>
                <a:ea typeface="Segoe UI Emoji"/>
                <a:cs typeface="Calibri"/>
              </a:rPr>
              <a:t>Esta funcionalidad está alineada con el concepto "</a:t>
            </a:r>
            <a:r>
              <a:rPr lang="es-ES" sz="1800" dirty="0" err="1">
                <a:latin typeface="Myriad Pro"/>
                <a:ea typeface="Segoe UI Emoji"/>
                <a:cs typeface="Calibri"/>
              </a:rPr>
              <a:t>Industry</a:t>
            </a:r>
            <a:r>
              <a:rPr lang="es-ES" sz="1800" dirty="0">
                <a:latin typeface="Myriad Pro"/>
                <a:ea typeface="Segoe UI Emoji"/>
                <a:cs typeface="Calibri"/>
              </a:rPr>
              <a:t> 4.0", ya que permite capturar los "timing" respecto al tiempo en el que todas las muestras están en cada una de las etapas, desde el inicio hasta el final. Además, permite indicar un plazo o rango esperado en cada etapa y que el propio sistema genere 'violaciones de tiempo' cada vez que una muestra excede el tiempo marcado como periodo máximo.</a:t>
            </a:r>
            <a:endParaRPr lang="es-ES">
              <a:latin typeface="Calibri" panose="020F0502020204030204"/>
              <a:ea typeface="Segoe UI Emoji"/>
              <a:cs typeface="Calibri"/>
            </a:endParaRPr>
          </a:p>
          <a:p>
            <a:pPr marL="0" indent="0" algn="just">
              <a:spcBef>
                <a:spcPct val="0"/>
              </a:spcBef>
              <a:buNone/>
            </a:pPr>
            <a:endParaRPr lang="es-ES" sz="1800" b="1" dirty="0">
              <a:latin typeface="Myriad Pro"/>
              <a:ea typeface="Segoe UI Emoji"/>
              <a:cs typeface="Calibri"/>
            </a:endParaRPr>
          </a:p>
          <a:p>
            <a:pPr algn="just">
              <a:lnSpc>
                <a:spcPct val="150000"/>
              </a:lnSpc>
              <a:spcBef>
                <a:spcPct val="0"/>
              </a:spcBef>
              <a:buFont typeface="Wingdings" panose="05000000000000000000" pitchFamily="2" charset="2"/>
              <a:buChar char="§"/>
            </a:pPr>
            <a:r>
              <a:rPr lang="es-ES" sz="1400" dirty="0">
                <a:latin typeface="Myriad Pro"/>
              </a:rPr>
              <a:t>Genera tus propias rutas</a:t>
            </a:r>
          </a:p>
          <a:p>
            <a:pPr algn="just">
              <a:lnSpc>
                <a:spcPct val="150000"/>
              </a:lnSpc>
              <a:spcBef>
                <a:spcPct val="0"/>
              </a:spcBef>
              <a:buFont typeface="Wingdings" panose="05000000000000000000" pitchFamily="2" charset="2"/>
              <a:buChar char="§"/>
            </a:pPr>
            <a:r>
              <a:rPr lang="es-ES" sz="1400" dirty="0">
                <a:latin typeface="Myriad Pro"/>
              </a:rPr>
              <a:t>Define comprobaciones para permitir que una muestra cambie de etapa</a:t>
            </a:r>
          </a:p>
          <a:p>
            <a:pPr algn="just">
              <a:lnSpc>
                <a:spcPct val="150000"/>
              </a:lnSpc>
              <a:spcBef>
                <a:spcPct val="0"/>
              </a:spcBef>
              <a:buFont typeface="Wingdings" panose="05000000000000000000" pitchFamily="2" charset="2"/>
              <a:buChar char="§"/>
            </a:pPr>
            <a:r>
              <a:rPr lang="es-ES" sz="1400" dirty="0">
                <a:latin typeface="Myriad Pro"/>
              </a:rPr>
              <a:t>Necesito tener métricas de tiempos de completado de las etapas</a:t>
            </a:r>
          </a:p>
          <a:p>
            <a:pPr algn="just">
              <a:lnSpc>
                <a:spcPct val="150000"/>
              </a:lnSpc>
              <a:spcBef>
                <a:spcPct val="0"/>
              </a:spcBef>
              <a:buFont typeface="Wingdings" panose="05000000000000000000" pitchFamily="2" charset="2"/>
              <a:buChar char="§"/>
            </a:pPr>
            <a:r>
              <a:rPr lang="es-ES" sz="1400" dirty="0">
                <a:latin typeface="Myriad Pro"/>
              </a:rPr>
              <a:t>Necesito que el sistema me avise cada vez que se usa más tiempo que el esperado </a:t>
            </a:r>
          </a:p>
          <a:p>
            <a:pPr marL="0" indent="0" algn="just">
              <a:lnSpc>
                <a:spcPct val="150000"/>
              </a:lnSpc>
              <a:spcBef>
                <a:spcPct val="0"/>
              </a:spcBef>
              <a:buNone/>
            </a:pPr>
            <a:r>
              <a:rPr lang="es-ES" sz="1400" dirty="0">
                <a:latin typeface="Myriad Pro"/>
              </a:rPr>
              <a:t>en las etapas</a:t>
            </a:r>
            <a:endParaRPr lang="es-ES" dirty="0"/>
          </a:p>
          <a:p>
            <a:pPr lvl="1">
              <a:buFont typeface="Wingdings" panose="05000000000000000000" pitchFamily="2" charset="2"/>
              <a:buChar char="§"/>
            </a:pPr>
            <a:endParaRPr lang="es-ES" sz="1200" dirty="0">
              <a:latin typeface="Myriad Pro"/>
            </a:endParaRPr>
          </a:p>
          <a:p>
            <a:pPr lvl="2"/>
            <a:endParaRPr lang="es-ES" sz="1200" dirty="0">
              <a:latin typeface="Myriad Pro"/>
            </a:endParaRPr>
          </a:p>
          <a:p>
            <a:pPr lvl="2"/>
            <a:endParaRPr lang="es-ES" sz="1200" dirty="0">
              <a:latin typeface="Myriad Pro"/>
            </a:endParaRPr>
          </a:p>
          <a:p>
            <a:pPr lvl="1"/>
            <a:endParaRPr lang="es-ES" sz="1600" dirty="0">
              <a:latin typeface="Myriad Pro"/>
            </a:endParaRPr>
          </a:p>
          <a:p>
            <a:pPr marL="0" indent="0" algn="just">
              <a:spcBef>
                <a:spcPct val="0"/>
              </a:spcBef>
              <a:buNone/>
            </a:pPr>
            <a:endParaRPr lang="es-ES" sz="1800" dirty="0">
              <a:latin typeface="Myriad Pro"/>
              <a:ea typeface="Calibri" panose="020F0502020204030204"/>
              <a:cs typeface="Calibri" panose="020F0502020204030204"/>
            </a:endParaRPr>
          </a:p>
          <a:p>
            <a:pPr marL="0" indent="0" algn="just">
              <a:spcBef>
                <a:spcPct val="0"/>
              </a:spcBef>
              <a:buNone/>
            </a:pPr>
            <a:r>
              <a:rPr lang="es-ES" sz="1800" dirty="0">
                <a:latin typeface="Myriad Pro"/>
                <a:ea typeface="Segoe UI Emoji"/>
                <a:cs typeface="Calibri"/>
              </a:rPr>
              <a:t>    </a:t>
            </a:r>
            <a:endParaRPr lang="en-US" sz="1800" dirty="0">
              <a:latin typeface="Myriad Pro"/>
              <a:cs typeface="Calibri"/>
            </a:endParaRPr>
          </a:p>
        </p:txBody>
      </p:sp>
      <p:pic>
        <p:nvPicPr>
          <p:cNvPr id="18" name="Imagen 18">
            <a:extLst>
              <a:ext uri="{FF2B5EF4-FFF2-40B4-BE49-F238E27FC236}">
                <a16:creationId xmlns:a16="http://schemas.microsoft.com/office/drawing/2014/main" id="{E4DC0E1E-1343-45CC-672C-8859ECED1A00}"/>
              </a:ext>
            </a:extLst>
          </p:cNvPr>
          <p:cNvPicPr>
            <a:picLocks noChangeAspect="1"/>
          </p:cNvPicPr>
          <p:nvPr/>
        </p:nvPicPr>
        <p:blipFill>
          <a:blip r:embed="rId2"/>
          <a:stretch>
            <a:fillRect/>
          </a:stretch>
        </p:blipFill>
        <p:spPr>
          <a:xfrm flipV="1">
            <a:off x="1164921" y="1406763"/>
            <a:ext cx="9084672" cy="106615"/>
          </a:xfrm>
          <a:prstGeom prst="rect">
            <a:avLst/>
          </a:prstGeom>
        </p:spPr>
      </p:pic>
      <p:pic>
        <p:nvPicPr>
          <p:cNvPr id="28" name="Imagen 27" descr="Imagen que contiene tijeras&#10;&#10;Descripción generada automáticamente">
            <a:hlinkClick r:id="rId3" action="ppaction://hlinksldjump"/>
            <a:extLst>
              <a:ext uri="{FF2B5EF4-FFF2-40B4-BE49-F238E27FC236}">
                <a16:creationId xmlns:a16="http://schemas.microsoft.com/office/drawing/2014/main" id="{DA17F918-2382-95FE-3748-20504E2AC7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7226" y="-232823"/>
            <a:ext cx="1870722" cy="2463132"/>
          </a:xfrm>
          <a:prstGeom prst="rect">
            <a:avLst/>
          </a:prstGeom>
        </p:spPr>
      </p:pic>
      <p:pic>
        <p:nvPicPr>
          <p:cNvPr id="3" name="Imagen 3">
            <a:extLst>
              <a:ext uri="{FF2B5EF4-FFF2-40B4-BE49-F238E27FC236}">
                <a16:creationId xmlns:a16="http://schemas.microsoft.com/office/drawing/2014/main" id="{54BF7129-B1D1-916D-A81B-AD6533E7C25E}"/>
              </a:ext>
            </a:extLst>
          </p:cNvPr>
          <p:cNvPicPr>
            <a:picLocks noChangeAspect="1"/>
          </p:cNvPicPr>
          <p:nvPr/>
        </p:nvPicPr>
        <p:blipFill>
          <a:blip r:embed="rId5"/>
          <a:stretch>
            <a:fillRect/>
          </a:stretch>
        </p:blipFill>
        <p:spPr>
          <a:xfrm>
            <a:off x="8362950" y="4190440"/>
            <a:ext cx="2844800" cy="2541121"/>
          </a:xfrm>
          <a:prstGeom prst="rect">
            <a:avLst/>
          </a:prstGeom>
        </p:spPr>
      </p:pic>
    </p:spTree>
    <p:extLst>
      <p:ext uri="{BB962C8B-B14F-4D97-AF65-F5344CB8AC3E}">
        <p14:creationId xmlns:p14="http://schemas.microsoft.com/office/powerpoint/2010/main" val="379063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1015">
                                          <p:stCondLst>
                                            <p:cond delay="0"/>
                                          </p:stCondLst>
                                        </p:cTn>
                                        <p:tgtEl>
                                          <p:spTgt spid="28"/>
                                        </p:tgtEl>
                                      </p:cBhvr>
                                    </p:animEffect>
                                    <p:anim calcmode="lin" valueType="num">
                                      <p:cBhvr>
                                        <p:cTn id="8" dur="3189"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9" dur="116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0" dur="1162" tmFilter="0, 0; 0.125,0.2665; 0.25,0.4; 0.375,0.465; 0.5,0.5;  0.625,0.535; 0.75,0.6; 0.875,0.7335; 1,1">
                                          <p:stCondLst>
                                            <p:cond delay="1162"/>
                                          </p:stCondLst>
                                        </p:cTn>
                                        <p:tgtEl>
                                          <p:spTgt spid="28"/>
                                        </p:tgtEl>
                                        <p:attrNameLst>
                                          <p:attrName>ppt_y</p:attrName>
                                        </p:attrNameLst>
                                      </p:cBhvr>
                                      <p:tavLst>
                                        <p:tav tm="0" fmla="#ppt_y-sin(pi*$)/9">
                                          <p:val>
                                            <p:fltVal val="0"/>
                                          </p:val>
                                        </p:tav>
                                        <p:tav tm="100000">
                                          <p:val>
                                            <p:fltVal val="1"/>
                                          </p:val>
                                        </p:tav>
                                      </p:tavLst>
                                    </p:anim>
                                    <p:anim calcmode="lin" valueType="num">
                                      <p:cBhvr>
                                        <p:cTn id="11" dur="581" tmFilter="0, 0; 0.125,0.2665; 0.25,0.4; 0.375,0.465; 0.5,0.5;  0.625,0.535; 0.75,0.6; 0.875,0.7335; 1,1">
                                          <p:stCondLst>
                                            <p:cond delay="2317"/>
                                          </p:stCondLst>
                                        </p:cTn>
                                        <p:tgtEl>
                                          <p:spTgt spid="28"/>
                                        </p:tgtEl>
                                        <p:attrNameLst>
                                          <p:attrName>ppt_y</p:attrName>
                                        </p:attrNameLst>
                                      </p:cBhvr>
                                      <p:tavLst>
                                        <p:tav tm="0" fmla="#ppt_y-sin(pi*$)/27">
                                          <p:val>
                                            <p:fltVal val="0"/>
                                          </p:val>
                                        </p:tav>
                                        <p:tav tm="100000">
                                          <p:val>
                                            <p:fltVal val="1"/>
                                          </p:val>
                                        </p:tav>
                                      </p:tavLst>
                                    </p:anim>
                                    <p:anim calcmode="lin" valueType="num">
                                      <p:cBhvr>
                                        <p:cTn id="12" dur="287" tmFilter="0, 0; 0.125,0.2665; 0.25,0.4; 0.375,0.465; 0.5,0.5;  0.625,0.535; 0.75,0.6; 0.875,0.7335; 1,1">
                                          <p:stCondLst>
                                            <p:cond delay="2898"/>
                                          </p:stCondLst>
                                        </p:cTn>
                                        <p:tgtEl>
                                          <p:spTgt spid="28"/>
                                        </p:tgtEl>
                                        <p:attrNameLst>
                                          <p:attrName>ppt_y</p:attrName>
                                        </p:attrNameLst>
                                      </p:cBhvr>
                                      <p:tavLst>
                                        <p:tav tm="0" fmla="#ppt_y-sin(pi*$)/81">
                                          <p:val>
                                            <p:fltVal val="0"/>
                                          </p:val>
                                        </p:tav>
                                        <p:tav tm="100000">
                                          <p:val>
                                            <p:fltVal val="1"/>
                                          </p:val>
                                        </p:tav>
                                      </p:tavLst>
                                    </p:anim>
                                    <p:animScale>
                                      <p:cBhvr>
                                        <p:cTn id="13" dur="46">
                                          <p:stCondLst>
                                            <p:cond delay="1137"/>
                                          </p:stCondLst>
                                        </p:cTn>
                                        <p:tgtEl>
                                          <p:spTgt spid="28"/>
                                        </p:tgtEl>
                                      </p:cBhvr>
                                      <p:to x="100000" y="60000"/>
                                    </p:animScale>
                                    <p:animScale>
                                      <p:cBhvr>
                                        <p:cTn id="14" dur="290" decel="50000">
                                          <p:stCondLst>
                                            <p:cond delay="1183"/>
                                          </p:stCondLst>
                                        </p:cTn>
                                        <p:tgtEl>
                                          <p:spTgt spid="28"/>
                                        </p:tgtEl>
                                      </p:cBhvr>
                                      <p:to x="100000" y="100000"/>
                                    </p:animScale>
                                    <p:animScale>
                                      <p:cBhvr>
                                        <p:cTn id="15" dur="46">
                                          <p:stCondLst>
                                            <p:cond delay="2296"/>
                                          </p:stCondLst>
                                        </p:cTn>
                                        <p:tgtEl>
                                          <p:spTgt spid="28"/>
                                        </p:tgtEl>
                                      </p:cBhvr>
                                      <p:to x="100000" y="80000"/>
                                    </p:animScale>
                                    <p:animScale>
                                      <p:cBhvr>
                                        <p:cTn id="16" dur="290" decel="50000">
                                          <p:stCondLst>
                                            <p:cond delay="2342"/>
                                          </p:stCondLst>
                                        </p:cTn>
                                        <p:tgtEl>
                                          <p:spTgt spid="28"/>
                                        </p:tgtEl>
                                      </p:cBhvr>
                                      <p:to x="100000" y="100000"/>
                                    </p:animScale>
                                    <p:animScale>
                                      <p:cBhvr>
                                        <p:cTn id="17" dur="46">
                                          <p:stCondLst>
                                            <p:cond delay="2873"/>
                                          </p:stCondLst>
                                        </p:cTn>
                                        <p:tgtEl>
                                          <p:spTgt spid="28"/>
                                        </p:tgtEl>
                                      </p:cBhvr>
                                      <p:to x="100000" y="90000"/>
                                    </p:animScale>
                                    <p:animScale>
                                      <p:cBhvr>
                                        <p:cTn id="18" dur="290" decel="50000">
                                          <p:stCondLst>
                                            <p:cond delay="2919"/>
                                          </p:stCondLst>
                                        </p:cTn>
                                        <p:tgtEl>
                                          <p:spTgt spid="28"/>
                                        </p:tgtEl>
                                      </p:cBhvr>
                                      <p:to x="100000" y="100000"/>
                                    </p:animScale>
                                    <p:animScale>
                                      <p:cBhvr>
                                        <p:cTn id="19" dur="46">
                                          <p:stCondLst>
                                            <p:cond delay="3164"/>
                                          </p:stCondLst>
                                        </p:cTn>
                                        <p:tgtEl>
                                          <p:spTgt spid="28"/>
                                        </p:tgtEl>
                                      </p:cBhvr>
                                      <p:to x="100000" y="95000"/>
                                    </p:animScale>
                                    <p:animScale>
                                      <p:cBhvr>
                                        <p:cTn id="20" dur="290" decel="50000">
                                          <p:stCondLst>
                                            <p:cond delay="3210"/>
                                          </p:stCondLst>
                                        </p:cTn>
                                        <p:tgtEl>
                                          <p:spTgt spid="2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 calcmode="lin" valueType="num">
                                      <p:cBhvr additive="base">
                                        <p:cTn id="29"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 calcmode="lin" valueType="num">
                                      <p:cBhvr additive="base">
                                        <p:cTn id="35"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anim calcmode="lin" valueType="num">
                                      <p:cBhvr additive="base">
                                        <p:cTn id="41"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9">
                                            <p:txEl>
                                              <p:pRg st="5" end="5"/>
                                            </p:txEl>
                                          </p:spTgt>
                                        </p:tgtEl>
                                        <p:attrNameLst>
                                          <p:attrName>style.visibility</p:attrName>
                                        </p:attrNameLst>
                                      </p:cBhvr>
                                      <p:to>
                                        <p:strVal val="visible"/>
                                      </p:to>
                                    </p:set>
                                    <p:anim calcmode="lin" valueType="num">
                                      <p:cBhvr additive="base">
                                        <p:cTn id="47" dur="500" fill="hold"/>
                                        <p:tgtEl>
                                          <p:spTgt spid="9">
                                            <p:txEl>
                                              <p:pRg st="5" end="5"/>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9">
                                            <p:txEl>
                                              <p:pRg st="6" end="6"/>
                                            </p:txEl>
                                          </p:spTgt>
                                        </p:tgtEl>
                                        <p:attrNameLst>
                                          <p:attrName>style.visibility</p:attrName>
                                        </p:attrNameLst>
                                      </p:cBhvr>
                                      <p:to>
                                        <p:strVal val="visible"/>
                                      </p:to>
                                    </p:set>
                                    <p:anim calcmode="lin" valueType="num">
                                      <p:cBhvr additive="base">
                                        <p:cTn id="53" dur="500" fill="hold"/>
                                        <p:tgtEl>
                                          <p:spTgt spid="9">
                                            <p:txEl>
                                              <p:pRg st="6" end="6"/>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9">
                                            <p:txEl>
                                              <p:pRg st="7" end="7"/>
                                            </p:txEl>
                                          </p:spTgt>
                                        </p:tgtEl>
                                        <p:attrNameLst>
                                          <p:attrName>style.visibility</p:attrName>
                                        </p:attrNameLst>
                                      </p:cBhvr>
                                      <p:to>
                                        <p:strVal val="visible"/>
                                      </p:to>
                                    </p:set>
                                    <p:anim calcmode="lin" valueType="num">
                                      <p:cBhvr additive="base">
                                        <p:cTn id="59" dur="500" fill="hold"/>
                                        <p:tgtEl>
                                          <p:spTgt spid="9">
                                            <p:txEl>
                                              <p:pRg st="7" end="7"/>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1030" name="Picture 6">
            <a:hlinkClick r:id="rId3" action="ppaction://hlinksldjump"/>
            <a:extLst>
              <a:ext uri="{FF2B5EF4-FFF2-40B4-BE49-F238E27FC236}">
                <a16:creationId xmlns:a16="http://schemas.microsoft.com/office/drawing/2014/main" id="{A536FFEF-F566-40D6-8560-65F5D6F8035B}"/>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2000"/>
                    </a14:imgEffect>
                    <a14:imgEffect>
                      <a14:saturation sat="88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76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Hexágono 8">
            <a:hlinkClick r:id="rId3" action="ppaction://hlinksldjump"/>
            <a:extLst>
              <a:ext uri="{FF2B5EF4-FFF2-40B4-BE49-F238E27FC236}">
                <a16:creationId xmlns:a16="http://schemas.microsoft.com/office/drawing/2014/main" id="{70BB3345-F1DD-4431-AFDD-628F03EA31B4}"/>
              </a:ext>
            </a:extLst>
          </p:cNvPr>
          <p:cNvSpPr/>
          <p:nvPr/>
        </p:nvSpPr>
        <p:spPr>
          <a:xfrm>
            <a:off x="4097673" y="1708597"/>
            <a:ext cx="4013570" cy="3437978"/>
          </a:xfrm>
          <a:solidFill>
            <a:schemeClr val="accent1">
              <a:lumMod val="50000"/>
              <a:alpha val="63000"/>
            </a:schemeClr>
          </a:solidFill>
          <a:ln w="12700">
            <a:solidFill>
              <a:srgbClr val="25B6E1"/>
            </a:solidFill>
            <a:prstDash val="solid"/>
          </a:ln>
          <a:effectLst>
            <a:glow>
              <a:schemeClr val="accent1">
                <a:alpha val="31000"/>
              </a:schemeClr>
            </a:glow>
          </a:effectLst>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lIns="45720" tIns="1371600" rIns="91440" bIns="45720" rtlCol="0" anchor="ctr"/>
          <a:lstStyle/>
          <a:p>
            <a:pPr algn="ctr"/>
            <a:endParaRPr lang="es-ES"/>
          </a:p>
        </p:txBody>
      </p:sp>
      <p:sp>
        <p:nvSpPr>
          <p:cNvPr id="86" name="Hexágono 85">
            <a:hlinkClick r:id="" action="ppaction://noaction"/>
            <a:extLst>
              <a:ext uri="{FF2B5EF4-FFF2-40B4-BE49-F238E27FC236}">
                <a16:creationId xmlns:a16="http://schemas.microsoft.com/office/drawing/2014/main" id="{908E31B8-D441-4FFB-BA33-497A5FC7D4BC}"/>
              </a:ext>
            </a:extLst>
          </p:cNvPr>
          <p:cNvSpPr/>
          <p:nvPr/>
        </p:nvSpPr>
        <p:spPr>
          <a:xfrm>
            <a:off x="-1935868" y="4667072"/>
            <a:ext cx="7682845" cy="1335215"/>
          </a:xfrm>
          <a:prstGeom prst="hexagon">
            <a:avLst>
              <a:gd name="adj" fmla="val 29299"/>
              <a:gd name="vf" fmla="val 115470"/>
            </a:avLst>
          </a:prstGeom>
          <a:solidFill>
            <a:srgbClr val="25B6E1">
              <a:alpha val="66000"/>
            </a:srgbClr>
          </a:solidFill>
          <a:ln>
            <a:solidFill>
              <a:srgbClr val="28C3E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sz="2800" b="1" dirty="0">
                <a:solidFill>
                  <a:schemeClr val="tx2">
                    <a:lumMod val="20000"/>
                    <a:lumOff val="80000"/>
                  </a:schemeClr>
                </a:solidFill>
              </a:rPr>
              <a:t>Etapas</a:t>
            </a:r>
          </a:p>
          <a:p>
            <a:pPr algn="ctr"/>
            <a:r>
              <a:rPr lang="es-ES" sz="2800" b="1" dirty="0">
                <a:solidFill>
                  <a:schemeClr val="tx2">
                    <a:lumMod val="20000"/>
                    <a:lumOff val="80000"/>
                  </a:schemeClr>
                </a:solidFill>
              </a:rPr>
              <a:t>Definiendo la ruta</a:t>
            </a:r>
            <a:r>
              <a:rPr lang="es-ES" sz="2800" b="1" dirty="0">
                <a:solidFill>
                  <a:schemeClr val="accent6">
                    <a:lumMod val="75000"/>
                  </a:schemeClr>
                </a:solidFill>
              </a:rPr>
              <a:t>	</a:t>
            </a:r>
            <a:endParaRPr lang="es-ES" sz="2800" b="1" dirty="0">
              <a:solidFill>
                <a:schemeClr val="accent6">
                  <a:lumMod val="75000"/>
                </a:schemeClr>
              </a:solidFill>
              <a:cs typeface="Calibri"/>
            </a:endParaRPr>
          </a:p>
        </p:txBody>
      </p:sp>
      <p:pic>
        <p:nvPicPr>
          <p:cNvPr id="7" name="Imagen 6" descr="Imagen que contiene tijeras&#10;&#10;Descripción generada automáticamente">
            <a:hlinkClick r:id="rId3" action="ppaction://hlinksldjump"/>
            <a:extLst>
              <a:ext uri="{FF2B5EF4-FFF2-40B4-BE49-F238E27FC236}">
                <a16:creationId xmlns:a16="http://schemas.microsoft.com/office/drawing/2014/main" id="{D5903304-B9B5-4D75-8C01-C818CC2F99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0925" y="1957380"/>
            <a:ext cx="2246502" cy="2953734"/>
          </a:xfrm>
          <a:prstGeom prst="rect">
            <a:avLst/>
          </a:prstGeom>
        </p:spPr>
      </p:pic>
      <p:pic>
        <p:nvPicPr>
          <p:cNvPr id="14" name="Imagen 13" descr="Texto&#10;&#10;Descripción generada automáticamente">
            <a:hlinkClick r:id="rId3" action="ppaction://hlinksldjump"/>
            <a:extLst>
              <a:ext uri="{FF2B5EF4-FFF2-40B4-BE49-F238E27FC236}">
                <a16:creationId xmlns:a16="http://schemas.microsoft.com/office/drawing/2014/main" id="{574604A8-C662-4EBF-A791-EACCC2AC19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61" y="-385800"/>
            <a:ext cx="3322103" cy="2023677"/>
          </a:xfrm>
          <a:prstGeom prst="rect">
            <a:avLst/>
          </a:prstGeom>
        </p:spPr>
      </p:pic>
    </p:spTree>
    <p:extLst>
      <p:ext uri="{BB962C8B-B14F-4D97-AF65-F5344CB8AC3E}">
        <p14:creationId xmlns:p14="http://schemas.microsoft.com/office/powerpoint/2010/main" val="2292711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fill="hold"/>
                                        <p:tgtEl>
                                          <p:spTgt spid="86"/>
                                        </p:tgtEl>
                                        <p:attrNameLst>
                                          <p:attrName>ppt_x</p:attrName>
                                        </p:attrNameLst>
                                      </p:cBhvr>
                                      <p:tavLst>
                                        <p:tav tm="0">
                                          <p:val>
                                            <p:strVal val="0-#ppt_w/2"/>
                                          </p:val>
                                        </p:tav>
                                        <p:tav tm="100000">
                                          <p:val>
                                            <p:strVal val="#ppt_x"/>
                                          </p:val>
                                        </p:tav>
                                      </p:tavLst>
                                    </p:anim>
                                    <p:anim calcmode="lin" valueType="num">
                                      <p:cBhvr additive="base">
                                        <p:cTn id="8" dur="500" fill="hold"/>
                                        <p:tgtEl>
                                          <p:spTgt spid="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9">
            <a:extLst>
              <a:ext uri="{FF2B5EF4-FFF2-40B4-BE49-F238E27FC236}">
                <a16:creationId xmlns:a16="http://schemas.microsoft.com/office/drawing/2014/main" id="{44EF8F64-1BD8-E04A-AF61-705CFAC0A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Freeform: Shape 81">
            <a:extLst>
              <a:ext uri="{FF2B5EF4-FFF2-40B4-BE49-F238E27FC236}">
                <a16:creationId xmlns:a16="http://schemas.microsoft.com/office/drawing/2014/main" id="{B17E9333-210E-DFDB-3552-042FBC1D7E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589924" y="2"/>
            <a:ext cx="7602076" cy="470844"/>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chemeClr val="accent4">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Freeform: Shape 83">
            <a:extLst>
              <a:ext uri="{FF2B5EF4-FFF2-40B4-BE49-F238E27FC236}">
                <a16:creationId xmlns:a16="http://schemas.microsoft.com/office/drawing/2014/main" id="{C3B5BCDB-7182-9B07-F691-8D46ABBBD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5779827"/>
            <a:ext cx="10680562" cy="1078174"/>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chemeClr val="accent4">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ítulo 1">
            <a:extLst>
              <a:ext uri="{FF2B5EF4-FFF2-40B4-BE49-F238E27FC236}">
                <a16:creationId xmlns:a16="http://schemas.microsoft.com/office/drawing/2014/main" id="{3396DF64-9A7B-B62E-CA11-3BEF94E46EE5}"/>
              </a:ext>
            </a:extLst>
          </p:cNvPr>
          <p:cNvSpPr>
            <a:spLocks noGrp="1"/>
          </p:cNvSpPr>
          <p:nvPr>
            <p:ph type="title"/>
          </p:nvPr>
        </p:nvSpPr>
        <p:spPr>
          <a:xfrm>
            <a:off x="1137033" y="191140"/>
            <a:ext cx="10415553" cy="1789529"/>
          </a:xfrm>
        </p:spPr>
        <p:txBody>
          <a:bodyPr>
            <a:normAutofit/>
          </a:bodyPr>
          <a:lstStyle/>
          <a:p>
            <a:pPr>
              <a:spcBef>
                <a:spcPts val="0"/>
              </a:spcBef>
            </a:pPr>
            <a:r>
              <a:rPr lang="es-ES" dirty="0">
                <a:latin typeface="Myraid pro"/>
                <a:ea typeface="+mj-lt"/>
                <a:cs typeface="+mj-lt"/>
              </a:rPr>
              <a:t>Definiendo la ruta</a:t>
            </a:r>
          </a:p>
        </p:txBody>
      </p:sp>
      <p:sp>
        <p:nvSpPr>
          <p:cNvPr id="9" name="Content Placeholder 7">
            <a:extLst>
              <a:ext uri="{FF2B5EF4-FFF2-40B4-BE49-F238E27FC236}">
                <a16:creationId xmlns:a16="http://schemas.microsoft.com/office/drawing/2014/main" id="{4C8503B8-3835-BD9D-80B0-17C02E03DD59}"/>
              </a:ext>
            </a:extLst>
          </p:cNvPr>
          <p:cNvSpPr>
            <a:spLocks noGrp="1"/>
          </p:cNvSpPr>
          <p:nvPr>
            <p:ph idx="1"/>
          </p:nvPr>
        </p:nvSpPr>
        <p:spPr>
          <a:xfrm>
            <a:off x="1218424" y="1414648"/>
            <a:ext cx="10353533" cy="4627433"/>
          </a:xfrm>
        </p:spPr>
        <p:txBody>
          <a:bodyPr vert="horz" lIns="91440" tIns="45720" rIns="91440" bIns="45720" rtlCol="0" anchor="t">
            <a:noAutofit/>
          </a:bodyPr>
          <a:lstStyle/>
          <a:p>
            <a:pPr marL="0" indent="0" algn="just">
              <a:lnSpc>
                <a:spcPct val="150000"/>
              </a:lnSpc>
              <a:spcBef>
                <a:spcPct val="0"/>
              </a:spcBef>
              <a:buNone/>
            </a:pPr>
            <a:r>
              <a:rPr lang="es-ES" sz="1800" dirty="0">
                <a:latin typeface="Myriad Pro"/>
                <a:cs typeface="Calibri"/>
              </a:rPr>
              <a:t>Vamos a comenzar mencionando conceptos básicos: </a:t>
            </a:r>
          </a:p>
          <a:p>
            <a:pPr algn="just">
              <a:lnSpc>
                <a:spcPct val="150000"/>
              </a:lnSpc>
              <a:spcBef>
                <a:spcPct val="0"/>
              </a:spcBef>
            </a:pPr>
            <a:r>
              <a:rPr lang="es-ES" sz="1800" b="1" i="1" dirty="0">
                <a:solidFill>
                  <a:schemeClr val="accent6">
                    <a:lumMod val="75000"/>
                  </a:schemeClr>
                </a:solidFill>
                <a:latin typeface="Myriad Pro"/>
                <a:cs typeface="Calibri"/>
              </a:rPr>
              <a:t>START</a:t>
            </a:r>
            <a:r>
              <a:rPr lang="es-ES" sz="1800" dirty="0">
                <a:solidFill>
                  <a:srgbClr val="4B732F"/>
                </a:solidFill>
                <a:latin typeface="Myriad Pro"/>
                <a:cs typeface="Calibri"/>
              </a:rPr>
              <a:t> y </a:t>
            </a:r>
            <a:r>
              <a:rPr lang="es-ES" sz="1800" b="1" i="1" dirty="0">
                <a:solidFill>
                  <a:schemeClr val="accent6">
                    <a:lumMod val="75000"/>
                  </a:schemeClr>
                </a:solidFill>
                <a:latin typeface="Myriad Pro"/>
                <a:cs typeface="Calibri"/>
              </a:rPr>
              <a:t>END</a:t>
            </a:r>
            <a:r>
              <a:rPr lang="es-ES" sz="1800" dirty="0">
                <a:solidFill>
                  <a:srgbClr val="4B732F"/>
                </a:solidFill>
                <a:latin typeface="Myriad Pro"/>
                <a:cs typeface="Calibri"/>
              </a:rPr>
              <a:t>. </a:t>
            </a:r>
            <a:r>
              <a:rPr lang="es-ES" sz="1800" dirty="0">
                <a:latin typeface="Myriad Pro"/>
                <a:cs typeface="Calibri"/>
              </a:rPr>
              <a:t>En toda ruta debe haber una primera etapa, cuya etapa previa debe ser </a:t>
            </a:r>
            <a:r>
              <a:rPr lang="es-ES" sz="1800" b="1" i="1" dirty="0">
                <a:solidFill>
                  <a:schemeClr val="accent6">
                    <a:lumMod val="75000"/>
                  </a:schemeClr>
                </a:solidFill>
                <a:latin typeface="Myriad Pro"/>
                <a:cs typeface="Calibri"/>
              </a:rPr>
              <a:t>START</a:t>
            </a:r>
            <a:r>
              <a:rPr lang="es-ES" sz="1800" dirty="0">
                <a:latin typeface="Myriad Pro"/>
                <a:cs typeface="Calibri"/>
              </a:rPr>
              <a:t>, y una última etapa, cuya próxima etapa es </a:t>
            </a:r>
            <a:r>
              <a:rPr lang="es-ES" sz="1800" b="1" i="1" dirty="0">
                <a:solidFill>
                  <a:schemeClr val="accent6">
                    <a:lumMod val="75000"/>
                  </a:schemeClr>
                </a:solidFill>
                <a:latin typeface="Myriad Pro"/>
                <a:cs typeface="Calibri"/>
              </a:rPr>
              <a:t>END</a:t>
            </a:r>
            <a:r>
              <a:rPr lang="es-ES" sz="1800" dirty="0">
                <a:latin typeface="Myriad Pro"/>
                <a:cs typeface="Calibri"/>
              </a:rPr>
              <a:t>. El sistema entiende que la primera etapa para una muestra será aquella con etapa previa asignada a </a:t>
            </a:r>
            <a:r>
              <a:rPr lang="es-ES" sz="1800" b="1" i="1" dirty="0">
                <a:solidFill>
                  <a:schemeClr val="accent6">
                    <a:lumMod val="75000"/>
                  </a:schemeClr>
                </a:solidFill>
                <a:latin typeface="Myriad Pro"/>
                <a:cs typeface="Calibri"/>
              </a:rPr>
              <a:t>START</a:t>
            </a:r>
            <a:r>
              <a:rPr lang="es-ES" sz="1800" dirty="0">
                <a:latin typeface="Myriad Pro"/>
                <a:cs typeface="Calibri"/>
              </a:rPr>
              <a:t>.</a:t>
            </a:r>
          </a:p>
          <a:p>
            <a:pPr algn="just">
              <a:lnSpc>
                <a:spcPct val="150000"/>
              </a:lnSpc>
              <a:spcBef>
                <a:spcPct val="0"/>
              </a:spcBef>
            </a:pPr>
            <a:r>
              <a:rPr lang="es-ES" sz="1800" dirty="0">
                <a:latin typeface="Myriad Pro"/>
                <a:cs typeface="Calibri"/>
              </a:rPr>
              <a:t>Cada etapa puede tener asignadas una o varias etapas previas o próximas. En caso de definir una única etapa, previa o próxima, el movimiento se realizará esta otra etapa. De haber varias, entonces se deberá especificar el nombre de la etapa en el momento del movimiento.</a:t>
            </a:r>
          </a:p>
          <a:p>
            <a:pPr marL="0" indent="0" algn="just">
              <a:lnSpc>
                <a:spcPct val="150000"/>
              </a:lnSpc>
              <a:spcBef>
                <a:spcPct val="0"/>
              </a:spcBef>
              <a:buNone/>
            </a:pPr>
            <a:endParaRPr lang="es-ES" sz="1050" dirty="0">
              <a:latin typeface="Myriad Pro"/>
            </a:endParaRPr>
          </a:p>
          <a:p>
            <a:pPr lvl="2"/>
            <a:endParaRPr lang="es-ES" sz="1050" dirty="0">
              <a:latin typeface="Myriad Pro"/>
            </a:endParaRPr>
          </a:p>
          <a:p>
            <a:pPr lvl="1"/>
            <a:endParaRPr lang="es-ES" sz="1200" dirty="0">
              <a:latin typeface="Myriad Pro"/>
            </a:endParaRPr>
          </a:p>
          <a:p>
            <a:pPr marL="0" indent="0" algn="just">
              <a:spcBef>
                <a:spcPct val="0"/>
              </a:spcBef>
              <a:buNone/>
            </a:pPr>
            <a:endParaRPr lang="es-ES" sz="1400" dirty="0">
              <a:latin typeface="Myriad Pro"/>
              <a:ea typeface="+mn-lt"/>
              <a:cs typeface="+mn-lt"/>
            </a:endParaRPr>
          </a:p>
          <a:p>
            <a:pPr marL="0" indent="0" algn="just">
              <a:spcBef>
                <a:spcPct val="0"/>
              </a:spcBef>
              <a:buNone/>
            </a:pPr>
            <a:r>
              <a:rPr lang="es-ES" sz="1400" dirty="0">
                <a:latin typeface="Myriad Pro"/>
                <a:ea typeface="Segoe UI Emoji"/>
                <a:cs typeface="Calibri"/>
              </a:rPr>
              <a:t>    </a:t>
            </a:r>
            <a:endParaRPr lang="en-US" sz="1400" dirty="0">
              <a:latin typeface="Myriad Pro"/>
              <a:cs typeface="Calibri"/>
            </a:endParaRPr>
          </a:p>
        </p:txBody>
      </p:sp>
      <p:pic>
        <p:nvPicPr>
          <p:cNvPr id="18" name="Imagen 18">
            <a:extLst>
              <a:ext uri="{FF2B5EF4-FFF2-40B4-BE49-F238E27FC236}">
                <a16:creationId xmlns:a16="http://schemas.microsoft.com/office/drawing/2014/main" id="{E4DC0E1E-1343-45CC-672C-8859ECED1A00}"/>
              </a:ext>
            </a:extLst>
          </p:cNvPr>
          <p:cNvPicPr>
            <a:picLocks noChangeAspect="1"/>
          </p:cNvPicPr>
          <p:nvPr/>
        </p:nvPicPr>
        <p:blipFill>
          <a:blip r:embed="rId2"/>
          <a:stretch>
            <a:fillRect/>
          </a:stretch>
        </p:blipFill>
        <p:spPr>
          <a:xfrm flipV="1">
            <a:off x="1164921" y="1406763"/>
            <a:ext cx="9084672" cy="106615"/>
          </a:xfrm>
          <a:prstGeom prst="rect">
            <a:avLst/>
          </a:prstGeom>
        </p:spPr>
      </p:pic>
      <p:pic>
        <p:nvPicPr>
          <p:cNvPr id="28" name="Imagen 27" descr="Imagen que contiene tijeras&#10;&#10;Descripción generada automáticamente">
            <a:hlinkClick r:id="rId3" action="ppaction://hlinksldjump"/>
            <a:extLst>
              <a:ext uri="{FF2B5EF4-FFF2-40B4-BE49-F238E27FC236}">
                <a16:creationId xmlns:a16="http://schemas.microsoft.com/office/drawing/2014/main" id="{DA17F918-2382-95FE-3748-20504E2AC7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7226" y="-232823"/>
            <a:ext cx="1870722" cy="2463132"/>
          </a:xfrm>
          <a:prstGeom prst="rect">
            <a:avLst/>
          </a:prstGeom>
        </p:spPr>
      </p:pic>
      <p:pic>
        <p:nvPicPr>
          <p:cNvPr id="4" name="Marcador de contenido 4" descr="Imagen que contiene reloj, cuarto, señal&#10;&#10;Descripción generada automáticamente">
            <a:extLst>
              <a:ext uri="{FF2B5EF4-FFF2-40B4-BE49-F238E27FC236}">
                <a16:creationId xmlns:a16="http://schemas.microsoft.com/office/drawing/2014/main" id="{1FC97CDE-CCC3-80ED-7202-1FED4B9A71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16522" y="6115282"/>
            <a:ext cx="1587968" cy="742718"/>
          </a:xfrm>
          <a:prstGeom prst="rect">
            <a:avLst/>
          </a:prstGeom>
          <a:noFill/>
        </p:spPr>
      </p:pic>
      <p:pic>
        <p:nvPicPr>
          <p:cNvPr id="11" name="Imagen 9" descr="Tabla&#10;&#10;Descripción generada automáticamente">
            <a:extLst>
              <a:ext uri="{FF2B5EF4-FFF2-40B4-BE49-F238E27FC236}">
                <a16:creationId xmlns:a16="http://schemas.microsoft.com/office/drawing/2014/main" id="{270678DD-B159-4DF6-F48A-4B7DEF97F2DF}"/>
              </a:ext>
            </a:extLst>
          </p:cNvPr>
          <p:cNvPicPr>
            <a:picLocks noChangeAspect="1"/>
          </p:cNvPicPr>
          <p:nvPr/>
        </p:nvPicPr>
        <p:blipFill>
          <a:blip r:embed="rId6"/>
          <a:stretch>
            <a:fillRect/>
          </a:stretch>
        </p:blipFill>
        <p:spPr>
          <a:xfrm>
            <a:off x="227352" y="4446324"/>
            <a:ext cx="11737296" cy="1525513"/>
          </a:xfrm>
          <a:prstGeom prst="rect">
            <a:avLst/>
          </a:prstGeom>
        </p:spPr>
      </p:pic>
    </p:spTree>
    <p:extLst>
      <p:ext uri="{BB962C8B-B14F-4D97-AF65-F5344CB8AC3E}">
        <p14:creationId xmlns:p14="http://schemas.microsoft.com/office/powerpoint/2010/main" val="343864445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1015">
                                          <p:stCondLst>
                                            <p:cond delay="0"/>
                                          </p:stCondLst>
                                        </p:cTn>
                                        <p:tgtEl>
                                          <p:spTgt spid="28"/>
                                        </p:tgtEl>
                                      </p:cBhvr>
                                    </p:animEffect>
                                    <p:anim calcmode="lin" valueType="num">
                                      <p:cBhvr>
                                        <p:cTn id="8" dur="3189"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9" dur="116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0" dur="1162" tmFilter="0, 0; 0.125,0.2665; 0.25,0.4; 0.375,0.465; 0.5,0.5;  0.625,0.535; 0.75,0.6; 0.875,0.7335; 1,1">
                                          <p:stCondLst>
                                            <p:cond delay="1162"/>
                                          </p:stCondLst>
                                        </p:cTn>
                                        <p:tgtEl>
                                          <p:spTgt spid="28"/>
                                        </p:tgtEl>
                                        <p:attrNameLst>
                                          <p:attrName>ppt_y</p:attrName>
                                        </p:attrNameLst>
                                      </p:cBhvr>
                                      <p:tavLst>
                                        <p:tav tm="0" fmla="#ppt_y-sin(pi*$)/9">
                                          <p:val>
                                            <p:fltVal val="0"/>
                                          </p:val>
                                        </p:tav>
                                        <p:tav tm="100000">
                                          <p:val>
                                            <p:fltVal val="1"/>
                                          </p:val>
                                        </p:tav>
                                      </p:tavLst>
                                    </p:anim>
                                    <p:anim calcmode="lin" valueType="num">
                                      <p:cBhvr>
                                        <p:cTn id="11" dur="581" tmFilter="0, 0; 0.125,0.2665; 0.25,0.4; 0.375,0.465; 0.5,0.5;  0.625,0.535; 0.75,0.6; 0.875,0.7335; 1,1">
                                          <p:stCondLst>
                                            <p:cond delay="2317"/>
                                          </p:stCondLst>
                                        </p:cTn>
                                        <p:tgtEl>
                                          <p:spTgt spid="28"/>
                                        </p:tgtEl>
                                        <p:attrNameLst>
                                          <p:attrName>ppt_y</p:attrName>
                                        </p:attrNameLst>
                                      </p:cBhvr>
                                      <p:tavLst>
                                        <p:tav tm="0" fmla="#ppt_y-sin(pi*$)/27">
                                          <p:val>
                                            <p:fltVal val="0"/>
                                          </p:val>
                                        </p:tav>
                                        <p:tav tm="100000">
                                          <p:val>
                                            <p:fltVal val="1"/>
                                          </p:val>
                                        </p:tav>
                                      </p:tavLst>
                                    </p:anim>
                                    <p:anim calcmode="lin" valueType="num">
                                      <p:cBhvr>
                                        <p:cTn id="12" dur="287" tmFilter="0, 0; 0.125,0.2665; 0.25,0.4; 0.375,0.465; 0.5,0.5;  0.625,0.535; 0.75,0.6; 0.875,0.7335; 1,1">
                                          <p:stCondLst>
                                            <p:cond delay="2898"/>
                                          </p:stCondLst>
                                        </p:cTn>
                                        <p:tgtEl>
                                          <p:spTgt spid="28"/>
                                        </p:tgtEl>
                                        <p:attrNameLst>
                                          <p:attrName>ppt_y</p:attrName>
                                        </p:attrNameLst>
                                      </p:cBhvr>
                                      <p:tavLst>
                                        <p:tav tm="0" fmla="#ppt_y-sin(pi*$)/81">
                                          <p:val>
                                            <p:fltVal val="0"/>
                                          </p:val>
                                        </p:tav>
                                        <p:tav tm="100000">
                                          <p:val>
                                            <p:fltVal val="1"/>
                                          </p:val>
                                        </p:tav>
                                      </p:tavLst>
                                    </p:anim>
                                    <p:animScale>
                                      <p:cBhvr>
                                        <p:cTn id="13" dur="46">
                                          <p:stCondLst>
                                            <p:cond delay="1137"/>
                                          </p:stCondLst>
                                        </p:cTn>
                                        <p:tgtEl>
                                          <p:spTgt spid="28"/>
                                        </p:tgtEl>
                                      </p:cBhvr>
                                      <p:to x="100000" y="60000"/>
                                    </p:animScale>
                                    <p:animScale>
                                      <p:cBhvr>
                                        <p:cTn id="14" dur="290" decel="50000">
                                          <p:stCondLst>
                                            <p:cond delay="1183"/>
                                          </p:stCondLst>
                                        </p:cTn>
                                        <p:tgtEl>
                                          <p:spTgt spid="28"/>
                                        </p:tgtEl>
                                      </p:cBhvr>
                                      <p:to x="100000" y="100000"/>
                                    </p:animScale>
                                    <p:animScale>
                                      <p:cBhvr>
                                        <p:cTn id="15" dur="46">
                                          <p:stCondLst>
                                            <p:cond delay="2296"/>
                                          </p:stCondLst>
                                        </p:cTn>
                                        <p:tgtEl>
                                          <p:spTgt spid="28"/>
                                        </p:tgtEl>
                                      </p:cBhvr>
                                      <p:to x="100000" y="80000"/>
                                    </p:animScale>
                                    <p:animScale>
                                      <p:cBhvr>
                                        <p:cTn id="16" dur="290" decel="50000">
                                          <p:stCondLst>
                                            <p:cond delay="2342"/>
                                          </p:stCondLst>
                                        </p:cTn>
                                        <p:tgtEl>
                                          <p:spTgt spid="28"/>
                                        </p:tgtEl>
                                      </p:cBhvr>
                                      <p:to x="100000" y="100000"/>
                                    </p:animScale>
                                    <p:animScale>
                                      <p:cBhvr>
                                        <p:cTn id="17" dur="46">
                                          <p:stCondLst>
                                            <p:cond delay="2873"/>
                                          </p:stCondLst>
                                        </p:cTn>
                                        <p:tgtEl>
                                          <p:spTgt spid="28"/>
                                        </p:tgtEl>
                                      </p:cBhvr>
                                      <p:to x="100000" y="90000"/>
                                    </p:animScale>
                                    <p:animScale>
                                      <p:cBhvr>
                                        <p:cTn id="18" dur="290" decel="50000">
                                          <p:stCondLst>
                                            <p:cond delay="2919"/>
                                          </p:stCondLst>
                                        </p:cTn>
                                        <p:tgtEl>
                                          <p:spTgt spid="28"/>
                                        </p:tgtEl>
                                      </p:cBhvr>
                                      <p:to x="100000" y="100000"/>
                                    </p:animScale>
                                    <p:animScale>
                                      <p:cBhvr>
                                        <p:cTn id="19" dur="46">
                                          <p:stCondLst>
                                            <p:cond delay="3164"/>
                                          </p:stCondLst>
                                        </p:cTn>
                                        <p:tgtEl>
                                          <p:spTgt spid="28"/>
                                        </p:tgtEl>
                                      </p:cBhvr>
                                      <p:to x="100000" y="95000"/>
                                    </p:animScale>
                                    <p:animScale>
                                      <p:cBhvr>
                                        <p:cTn id="20" dur="290" decel="50000">
                                          <p:stCondLst>
                                            <p:cond delay="3210"/>
                                          </p:stCondLst>
                                        </p:cTn>
                                        <p:tgtEl>
                                          <p:spTgt spid="2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 calcmode="lin" valueType="num">
                                      <p:cBhvr additive="base">
                                        <p:cTn id="31"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1" end="1"/>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anim calcmode="lin" valueType="num">
                                      <p:cBhvr additive="base">
                                        <p:cTn id="35"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79">
            <a:extLst>
              <a:ext uri="{FF2B5EF4-FFF2-40B4-BE49-F238E27FC236}">
                <a16:creationId xmlns:a16="http://schemas.microsoft.com/office/drawing/2014/main" id="{394D477E-EE24-5152-38FA-E0926772A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Freeform: Shape 81">
            <a:extLst>
              <a:ext uri="{FF2B5EF4-FFF2-40B4-BE49-F238E27FC236}">
                <a16:creationId xmlns:a16="http://schemas.microsoft.com/office/drawing/2014/main" id="{3589D683-AD1D-1AFF-9715-18A4F7A65B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589924" y="2"/>
            <a:ext cx="7602076" cy="470844"/>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chemeClr val="accent4">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Freeform: Shape 83">
            <a:extLst>
              <a:ext uri="{FF2B5EF4-FFF2-40B4-BE49-F238E27FC236}">
                <a16:creationId xmlns:a16="http://schemas.microsoft.com/office/drawing/2014/main" id="{45374A95-183C-CC2F-1E53-0A65B09E8C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5779827"/>
            <a:ext cx="10680562" cy="1078174"/>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chemeClr val="accent4">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ítulo 1">
            <a:extLst>
              <a:ext uri="{FF2B5EF4-FFF2-40B4-BE49-F238E27FC236}">
                <a16:creationId xmlns:a16="http://schemas.microsoft.com/office/drawing/2014/main" id="{3396DF64-9A7B-B62E-CA11-3BEF94E46EE5}"/>
              </a:ext>
            </a:extLst>
          </p:cNvPr>
          <p:cNvSpPr>
            <a:spLocks noGrp="1"/>
          </p:cNvSpPr>
          <p:nvPr>
            <p:ph type="title"/>
          </p:nvPr>
        </p:nvSpPr>
        <p:spPr>
          <a:xfrm>
            <a:off x="1137033" y="191140"/>
            <a:ext cx="10415553" cy="1789529"/>
          </a:xfrm>
        </p:spPr>
        <p:txBody>
          <a:bodyPr>
            <a:normAutofit/>
          </a:bodyPr>
          <a:lstStyle/>
          <a:p>
            <a:pPr>
              <a:spcBef>
                <a:spcPts val="0"/>
              </a:spcBef>
            </a:pPr>
            <a:r>
              <a:rPr lang="es-ES" dirty="0">
                <a:latin typeface="Myraid pro"/>
                <a:ea typeface="+mj-lt"/>
                <a:cs typeface="+mj-lt"/>
              </a:rPr>
              <a:t>Definiendo la ruta</a:t>
            </a:r>
          </a:p>
        </p:txBody>
      </p:sp>
      <p:sp>
        <p:nvSpPr>
          <p:cNvPr id="9" name="Content Placeholder 7">
            <a:extLst>
              <a:ext uri="{FF2B5EF4-FFF2-40B4-BE49-F238E27FC236}">
                <a16:creationId xmlns:a16="http://schemas.microsoft.com/office/drawing/2014/main" id="{4C8503B8-3835-BD9D-80B0-17C02E03DD59}"/>
              </a:ext>
            </a:extLst>
          </p:cNvPr>
          <p:cNvSpPr>
            <a:spLocks noGrp="1"/>
          </p:cNvSpPr>
          <p:nvPr>
            <p:ph idx="1"/>
          </p:nvPr>
        </p:nvSpPr>
        <p:spPr>
          <a:xfrm>
            <a:off x="1060274" y="1457779"/>
            <a:ext cx="10569193" cy="3937321"/>
          </a:xfrm>
        </p:spPr>
        <p:txBody>
          <a:bodyPr vert="horz" lIns="91440" tIns="45720" rIns="91440" bIns="45720" rtlCol="0" anchor="t">
            <a:noAutofit/>
          </a:bodyPr>
          <a:lstStyle/>
          <a:p>
            <a:pPr algn="just">
              <a:lnSpc>
                <a:spcPct val="150000"/>
              </a:lnSpc>
              <a:spcBef>
                <a:spcPct val="0"/>
              </a:spcBef>
            </a:pPr>
            <a:r>
              <a:rPr lang="es-ES" sz="1600" b="1" i="1" dirty="0" err="1">
                <a:solidFill>
                  <a:schemeClr val="accent6">
                    <a:lumMod val="75000"/>
                  </a:schemeClr>
                </a:solidFill>
                <a:latin typeface="Myriad Pro"/>
                <a:cs typeface="Calibri"/>
              </a:rPr>
              <a:t>Auto-move</a:t>
            </a:r>
            <a:r>
              <a:rPr lang="es-ES" sz="1600" dirty="0">
                <a:solidFill>
                  <a:srgbClr val="4B732F"/>
                </a:solidFill>
                <a:latin typeface="Myriad Pro"/>
                <a:cs typeface="Calibri"/>
              </a:rPr>
              <a:t>. I</a:t>
            </a:r>
            <a:r>
              <a:rPr lang="es-ES" sz="1600" dirty="0">
                <a:latin typeface="Myriad Pro"/>
                <a:cs typeface="Calibri"/>
              </a:rPr>
              <a:t>ndicaremos qué acciones deben intentar el </a:t>
            </a:r>
            <a:r>
              <a:rPr lang="es-ES" sz="1600" b="1" i="1" dirty="0" err="1">
                <a:solidFill>
                  <a:schemeClr val="accent6">
                    <a:lumMod val="75000"/>
                  </a:schemeClr>
                </a:solidFill>
                <a:latin typeface="Myriad Pro"/>
                <a:cs typeface="Calibri"/>
              </a:rPr>
              <a:t>auto-move</a:t>
            </a:r>
            <a:r>
              <a:rPr lang="es-ES" sz="1600" dirty="0">
                <a:latin typeface="Myriad Pro"/>
                <a:cs typeface="Calibri"/>
              </a:rPr>
              <a:t>. El sistema provee una funcionalidad para comprobar que la muestra cumpla ciertos parámetros para permitirle al sistema aplicar el </a:t>
            </a:r>
            <a:r>
              <a:rPr lang="es-ES" sz="1600" b="1" i="1" dirty="0" err="1">
                <a:solidFill>
                  <a:schemeClr val="accent6">
                    <a:lumMod val="75000"/>
                  </a:schemeClr>
                </a:solidFill>
                <a:latin typeface="Myriad Pro"/>
                <a:cs typeface="Calibri"/>
              </a:rPr>
              <a:t>auto-move</a:t>
            </a:r>
            <a:r>
              <a:rPr lang="es-ES" sz="1600" b="1" i="1" dirty="0">
                <a:solidFill>
                  <a:schemeClr val="accent6">
                    <a:lumMod val="75000"/>
                  </a:schemeClr>
                </a:solidFill>
                <a:latin typeface="Myriad Pro"/>
                <a:cs typeface="Calibri"/>
              </a:rPr>
              <a:t>. </a:t>
            </a:r>
            <a:r>
              <a:rPr lang="es-ES" sz="1600" dirty="0">
                <a:solidFill>
                  <a:srgbClr val="000000"/>
                </a:solidFill>
                <a:latin typeface="Myriad Pro"/>
                <a:cs typeface="Calibri"/>
              </a:rPr>
              <a:t>Esto</a:t>
            </a:r>
            <a:r>
              <a:rPr lang="es-ES" sz="1600" dirty="0">
                <a:latin typeface="Myriad Pro"/>
                <a:cs typeface="Calibri"/>
              </a:rPr>
              <a:t> también aplica para cuando es el usuario el que intenta hacer el movimiento de forma manual, es decir, si una muestra está todavía 'sin completar' las tareas de una etapa, ni mediante movimiento manual ni automático, se podrá mover a la siguiente etapa.</a:t>
            </a:r>
            <a:endParaRPr lang="es-ES" sz="3200" dirty="0">
              <a:cs typeface="Calibri" panose="020F0502020204030204"/>
            </a:endParaRPr>
          </a:p>
          <a:p>
            <a:pPr marL="0" indent="0" algn="just">
              <a:lnSpc>
                <a:spcPct val="150000"/>
              </a:lnSpc>
              <a:spcBef>
                <a:spcPct val="0"/>
              </a:spcBef>
              <a:buNone/>
            </a:pPr>
            <a:endParaRPr lang="es-ES" sz="1600" dirty="0">
              <a:solidFill>
                <a:srgbClr val="000000"/>
              </a:solidFill>
              <a:latin typeface="Myriad Pro"/>
              <a:cs typeface="Calibri"/>
            </a:endParaRPr>
          </a:p>
          <a:p>
            <a:pPr algn="just">
              <a:lnSpc>
                <a:spcPct val="150000"/>
              </a:lnSpc>
              <a:spcBef>
                <a:spcPct val="0"/>
              </a:spcBef>
            </a:pPr>
            <a:r>
              <a:rPr lang="es-ES" sz="1600" b="1" i="1" dirty="0">
                <a:solidFill>
                  <a:schemeClr val="accent6">
                    <a:lumMod val="75000"/>
                  </a:schemeClr>
                </a:solidFill>
                <a:latin typeface="Myriad Pro"/>
                <a:cs typeface="Calibri"/>
              </a:rPr>
              <a:t>Timing Capture</a:t>
            </a:r>
            <a:r>
              <a:rPr lang="es-ES" sz="1600" dirty="0">
                <a:solidFill>
                  <a:srgbClr val="4B732F"/>
                </a:solidFill>
                <a:latin typeface="Myriad Pro"/>
                <a:cs typeface="Calibri"/>
              </a:rPr>
              <a:t>. </a:t>
            </a:r>
            <a:r>
              <a:rPr lang="es-ES" sz="1600" dirty="0">
                <a:latin typeface="Myriad Pro"/>
                <a:cs typeface="Calibri"/>
              </a:rPr>
              <a:t>Necesitamos que el sistema guarde registro tanto del momento de inicio como de fin para cada etapa por la que pasa una muestra, si lo activamos para dicha etapa. Si una muestra pasara más de una vez por una misma etapa entonces obtendremos los "</a:t>
            </a:r>
            <a:r>
              <a:rPr lang="es-ES" sz="1600" dirty="0" err="1">
                <a:latin typeface="Myriad Pro"/>
                <a:cs typeface="Calibri"/>
              </a:rPr>
              <a:t>timings</a:t>
            </a:r>
            <a:r>
              <a:rPr lang="es-ES" sz="1600" dirty="0">
                <a:latin typeface="Myriad Pro"/>
                <a:cs typeface="Calibri"/>
              </a:rPr>
              <a:t>" de todos y cada uno de estos pases, como individuales. Evidentemente, después podemos determinar qué hacer con estas lecturas.</a:t>
            </a:r>
            <a:endParaRPr lang="es-ES" sz="1050" dirty="0">
              <a:latin typeface="Myriad Pro"/>
            </a:endParaRPr>
          </a:p>
          <a:p>
            <a:pPr lvl="2"/>
            <a:endParaRPr lang="es-ES" sz="1050" dirty="0">
              <a:latin typeface="Myriad Pro"/>
            </a:endParaRPr>
          </a:p>
          <a:p>
            <a:pPr lvl="2"/>
            <a:endParaRPr lang="es-ES" sz="1050" dirty="0">
              <a:latin typeface="Myriad Pro"/>
            </a:endParaRPr>
          </a:p>
          <a:p>
            <a:pPr lvl="1"/>
            <a:endParaRPr lang="es-ES" sz="1200" dirty="0">
              <a:latin typeface="Myriad Pro"/>
            </a:endParaRPr>
          </a:p>
          <a:p>
            <a:pPr marL="0" indent="0" algn="just">
              <a:spcBef>
                <a:spcPct val="0"/>
              </a:spcBef>
              <a:buNone/>
            </a:pPr>
            <a:endParaRPr lang="es-ES" sz="1400" dirty="0">
              <a:latin typeface="Myriad Pro"/>
              <a:ea typeface="+mn-lt"/>
              <a:cs typeface="+mn-lt"/>
            </a:endParaRPr>
          </a:p>
          <a:p>
            <a:pPr marL="0" indent="0" algn="just">
              <a:spcBef>
                <a:spcPct val="0"/>
              </a:spcBef>
              <a:buNone/>
            </a:pPr>
            <a:r>
              <a:rPr lang="es-ES" sz="1400" dirty="0">
                <a:latin typeface="Myriad Pro"/>
                <a:ea typeface="Segoe UI Emoji"/>
                <a:cs typeface="Calibri"/>
              </a:rPr>
              <a:t>    </a:t>
            </a:r>
            <a:endParaRPr lang="en-US" sz="1400" dirty="0">
              <a:latin typeface="Myriad Pro"/>
              <a:cs typeface="Calibri"/>
            </a:endParaRPr>
          </a:p>
        </p:txBody>
      </p:sp>
      <p:pic>
        <p:nvPicPr>
          <p:cNvPr id="18" name="Imagen 18">
            <a:extLst>
              <a:ext uri="{FF2B5EF4-FFF2-40B4-BE49-F238E27FC236}">
                <a16:creationId xmlns:a16="http://schemas.microsoft.com/office/drawing/2014/main" id="{E4DC0E1E-1343-45CC-672C-8859ECED1A00}"/>
              </a:ext>
            </a:extLst>
          </p:cNvPr>
          <p:cNvPicPr>
            <a:picLocks noChangeAspect="1"/>
          </p:cNvPicPr>
          <p:nvPr/>
        </p:nvPicPr>
        <p:blipFill>
          <a:blip r:embed="rId2"/>
          <a:stretch>
            <a:fillRect/>
          </a:stretch>
        </p:blipFill>
        <p:spPr>
          <a:xfrm flipV="1">
            <a:off x="1164921" y="1406763"/>
            <a:ext cx="9084672" cy="106615"/>
          </a:xfrm>
          <a:prstGeom prst="rect">
            <a:avLst/>
          </a:prstGeom>
        </p:spPr>
      </p:pic>
      <p:pic>
        <p:nvPicPr>
          <p:cNvPr id="28" name="Imagen 27" descr="Imagen que contiene tijeras&#10;&#10;Descripción generada automáticamente">
            <a:hlinkClick r:id="rId3" action="ppaction://hlinksldjump"/>
            <a:extLst>
              <a:ext uri="{FF2B5EF4-FFF2-40B4-BE49-F238E27FC236}">
                <a16:creationId xmlns:a16="http://schemas.microsoft.com/office/drawing/2014/main" id="{DA17F918-2382-95FE-3748-20504E2AC7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7226" y="-232823"/>
            <a:ext cx="1870722" cy="2463132"/>
          </a:xfrm>
          <a:prstGeom prst="rect">
            <a:avLst/>
          </a:prstGeom>
        </p:spPr>
      </p:pic>
      <p:pic>
        <p:nvPicPr>
          <p:cNvPr id="8" name="Imagen 9" descr="Tabla&#10;&#10;Descripción generada automáticamente">
            <a:extLst>
              <a:ext uri="{FF2B5EF4-FFF2-40B4-BE49-F238E27FC236}">
                <a16:creationId xmlns:a16="http://schemas.microsoft.com/office/drawing/2014/main" id="{E4F0B293-7DAE-941E-CA13-6B3DAE0D9F39}"/>
              </a:ext>
            </a:extLst>
          </p:cNvPr>
          <p:cNvPicPr>
            <a:picLocks noChangeAspect="1"/>
          </p:cNvPicPr>
          <p:nvPr/>
        </p:nvPicPr>
        <p:blipFill>
          <a:blip r:embed="rId5"/>
          <a:stretch>
            <a:fillRect/>
          </a:stretch>
        </p:blipFill>
        <p:spPr>
          <a:xfrm>
            <a:off x="227352" y="4896029"/>
            <a:ext cx="11737296" cy="1525513"/>
          </a:xfrm>
          <a:prstGeom prst="rect">
            <a:avLst/>
          </a:prstGeom>
        </p:spPr>
      </p:pic>
    </p:spTree>
    <p:extLst>
      <p:ext uri="{BB962C8B-B14F-4D97-AF65-F5344CB8AC3E}">
        <p14:creationId xmlns:p14="http://schemas.microsoft.com/office/powerpoint/2010/main" val="395366346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1015">
                                          <p:stCondLst>
                                            <p:cond delay="0"/>
                                          </p:stCondLst>
                                        </p:cTn>
                                        <p:tgtEl>
                                          <p:spTgt spid="28"/>
                                        </p:tgtEl>
                                      </p:cBhvr>
                                    </p:animEffect>
                                    <p:anim calcmode="lin" valueType="num">
                                      <p:cBhvr>
                                        <p:cTn id="8" dur="3189"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9" dur="116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0" dur="1162" tmFilter="0, 0; 0.125,0.2665; 0.25,0.4; 0.375,0.465; 0.5,0.5;  0.625,0.535; 0.75,0.6; 0.875,0.7335; 1,1">
                                          <p:stCondLst>
                                            <p:cond delay="1162"/>
                                          </p:stCondLst>
                                        </p:cTn>
                                        <p:tgtEl>
                                          <p:spTgt spid="28"/>
                                        </p:tgtEl>
                                        <p:attrNameLst>
                                          <p:attrName>ppt_y</p:attrName>
                                        </p:attrNameLst>
                                      </p:cBhvr>
                                      <p:tavLst>
                                        <p:tav tm="0" fmla="#ppt_y-sin(pi*$)/9">
                                          <p:val>
                                            <p:fltVal val="0"/>
                                          </p:val>
                                        </p:tav>
                                        <p:tav tm="100000">
                                          <p:val>
                                            <p:fltVal val="1"/>
                                          </p:val>
                                        </p:tav>
                                      </p:tavLst>
                                    </p:anim>
                                    <p:anim calcmode="lin" valueType="num">
                                      <p:cBhvr>
                                        <p:cTn id="11" dur="581" tmFilter="0, 0; 0.125,0.2665; 0.25,0.4; 0.375,0.465; 0.5,0.5;  0.625,0.535; 0.75,0.6; 0.875,0.7335; 1,1">
                                          <p:stCondLst>
                                            <p:cond delay="2317"/>
                                          </p:stCondLst>
                                        </p:cTn>
                                        <p:tgtEl>
                                          <p:spTgt spid="28"/>
                                        </p:tgtEl>
                                        <p:attrNameLst>
                                          <p:attrName>ppt_y</p:attrName>
                                        </p:attrNameLst>
                                      </p:cBhvr>
                                      <p:tavLst>
                                        <p:tav tm="0" fmla="#ppt_y-sin(pi*$)/27">
                                          <p:val>
                                            <p:fltVal val="0"/>
                                          </p:val>
                                        </p:tav>
                                        <p:tav tm="100000">
                                          <p:val>
                                            <p:fltVal val="1"/>
                                          </p:val>
                                        </p:tav>
                                      </p:tavLst>
                                    </p:anim>
                                    <p:anim calcmode="lin" valueType="num">
                                      <p:cBhvr>
                                        <p:cTn id="12" dur="287" tmFilter="0, 0; 0.125,0.2665; 0.25,0.4; 0.375,0.465; 0.5,0.5;  0.625,0.535; 0.75,0.6; 0.875,0.7335; 1,1">
                                          <p:stCondLst>
                                            <p:cond delay="2898"/>
                                          </p:stCondLst>
                                        </p:cTn>
                                        <p:tgtEl>
                                          <p:spTgt spid="28"/>
                                        </p:tgtEl>
                                        <p:attrNameLst>
                                          <p:attrName>ppt_y</p:attrName>
                                        </p:attrNameLst>
                                      </p:cBhvr>
                                      <p:tavLst>
                                        <p:tav tm="0" fmla="#ppt_y-sin(pi*$)/81">
                                          <p:val>
                                            <p:fltVal val="0"/>
                                          </p:val>
                                        </p:tav>
                                        <p:tav tm="100000">
                                          <p:val>
                                            <p:fltVal val="1"/>
                                          </p:val>
                                        </p:tav>
                                      </p:tavLst>
                                    </p:anim>
                                    <p:animScale>
                                      <p:cBhvr>
                                        <p:cTn id="13" dur="46">
                                          <p:stCondLst>
                                            <p:cond delay="1137"/>
                                          </p:stCondLst>
                                        </p:cTn>
                                        <p:tgtEl>
                                          <p:spTgt spid="28"/>
                                        </p:tgtEl>
                                      </p:cBhvr>
                                      <p:to x="100000" y="60000"/>
                                    </p:animScale>
                                    <p:animScale>
                                      <p:cBhvr>
                                        <p:cTn id="14" dur="290" decel="50000">
                                          <p:stCondLst>
                                            <p:cond delay="1183"/>
                                          </p:stCondLst>
                                        </p:cTn>
                                        <p:tgtEl>
                                          <p:spTgt spid="28"/>
                                        </p:tgtEl>
                                      </p:cBhvr>
                                      <p:to x="100000" y="100000"/>
                                    </p:animScale>
                                    <p:animScale>
                                      <p:cBhvr>
                                        <p:cTn id="15" dur="46">
                                          <p:stCondLst>
                                            <p:cond delay="2296"/>
                                          </p:stCondLst>
                                        </p:cTn>
                                        <p:tgtEl>
                                          <p:spTgt spid="28"/>
                                        </p:tgtEl>
                                      </p:cBhvr>
                                      <p:to x="100000" y="80000"/>
                                    </p:animScale>
                                    <p:animScale>
                                      <p:cBhvr>
                                        <p:cTn id="16" dur="290" decel="50000">
                                          <p:stCondLst>
                                            <p:cond delay="2342"/>
                                          </p:stCondLst>
                                        </p:cTn>
                                        <p:tgtEl>
                                          <p:spTgt spid="28"/>
                                        </p:tgtEl>
                                      </p:cBhvr>
                                      <p:to x="100000" y="100000"/>
                                    </p:animScale>
                                    <p:animScale>
                                      <p:cBhvr>
                                        <p:cTn id="17" dur="46">
                                          <p:stCondLst>
                                            <p:cond delay="2873"/>
                                          </p:stCondLst>
                                        </p:cTn>
                                        <p:tgtEl>
                                          <p:spTgt spid="28"/>
                                        </p:tgtEl>
                                      </p:cBhvr>
                                      <p:to x="100000" y="90000"/>
                                    </p:animScale>
                                    <p:animScale>
                                      <p:cBhvr>
                                        <p:cTn id="18" dur="290" decel="50000">
                                          <p:stCondLst>
                                            <p:cond delay="2919"/>
                                          </p:stCondLst>
                                        </p:cTn>
                                        <p:tgtEl>
                                          <p:spTgt spid="28"/>
                                        </p:tgtEl>
                                      </p:cBhvr>
                                      <p:to x="100000" y="100000"/>
                                    </p:animScale>
                                    <p:animScale>
                                      <p:cBhvr>
                                        <p:cTn id="19" dur="46">
                                          <p:stCondLst>
                                            <p:cond delay="3164"/>
                                          </p:stCondLst>
                                        </p:cTn>
                                        <p:tgtEl>
                                          <p:spTgt spid="28"/>
                                        </p:tgtEl>
                                      </p:cBhvr>
                                      <p:to x="100000" y="95000"/>
                                    </p:animScale>
                                    <p:animScale>
                                      <p:cBhvr>
                                        <p:cTn id="20" dur="290" decel="50000">
                                          <p:stCondLst>
                                            <p:cond delay="3210"/>
                                          </p:stCondLst>
                                        </p:cTn>
                                        <p:tgtEl>
                                          <p:spTgt spid="2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 calcmode="lin" valueType="num">
                                      <p:cBhvr additive="base">
                                        <p:cTn id="2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79">
            <a:extLst>
              <a:ext uri="{FF2B5EF4-FFF2-40B4-BE49-F238E27FC236}">
                <a16:creationId xmlns:a16="http://schemas.microsoft.com/office/drawing/2014/main" id="{346D5829-E812-64A7-E47E-9EEAD56360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Freeform: Shape 81">
            <a:extLst>
              <a:ext uri="{FF2B5EF4-FFF2-40B4-BE49-F238E27FC236}">
                <a16:creationId xmlns:a16="http://schemas.microsoft.com/office/drawing/2014/main" id="{68DBB920-626B-9423-6FFB-ACB43C3714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589924" y="2"/>
            <a:ext cx="7602076" cy="470844"/>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chemeClr val="accent4">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Freeform: Shape 83">
            <a:extLst>
              <a:ext uri="{FF2B5EF4-FFF2-40B4-BE49-F238E27FC236}">
                <a16:creationId xmlns:a16="http://schemas.microsoft.com/office/drawing/2014/main" id="{AC4884A4-57D2-6EA9-A0BC-B8C53D673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5779827"/>
            <a:ext cx="10680562" cy="1078174"/>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chemeClr val="accent4">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ítulo 1">
            <a:extLst>
              <a:ext uri="{FF2B5EF4-FFF2-40B4-BE49-F238E27FC236}">
                <a16:creationId xmlns:a16="http://schemas.microsoft.com/office/drawing/2014/main" id="{3396DF64-9A7B-B62E-CA11-3BEF94E46EE5}"/>
              </a:ext>
            </a:extLst>
          </p:cNvPr>
          <p:cNvSpPr>
            <a:spLocks noGrp="1"/>
          </p:cNvSpPr>
          <p:nvPr>
            <p:ph type="title"/>
          </p:nvPr>
        </p:nvSpPr>
        <p:spPr>
          <a:xfrm>
            <a:off x="1137033" y="191140"/>
            <a:ext cx="10415553" cy="1789529"/>
          </a:xfrm>
        </p:spPr>
        <p:txBody>
          <a:bodyPr>
            <a:normAutofit/>
          </a:bodyPr>
          <a:lstStyle/>
          <a:p>
            <a:pPr>
              <a:spcBef>
                <a:spcPts val="0"/>
              </a:spcBef>
            </a:pPr>
            <a:r>
              <a:rPr lang="es-ES" dirty="0">
                <a:latin typeface="Myraid pro"/>
                <a:ea typeface="+mj-lt"/>
                <a:cs typeface="+mj-lt"/>
              </a:rPr>
              <a:t>Definiendo la ruta</a:t>
            </a:r>
          </a:p>
        </p:txBody>
      </p:sp>
      <p:sp>
        <p:nvSpPr>
          <p:cNvPr id="9" name="Content Placeholder 7">
            <a:extLst>
              <a:ext uri="{FF2B5EF4-FFF2-40B4-BE49-F238E27FC236}">
                <a16:creationId xmlns:a16="http://schemas.microsoft.com/office/drawing/2014/main" id="{4C8503B8-3835-BD9D-80B0-17C02E03DD59}"/>
              </a:ext>
            </a:extLst>
          </p:cNvPr>
          <p:cNvSpPr>
            <a:spLocks noGrp="1"/>
          </p:cNvSpPr>
          <p:nvPr>
            <p:ph idx="1"/>
          </p:nvPr>
        </p:nvSpPr>
        <p:spPr>
          <a:xfrm>
            <a:off x="1218424" y="1716572"/>
            <a:ext cx="10353533" cy="3937321"/>
          </a:xfrm>
        </p:spPr>
        <p:txBody>
          <a:bodyPr vert="horz" lIns="91440" tIns="45720" rIns="91440" bIns="45720" rtlCol="0" anchor="t">
            <a:noAutofit/>
          </a:bodyPr>
          <a:lstStyle/>
          <a:p>
            <a:pPr algn="just">
              <a:lnSpc>
                <a:spcPct val="150000"/>
              </a:lnSpc>
              <a:spcBef>
                <a:spcPct val="0"/>
              </a:spcBef>
            </a:pPr>
            <a:r>
              <a:rPr lang="es-ES" sz="1600" b="1" i="1" dirty="0">
                <a:solidFill>
                  <a:schemeClr val="accent6">
                    <a:lumMod val="75000"/>
                  </a:schemeClr>
                </a:solidFill>
                <a:latin typeface="Myriad Pro"/>
                <a:cs typeface="Calibri"/>
              </a:rPr>
              <a:t>PREVIOUS AND NEXT STAGE</a:t>
            </a:r>
            <a:r>
              <a:rPr lang="es-ES" sz="1600" dirty="0">
                <a:solidFill>
                  <a:srgbClr val="4B732F"/>
                </a:solidFill>
                <a:latin typeface="Myriad Pro"/>
                <a:cs typeface="Calibri"/>
              </a:rPr>
              <a:t>S. </a:t>
            </a:r>
            <a:r>
              <a:rPr lang="es-ES" sz="1600" dirty="0">
                <a:latin typeface="Myriad Pro"/>
                <a:cs typeface="Calibri"/>
              </a:rPr>
              <a:t>El sistema admite tanto que la etapa previa como la siguiente sean o una única etapa en concreto o incluso sean varias. En caso de ser varias, se añadirán todas ellas separadas por el símbolo "|". Si solo hay indicada una etapa, la acción de movimiento sabe a qué etapa debe continuar. </a:t>
            </a:r>
            <a:r>
              <a:rPr lang="es-ES" sz="1600" dirty="0" err="1">
                <a:latin typeface="Myriad Pro"/>
                <a:cs typeface="Calibri"/>
              </a:rPr>
              <a:t>Yen</a:t>
            </a:r>
            <a:r>
              <a:rPr lang="es-ES" sz="1600" dirty="0">
                <a:latin typeface="Myriad Pro"/>
                <a:cs typeface="Calibri"/>
              </a:rPr>
              <a:t> caso de añadir varias posibilidades se deberá indicar expresamente a qué etapa de las posibles se desea mover cada vez que hagamos una acción de movimiento, si a una de las etapas previas o siguientes.</a:t>
            </a:r>
            <a:endParaRPr lang="es-ES" sz="1600">
              <a:cs typeface="Calibri" panose="020F0502020204030204"/>
            </a:endParaRPr>
          </a:p>
          <a:p>
            <a:pPr algn="just">
              <a:lnSpc>
                <a:spcPct val="150000"/>
              </a:lnSpc>
              <a:spcBef>
                <a:spcPct val="0"/>
              </a:spcBef>
            </a:pPr>
            <a:r>
              <a:rPr lang="es-ES" sz="1600" b="1" dirty="0">
                <a:latin typeface="Myriad Pro"/>
                <a:cs typeface="Calibri"/>
              </a:rPr>
              <a:t>Algoritmo</a:t>
            </a:r>
            <a:r>
              <a:rPr lang="es-ES" sz="1600" dirty="0">
                <a:solidFill>
                  <a:srgbClr val="4B732F"/>
                </a:solidFill>
                <a:latin typeface="Myriad Pro"/>
                <a:cs typeface="Calibri"/>
              </a:rPr>
              <a:t>. </a:t>
            </a:r>
            <a:r>
              <a:rPr lang="es-ES" sz="1600" dirty="0">
                <a:latin typeface="Myriad Pro"/>
                <a:cs typeface="Calibri"/>
              </a:rPr>
              <a:t>El algoritmo permite que el sistema realice una serie de comprobaciones antes de permitir el movimiento. De no cumplirse estos requisitos, el movimiento no se llevaría a cabo. Por ejemplo, cuando una muestra se encuentra en la etapa </a:t>
            </a:r>
            <a:r>
              <a:rPr lang="es-ES" sz="1600" b="1" i="1" err="1">
                <a:solidFill>
                  <a:srgbClr val="4B732F"/>
                </a:solidFill>
                <a:latin typeface="Myriad Pro"/>
                <a:cs typeface="Calibri"/>
              </a:rPr>
              <a:t>Sampling</a:t>
            </a:r>
            <a:r>
              <a:rPr lang="es-ES" sz="1600" dirty="0">
                <a:latin typeface="Myriad Pro"/>
                <a:cs typeface="Calibri"/>
              </a:rPr>
              <a:t>, y no tiene fecha de muestreo, no se moverá a la siguiente etapa, </a:t>
            </a:r>
            <a:r>
              <a:rPr lang="es-ES" sz="1600" b="1" i="1" err="1">
                <a:solidFill>
                  <a:srgbClr val="4B732F"/>
                </a:solidFill>
                <a:latin typeface="Myriad Pro"/>
                <a:cs typeface="Calibri"/>
              </a:rPr>
              <a:t>Incubation</a:t>
            </a:r>
            <a:r>
              <a:rPr lang="es-ES" sz="1600" b="1" i="1" dirty="0">
                <a:latin typeface="Myriad Pro"/>
                <a:cs typeface="Calibri"/>
              </a:rPr>
              <a:t>.</a:t>
            </a:r>
            <a:endParaRPr lang="es-ES" sz="1600" b="1" i="1" dirty="0">
              <a:latin typeface="Myriad Pro"/>
            </a:endParaRPr>
          </a:p>
          <a:p>
            <a:pPr lvl="2"/>
            <a:endParaRPr lang="es-ES" sz="1600" dirty="0">
              <a:latin typeface="Myriad Pro"/>
            </a:endParaRPr>
          </a:p>
          <a:p>
            <a:pPr lvl="2"/>
            <a:endParaRPr lang="es-ES" sz="1600" dirty="0">
              <a:latin typeface="Myriad Pro"/>
            </a:endParaRPr>
          </a:p>
          <a:p>
            <a:pPr lvl="1"/>
            <a:endParaRPr lang="es-ES" sz="1600" dirty="0">
              <a:latin typeface="Myriad Pro"/>
            </a:endParaRPr>
          </a:p>
          <a:p>
            <a:pPr marL="0" indent="0" algn="just">
              <a:spcBef>
                <a:spcPct val="0"/>
              </a:spcBef>
              <a:buNone/>
            </a:pPr>
            <a:endParaRPr lang="es-ES" sz="1600" dirty="0">
              <a:latin typeface="Myriad Pro"/>
              <a:ea typeface="+mn-lt"/>
              <a:cs typeface="+mn-lt"/>
            </a:endParaRPr>
          </a:p>
          <a:p>
            <a:pPr marL="0" indent="0" algn="just">
              <a:spcBef>
                <a:spcPct val="0"/>
              </a:spcBef>
              <a:buNone/>
            </a:pPr>
            <a:r>
              <a:rPr lang="es-ES" sz="1600" dirty="0">
                <a:latin typeface="Myriad Pro"/>
                <a:ea typeface="Segoe UI Emoji"/>
                <a:cs typeface="Calibri"/>
              </a:rPr>
              <a:t>    </a:t>
            </a:r>
            <a:endParaRPr lang="en-US" sz="1600">
              <a:latin typeface="Myriad Pro"/>
              <a:cs typeface="Calibri"/>
            </a:endParaRPr>
          </a:p>
        </p:txBody>
      </p:sp>
      <p:pic>
        <p:nvPicPr>
          <p:cNvPr id="18" name="Imagen 18">
            <a:extLst>
              <a:ext uri="{FF2B5EF4-FFF2-40B4-BE49-F238E27FC236}">
                <a16:creationId xmlns:a16="http://schemas.microsoft.com/office/drawing/2014/main" id="{E4DC0E1E-1343-45CC-672C-8859ECED1A00}"/>
              </a:ext>
            </a:extLst>
          </p:cNvPr>
          <p:cNvPicPr>
            <a:picLocks noChangeAspect="1"/>
          </p:cNvPicPr>
          <p:nvPr/>
        </p:nvPicPr>
        <p:blipFill>
          <a:blip r:embed="rId2"/>
          <a:stretch>
            <a:fillRect/>
          </a:stretch>
        </p:blipFill>
        <p:spPr>
          <a:xfrm flipV="1">
            <a:off x="1164921" y="1406763"/>
            <a:ext cx="9084672" cy="106615"/>
          </a:xfrm>
          <a:prstGeom prst="rect">
            <a:avLst/>
          </a:prstGeom>
        </p:spPr>
      </p:pic>
      <p:pic>
        <p:nvPicPr>
          <p:cNvPr id="28" name="Imagen 27" descr="Imagen que contiene tijeras&#10;&#10;Descripción generada automáticamente">
            <a:hlinkClick r:id="rId3" action="ppaction://hlinksldjump"/>
            <a:extLst>
              <a:ext uri="{FF2B5EF4-FFF2-40B4-BE49-F238E27FC236}">
                <a16:creationId xmlns:a16="http://schemas.microsoft.com/office/drawing/2014/main" id="{DA17F918-2382-95FE-3748-20504E2AC7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7226" y="-232823"/>
            <a:ext cx="1870722" cy="2463132"/>
          </a:xfrm>
          <a:prstGeom prst="rect">
            <a:avLst/>
          </a:prstGeom>
        </p:spPr>
      </p:pic>
      <p:pic>
        <p:nvPicPr>
          <p:cNvPr id="8" name="Imagen 9" descr="Tabla&#10;&#10;Descripción generada automáticamente">
            <a:extLst>
              <a:ext uri="{FF2B5EF4-FFF2-40B4-BE49-F238E27FC236}">
                <a16:creationId xmlns:a16="http://schemas.microsoft.com/office/drawing/2014/main" id="{9C8272AA-9AE0-589D-8CC5-9392AE2D975B}"/>
              </a:ext>
            </a:extLst>
          </p:cNvPr>
          <p:cNvPicPr>
            <a:picLocks noChangeAspect="1"/>
          </p:cNvPicPr>
          <p:nvPr/>
        </p:nvPicPr>
        <p:blipFill>
          <a:blip r:embed="rId5"/>
          <a:stretch>
            <a:fillRect/>
          </a:stretch>
        </p:blipFill>
        <p:spPr>
          <a:xfrm>
            <a:off x="227352" y="4896029"/>
            <a:ext cx="11737296" cy="1525513"/>
          </a:xfrm>
          <a:prstGeom prst="rect">
            <a:avLst/>
          </a:prstGeom>
        </p:spPr>
      </p:pic>
    </p:spTree>
    <p:extLst>
      <p:ext uri="{BB962C8B-B14F-4D97-AF65-F5344CB8AC3E}">
        <p14:creationId xmlns:p14="http://schemas.microsoft.com/office/powerpoint/2010/main" val="24725785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1015">
                                          <p:stCondLst>
                                            <p:cond delay="0"/>
                                          </p:stCondLst>
                                        </p:cTn>
                                        <p:tgtEl>
                                          <p:spTgt spid="28"/>
                                        </p:tgtEl>
                                      </p:cBhvr>
                                    </p:animEffect>
                                    <p:anim calcmode="lin" valueType="num">
                                      <p:cBhvr>
                                        <p:cTn id="8" dur="3189"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9" dur="116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0" dur="1162" tmFilter="0, 0; 0.125,0.2665; 0.25,0.4; 0.375,0.465; 0.5,0.5;  0.625,0.535; 0.75,0.6; 0.875,0.7335; 1,1">
                                          <p:stCondLst>
                                            <p:cond delay="1162"/>
                                          </p:stCondLst>
                                        </p:cTn>
                                        <p:tgtEl>
                                          <p:spTgt spid="28"/>
                                        </p:tgtEl>
                                        <p:attrNameLst>
                                          <p:attrName>ppt_y</p:attrName>
                                        </p:attrNameLst>
                                      </p:cBhvr>
                                      <p:tavLst>
                                        <p:tav tm="0" fmla="#ppt_y-sin(pi*$)/9">
                                          <p:val>
                                            <p:fltVal val="0"/>
                                          </p:val>
                                        </p:tav>
                                        <p:tav tm="100000">
                                          <p:val>
                                            <p:fltVal val="1"/>
                                          </p:val>
                                        </p:tav>
                                      </p:tavLst>
                                    </p:anim>
                                    <p:anim calcmode="lin" valueType="num">
                                      <p:cBhvr>
                                        <p:cTn id="11" dur="581" tmFilter="0, 0; 0.125,0.2665; 0.25,0.4; 0.375,0.465; 0.5,0.5;  0.625,0.535; 0.75,0.6; 0.875,0.7335; 1,1">
                                          <p:stCondLst>
                                            <p:cond delay="2317"/>
                                          </p:stCondLst>
                                        </p:cTn>
                                        <p:tgtEl>
                                          <p:spTgt spid="28"/>
                                        </p:tgtEl>
                                        <p:attrNameLst>
                                          <p:attrName>ppt_y</p:attrName>
                                        </p:attrNameLst>
                                      </p:cBhvr>
                                      <p:tavLst>
                                        <p:tav tm="0" fmla="#ppt_y-sin(pi*$)/27">
                                          <p:val>
                                            <p:fltVal val="0"/>
                                          </p:val>
                                        </p:tav>
                                        <p:tav tm="100000">
                                          <p:val>
                                            <p:fltVal val="1"/>
                                          </p:val>
                                        </p:tav>
                                      </p:tavLst>
                                    </p:anim>
                                    <p:anim calcmode="lin" valueType="num">
                                      <p:cBhvr>
                                        <p:cTn id="12" dur="287" tmFilter="0, 0; 0.125,0.2665; 0.25,0.4; 0.375,0.465; 0.5,0.5;  0.625,0.535; 0.75,0.6; 0.875,0.7335; 1,1">
                                          <p:stCondLst>
                                            <p:cond delay="2898"/>
                                          </p:stCondLst>
                                        </p:cTn>
                                        <p:tgtEl>
                                          <p:spTgt spid="28"/>
                                        </p:tgtEl>
                                        <p:attrNameLst>
                                          <p:attrName>ppt_y</p:attrName>
                                        </p:attrNameLst>
                                      </p:cBhvr>
                                      <p:tavLst>
                                        <p:tav tm="0" fmla="#ppt_y-sin(pi*$)/81">
                                          <p:val>
                                            <p:fltVal val="0"/>
                                          </p:val>
                                        </p:tav>
                                        <p:tav tm="100000">
                                          <p:val>
                                            <p:fltVal val="1"/>
                                          </p:val>
                                        </p:tav>
                                      </p:tavLst>
                                    </p:anim>
                                    <p:animScale>
                                      <p:cBhvr>
                                        <p:cTn id="13" dur="46">
                                          <p:stCondLst>
                                            <p:cond delay="1137"/>
                                          </p:stCondLst>
                                        </p:cTn>
                                        <p:tgtEl>
                                          <p:spTgt spid="28"/>
                                        </p:tgtEl>
                                      </p:cBhvr>
                                      <p:to x="100000" y="60000"/>
                                    </p:animScale>
                                    <p:animScale>
                                      <p:cBhvr>
                                        <p:cTn id="14" dur="290" decel="50000">
                                          <p:stCondLst>
                                            <p:cond delay="1183"/>
                                          </p:stCondLst>
                                        </p:cTn>
                                        <p:tgtEl>
                                          <p:spTgt spid="28"/>
                                        </p:tgtEl>
                                      </p:cBhvr>
                                      <p:to x="100000" y="100000"/>
                                    </p:animScale>
                                    <p:animScale>
                                      <p:cBhvr>
                                        <p:cTn id="15" dur="46">
                                          <p:stCondLst>
                                            <p:cond delay="2296"/>
                                          </p:stCondLst>
                                        </p:cTn>
                                        <p:tgtEl>
                                          <p:spTgt spid="28"/>
                                        </p:tgtEl>
                                      </p:cBhvr>
                                      <p:to x="100000" y="80000"/>
                                    </p:animScale>
                                    <p:animScale>
                                      <p:cBhvr>
                                        <p:cTn id="16" dur="290" decel="50000">
                                          <p:stCondLst>
                                            <p:cond delay="2342"/>
                                          </p:stCondLst>
                                        </p:cTn>
                                        <p:tgtEl>
                                          <p:spTgt spid="28"/>
                                        </p:tgtEl>
                                      </p:cBhvr>
                                      <p:to x="100000" y="100000"/>
                                    </p:animScale>
                                    <p:animScale>
                                      <p:cBhvr>
                                        <p:cTn id="17" dur="46">
                                          <p:stCondLst>
                                            <p:cond delay="2873"/>
                                          </p:stCondLst>
                                        </p:cTn>
                                        <p:tgtEl>
                                          <p:spTgt spid="28"/>
                                        </p:tgtEl>
                                      </p:cBhvr>
                                      <p:to x="100000" y="90000"/>
                                    </p:animScale>
                                    <p:animScale>
                                      <p:cBhvr>
                                        <p:cTn id="18" dur="290" decel="50000">
                                          <p:stCondLst>
                                            <p:cond delay="2919"/>
                                          </p:stCondLst>
                                        </p:cTn>
                                        <p:tgtEl>
                                          <p:spTgt spid="28"/>
                                        </p:tgtEl>
                                      </p:cBhvr>
                                      <p:to x="100000" y="100000"/>
                                    </p:animScale>
                                    <p:animScale>
                                      <p:cBhvr>
                                        <p:cTn id="19" dur="46">
                                          <p:stCondLst>
                                            <p:cond delay="3164"/>
                                          </p:stCondLst>
                                        </p:cTn>
                                        <p:tgtEl>
                                          <p:spTgt spid="28"/>
                                        </p:tgtEl>
                                      </p:cBhvr>
                                      <p:to x="100000" y="95000"/>
                                    </p:animScale>
                                    <p:animScale>
                                      <p:cBhvr>
                                        <p:cTn id="20" dur="290" decel="50000">
                                          <p:stCondLst>
                                            <p:cond delay="3210"/>
                                          </p:stCondLst>
                                        </p:cTn>
                                        <p:tgtEl>
                                          <p:spTgt spid="2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 calcmode="lin" valueType="num">
                                      <p:cBhvr additive="base">
                                        <p:cTn id="29"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79">
            <a:extLst>
              <a:ext uri="{FF2B5EF4-FFF2-40B4-BE49-F238E27FC236}">
                <a16:creationId xmlns:a16="http://schemas.microsoft.com/office/drawing/2014/main" id="{F76E8A61-778D-33B9-48D2-6C71B858C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Freeform: Shape 81">
            <a:extLst>
              <a:ext uri="{FF2B5EF4-FFF2-40B4-BE49-F238E27FC236}">
                <a16:creationId xmlns:a16="http://schemas.microsoft.com/office/drawing/2014/main" id="{84415E3E-3F71-22F6-9C9C-1FB89BEDBE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589924" y="2"/>
            <a:ext cx="7602076" cy="470844"/>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chemeClr val="accent4">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Freeform: Shape 83">
            <a:extLst>
              <a:ext uri="{FF2B5EF4-FFF2-40B4-BE49-F238E27FC236}">
                <a16:creationId xmlns:a16="http://schemas.microsoft.com/office/drawing/2014/main" id="{93E6E30C-DAD6-97F5-BCC3-C3D1D3D03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5779827"/>
            <a:ext cx="10680562" cy="1078174"/>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chemeClr val="accent4">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ítulo 1">
            <a:extLst>
              <a:ext uri="{FF2B5EF4-FFF2-40B4-BE49-F238E27FC236}">
                <a16:creationId xmlns:a16="http://schemas.microsoft.com/office/drawing/2014/main" id="{3396DF64-9A7B-B62E-CA11-3BEF94E46EE5}"/>
              </a:ext>
            </a:extLst>
          </p:cNvPr>
          <p:cNvSpPr>
            <a:spLocks noGrp="1"/>
          </p:cNvSpPr>
          <p:nvPr>
            <p:ph type="title"/>
          </p:nvPr>
        </p:nvSpPr>
        <p:spPr>
          <a:xfrm>
            <a:off x="1137033" y="191140"/>
            <a:ext cx="10415553" cy="1789529"/>
          </a:xfrm>
        </p:spPr>
        <p:txBody>
          <a:bodyPr>
            <a:normAutofit/>
          </a:bodyPr>
          <a:lstStyle/>
          <a:p>
            <a:pPr>
              <a:spcBef>
                <a:spcPts val="0"/>
              </a:spcBef>
            </a:pPr>
            <a:r>
              <a:rPr lang="es-ES" dirty="0">
                <a:latin typeface="Myraid pro"/>
                <a:ea typeface="+mj-lt"/>
                <a:cs typeface="+mj-lt"/>
              </a:rPr>
              <a:t>Definiendo la ruta</a:t>
            </a:r>
          </a:p>
        </p:txBody>
      </p:sp>
      <p:sp>
        <p:nvSpPr>
          <p:cNvPr id="9" name="Content Placeholder 7">
            <a:extLst>
              <a:ext uri="{FF2B5EF4-FFF2-40B4-BE49-F238E27FC236}">
                <a16:creationId xmlns:a16="http://schemas.microsoft.com/office/drawing/2014/main" id="{4C8503B8-3835-BD9D-80B0-17C02E03DD59}"/>
              </a:ext>
            </a:extLst>
          </p:cNvPr>
          <p:cNvSpPr>
            <a:spLocks noGrp="1"/>
          </p:cNvSpPr>
          <p:nvPr>
            <p:ph idx="1"/>
          </p:nvPr>
        </p:nvSpPr>
        <p:spPr>
          <a:xfrm>
            <a:off x="1160915" y="1500912"/>
            <a:ext cx="9462137" cy="3922944"/>
          </a:xfrm>
        </p:spPr>
        <p:txBody>
          <a:bodyPr vert="horz" lIns="91440" tIns="45720" rIns="91440" bIns="45720" rtlCol="0" anchor="t">
            <a:noAutofit/>
          </a:bodyPr>
          <a:lstStyle/>
          <a:p>
            <a:pPr marL="0" indent="0" algn="just">
              <a:lnSpc>
                <a:spcPct val="150000"/>
              </a:lnSpc>
              <a:spcBef>
                <a:spcPct val="0"/>
              </a:spcBef>
              <a:buNone/>
            </a:pPr>
            <a:r>
              <a:rPr lang="es-ES" sz="1600" b="1" dirty="0">
                <a:latin typeface="Myriad Pro"/>
                <a:cs typeface="Calibri"/>
              </a:rPr>
              <a:t>Buenas prácticas: </a:t>
            </a:r>
          </a:p>
          <a:p>
            <a:pPr algn="just">
              <a:lnSpc>
                <a:spcPct val="150000"/>
              </a:lnSpc>
              <a:spcBef>
                <a:spcPct val="0"/>
              </a:spcBef>
            </a:pPr>
            <a:r>
              <a:rPr lang="es-ES" sz="1500" dirty="0">
                <a:latin typeface="Myriad Pro"/>
                <a:cs typeface="Calibri"/>
              </a:rPr>
              <a:t>Aunque nuestro esfuerzo y el de todos los sistemas electrónicos se centra en funcionar al 100%, en ocasiones suceden situaciones que no podemos controlar. Es por esto que recomendamos encarecidamente que la opción de mover las muestras entre etapas de manera manual siempre está disponible para los usuarios. </a:t>
            </a:r>
          </a:p>
          <a:p>
            <a:pPr algn="just">
              <a:lnSpc>
                <a:spcPct val="150000"/>
              </a:lnSpc>
              <a:spcBef>
                <a:spcPct val="0"/>
              </a:spcBef>
            </a:pPr>
            <a:r>
              <a:rPr lang="es-ES" sz="1500" dirty="0">
                <a:latin typeface="Myriad Pro"/>
                <a:cs typeface="Calibri"/>
              </a:rPr>
              <a:t>Sabemos que podemos hacer pensar, diciendo esto, que el sistema puede fallar, pero no, no es esta la intención. La intención es la de que en caso de fallo, la operación no quede bloqueada, ya que esto si sería una situación crítica y por eso preferimos dar esta recomendación. Estamos convencidos de que no se deberá usar en la rutina, pero cuando hay situaciones adversas, más vale tener una segunda vía a tener que esperar a un tercero a que esté operativo para desbloquear la situación. </a:t>
            </a:r>
            <a:endParaRPr lang="es-ES" sz="1500">
              <a:latin typeface="Calibri" panose="020F0502020204030204"/>
              <a:cs typeface="Calibri"/>
            </a:endParaRPr>
          </a:p>
          <a:p>
            <a:pPr algn="just">
              <a:lnSpc>
                <a:spcPct val="150000"/>
              </a:lnSpc>
              <a:spcBef>
                <a:spcPct val="0"/>
              </a:spcBef>
            </a:pPr>
            <a:r>
              <a:rPr lang="es-ES" sz="1500" dirty="0">
                <a:latin typeface="Myriad Pro"/>
                <a:cs typeface="Calibri"/>
              </a:rPr>
              <a:t>Repetimos, es solo una recomendación.</a:t>
            </a:r>
            <a:endParaRPr lang="es-ES" sz="1500" dirty="0">
              <a:cs typeface="Calibri"/>
            </a:endParaRPr>
          </a:p>
          <a:p>
            <a:pPr lvl="2"/>
            <a:endParaRPr lang="es-ES" sz="1050" dirty="0">
              <a:latin typeface="Myriad Pro"/>
            </a:endParaRPr>
          </a:p>
          <a:p>
            <a:pPr lvl="2"/>
            <a:endParaRPr lang="es-ES" sz="1050" dirty="0">
              <a:latin typeface="Myriad Pro"/>
            </a:endParaRPr>
          </a:p>
          <a:p>
            <a:pPr lvl="1"/>
            <a:endParaRPr lang="es-ES" sz="1200" dirty="0">
              <a:latin typeface="Myriad Pro"/>
            </a:endParaRPr>
          </a:p>
          <a:p>
            <a:pPr marL="0" indent="0" algn="just">
              <a:spcBef>
                <a:spcPct val="0"/>
              </a:spcBef>
              <a:buNone/>
            </a:pPr>
            <a:endParaRPr lang="es-ES" sz="1400" dirty="0">
              <a:latin typeface="Myriad Pro"/>
              <a:ea typeface="+mn-lt"/>
              <a:cs typeface="+mn-lt"/>
            </a:endParaRPr>
          </a:p>
          <a:p>
            <a:pPr marL="0" indent="0" algn="just">
              <a:spcBef>
                <a:spcPct val="0"/>
              </a:spcBef>
              <a:buNone/>
            </a:pPr>
            <a:r>
              <a:rPr lang="es-ES" sz="1400" dirty="0">
                <a:latin typeface="Myriad Pro"/>
                <a:ea typeface="Segoe UI Emoji"/>
                <a:cs typeface="Calibri"/>
              </a:rPr>
              <a:t>    </a:t>
            </a:r>
            <a:endParaRPr lang="en-US" sz="1400" dirty="0">
              <a:latin typeface="Myriad Pro"/>
              <a:cs typeface="Calibri"/>
            </a:endParaRPr>
          </a:p>
        </p:txBody>
      </p:sp>
      <p:pic>
        <p:nvPicPr>
          <p:cNvPr id="18" name="Imagen 18">
            <a:extLst>
              <a:ext uri="{FF2B5EF4-FFF2-40B4-BE49-F238E27FC236}">
                <a16:creationId xmlns:a16="http://schemas.microsoft.com/office/drawing/2014/main" id="{E4DC0E1E-1343-45CC-672C-8859ECED1A00}"/>
              </a:ext>
            </a:extLst>
          </p:cNvPr>
          <p:cNvPicPr>
            <a:picLocks noChangeAspect="1"/>
          </p:cNvPicPr>
          <p:nvPr/>
        </p:nvPicPr>
        <p:blipFill>
          <a:blip r:embed="rId2"/>
          <a:stretch>
            <a:fillRect/>
          </a:stretch>
        </p:blipFill>
        <p:spPr>
          <a:xfrm flipV="1">
            <a:off x="1164921" y="1406763"/>
            <a:ext cx="9084672" cy="106615"/>
          </a:xfrm>
          <a:prstGeom prst="rect">
            <a:avLst/>
          </a:prstGeom>
        </p:spPr>
      </p:pic>
      <p:pic>
        <p:nvPicPr>
          <p:cNvPr id="28" name="Imagen 27" descr="Imagen que contiene tijeras&#10;&#10;Descripción generada automáticamente">
            <a:hlinkClick r:id="rId3" action="ppaction://hlinksldjump"/>
            <a:extLst>
              <a:ext uri="{FF2B5EF4-FFF2-40B4-BE49-F238E27FC236}">
                <a16:creationId xmlns:a16="http://schemas.microsoft.com/office/drawing/2014/main" id="{DA17F918-2382-95FE-3748-20504E2AC7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7226" y="-232823"/>
            <a:ext cx="1870722" cy="2463132"/>
          </a:xfrm>
          <a:prstGeom prst="rect">
            <a:avLst/>
          </a:prstGeom>
        </p:spPr>
      </p:pic>
      <p:pic>
        <p:nvPicPr>
          <p:cNvPr id="8" name="Imagen 9" descr="Tabla&#10;&#10;Descripción generada automáticamente">
            <a:extLst>
              <a:ext uri="{FF2B5EF4-FFF2-40B4-BE49-F238E27FC236}">
                <a16:creationId xmlns:a16="http://schemas.microsoft.com/office/drawing/2014/main" id="{A55C151C-D3E0-B36E-01D6-C1459E2F10AE}"/>
              </a:ext>
            </a:extLst>
          </p:cNvPr>
          <p:cNvPicPr>
            <a:picLocks noChangeAspect="1"/>
          </p:cNvPicPr>
          <p:nvPr/>
        </p:nvPicPr>
        <p:blipFill>
          <a:blip r:embed="rId5"/>
          <a:stretch>
            <a:fillRect/>
          </a:stretch>
        </p:blipFill>
        <p:spPr>
          <a:xfrm>
            <a:off x="227352" y="5020947"/>
            <a:ext cx="11737296" cy="1525513"/>
          </a:xfrm>
          <a:prstGeom prst="rect">
            <a:avLst/>
          </a:prstGeom>
        </p:spPr>
      </p:pic>
    </p:spTree>
    <p:extLst>
      <p:ext uri="{BB962C8B-B14F-4D97-AF65-F5344CB8AC3E}">
        <p14:creationId xmlns:p14="http://schemas.microsoft.com/office/powerpoint/2010/main" val="292147137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1015">
                                          <p:stCondLst>
                                            <p:cond delay="0"/>
                                          </p:stCondLst>
                                        </p:cTn>
                                        <p:tgtEl>
                                          <p:spTgt spid="28"/>
                                        </p:tgtEl>
                                      </p:cBhvr>
                                    </p:animEffect>
                                    <p:anim calcmode="lin" valueType="num">
                                      <p:cBhvr>
                                        <p:cTn id="8" dur="3189"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9" dur="116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0" dur="1162" tmFilter="0, 0; 0.125,0.2665; 0.25,0.4; 0.375,0.465; 0.5,0.5;  0.625,0.535; 0.75,0.6; 0.875,0.7335; 1,1">
                                          <p:stCondLst>
                                            <p:cond delay="1162"/>
                                          </p:stCondLst>
                                        </p:cTn>
                                        <p:tgtEl>
                                          <p:spTgt spid="28"/>
                                        </p:tgtEl>
                                        <p:attrNameLst>
                                          <p:attrName>ppt_y</p:attrName>
                                        </p:attrNameLst>
                                      </p:cBhvr>
                                      <p:tavLst>
                                        <p:tav tm="0" fmla="#ppt_y-sin(pi*$)/9">
                                          <p:val>
                                            <p:fltVal val="0"/>
                                          </p:val>
                                        </p:tav>
                                        <p:tav tm="100000">
                                          <p:val>
                                            <p:fltVal val="1"/>
                                          </p:val>
                                        </p:tav>
                                      </p:tavLst>
                                    </p:anim>
                                    <p:anim calcmode="lin" valueType="num">
                                      <p:cBhvr>
                                        <p:cTn id="11" dur="581" tmFilter="0, 0; 0.125,0.2665; 0.25,0.4; 0.375,0.465; 0.5,0.5;  0.625,0.535; 0.75,0.6; 0.875,0.7335; 1,1">
                                          <p:stCondLst>
                                            <p:cond delay="2317"/>
                                          </p:stCondLst>
                                        </p:cTn>
                                        <p:tgtEl>
                                          <p:spTgt spid="28"/>
                                        </p:tgtEl>
                                        <p:attrNameLst>
                                          <p:attrName>ppt_y</p:attrName>
                                        </p:attrNameLst>
                                      </p:cBhvr>
                                      <p:tavLst>
                                        <p:tav tm="0" fmla="#ppt_y-sin(pi*$)/27">
                                          <p:val>
                                            <p:fltVal val="0"/>
                                          </p:val>
                                        </p:tav>
                                        <p:tav tm="100000">
                                          <p:val>
                                            <p:fltVal val="1"/>
                                          </p:val>
                                        </p:tav>
                                      </p:tavLst>
                                    </p:anim>
                                    <p:anim calcmode="lin" valueType="num">
                                      <p:cBhvr>
                                        <p:cTn id="12" dur="287" tmFilter="0, 0; 0.125,0.2665; 0.25,0.4; 0.375,0.465; 0.5,0.5;  0.625,0.535; 0.75,0.6; 0.875,0.7335; 1,1">
                                          <p:stCondLst>
                                            <p:cond delay="2898"/>
                                          </p:stCondLst>
                                        </p:cTn>
                                        <p:tgtEl>
                                          <p:spTgt spid="28"/>
                                        </p:tgtEl>
                                        <p:attrNameLst>
                                          <p:attrName>ppt_y</p:attrName>
                                        </p:attrNameLst>
                                      </p:cBhvr>
                                      <p:tavLst>
                                        <p:tav tm="0" fmla="#ppt_y-sin(pi*$)/81">
                                          <p:val>
                                            <p:fltVal val="0"/>
                                          </p:val>
                                        </p:tav>
                                        <p:tav tm="100000">
                                          <p:val>
                                            <p:fltVal val="1"/>
                                          </p:val>
                                        </p:tav>
                                      </p:tavLst>
                                    </p:anim>
                                    <p:animScale>
                                      <p:cBhvr>
                                        <p:cTn id="13" dur="46">
                                          <p:stCondLst>
                                            <p:cond delay="1137"/>
                                          </p:stCondLst>
                                        </p:cTn>
                                        <p:tgtEl>
                                          <p:spTgt spid="28"/>
                                        </p:tgtEl>
                                      </p:cBhvr>
                                      <p:to x="100000" y="60000"/>
                                    </p:animScale>
                                    <p:animScale>
                                      <p:cBhvr>
                                        <p:cTn id="14" dur="290" decel="50000">
                                          <p:stCondLst>
                                            <p:cond delay="1183"/>
                                          </p:stCondLst>
                                        </p:cTn>
                                        <p:tgtEl>
                                          <p:spTgt spid="28"/>
                                        </p:tgtEl>
                                      </p:cBhvr>
                                      <p:to x="100000" y="100000"/>
                                    </p:animScale>
                                    <p:animScale>
                                      <p:cBhvr>
                                        <p:cTn id="15" dur="46">
                                          <p:stCondLst>
                                            <p:cond delay="2296"/>
                                          </p:stCondLst>
                                        </p:cTn>
                                        <p:tgtEl>
                                          <p:spTgt spid="28"/>
                                        </p:tgtEl>
                                      </p:cBhvr>
                                      <p:to x="100000" y="80000"/>
                                    </p:animScale>
                                    <p:animScale>
                                      <p:cBhvr>
                                        <p:cTn id="16" dur="290" decel="50000">
                                          <p:stCondLst>
                                            <p:cond delay="2342"/>
                                          </p:stCondLst>
                                        </p:cTn>
                                        <p:tgtEl>
                                          <p:spTgt spid="28"/>
                                        </p:tgtEl>
                                      </p:cBhvr>
                                      <p:to x="100000" y="100000"/>
                                    </p:animScale>
                                    <p:animScale>
                                      <p:cBhvr>
                                        <p:cTn id="17" dur="46">
                                          <p:stCondLst>
                                            <p:cond delay="2873"/>
                                          </p:stCondLst>
                                        </p:cTn>
                                        <p:tgtEl>
                                          <p:spTgt spid="28"/>
                                        </p:tgtEl>
                                      </p:cBhvr>
                                      <p:to x="100000" y="90000"/>
                                    </p:animScale>
                                    <p:animScale>
                                      <p:cBhvr>
                                        <p:cTn id="18" dur="290" decel="50000">
                                          <p:stCondLst>
                                            <p:cond delay="2919"/>
                                          </p:stCondLst>
                                        </p:cTn>
                                        <p:tgtEl>
                                          <p:spTgt spid="28"/>
                                        </p:tgtEl>
                                      </p:cBhvr>
                                      <p:to x="100000" y="100000"/>
                                    </p:animScale>
                                    <p:animScale>
                                      <p:cBhvr>
                                        <p:cTn id="19" dur="46">
                                          <p:stCondLst>
                                            <p:cond delay="3164"/>
                                          </p:stCondLst>
                                        </p:cTn>
                                        <p:tgtEl>
                                          <p:spTgt spid="28"/>
                                        </p:tgtEl>
                                      </p:cBhvr>
                                      <p:to x="100000" y="95000"/>
                                    </p:animScale>
                                    <p:animScale>
                                      <p:cBhvr>
                                        <p:cTn id="20" dur="290" decel="50000">
                                          <p:stCondLst>
                                            <p:cond delay="3210"/>
                                          </p:stCondLst>
                                        </p:cTn>
                                        <p:tgtEl>
                                          <p:spTgt spid="2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 calcmode="lin" valueType="num">
                                      <p:cBhvr additive="base">
                                        <p:cTn id="29"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1" end="1"/>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anim calcmode="lin" valueType="num">
                                      <p:cBhvr additive="base">
                                        <p:cTn id="33"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9">
                                            <p:txEl>
                                              <p:pRg st="2" end="2"/>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 calcmode="lin" valueType="num">
                                      <p:cBhvr additive="base">
                                        <p:cTn id="37"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1030" name="Picture 6">
            <a:hlinkClick r:id="rId3" action="ppaction://hlinksldjump"/>
            <a:extLst>
              <a:ext uri="{FF2B5EF4-FFF2-40B4-BE49-F238E27FC236}">
                <a16:creationId xmlns:a16="http://schemas.microsoft.com/office/drawing/2014/main" id="{A536FFEF-F566-40D6-8560-65F5D6F8035B}"/>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2000"/>
                    </a14:imgEffect>
                    <a14:imgEffect>
                      <a14:saturation sat="88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76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Hexágono 8">
            <a:hlinkClick r:id="rId3" action="ppaction://hlinksldjump"/>
            <a:extLst>
              <a:ext uri="{FF2B5EF4-FFF2-40B4-BE49-F238E27FC236}">
                <a16:creationId xmlns:a16="http://schemas.microsoft.com/office/drawing/2014/main" id="{70BB3345-F1DD-4431-AFDD-628F03EA31B4}"/>
              </a:ext>
            </a:extLst>
          </p:cNvPr>
          <p:cNvSpPr/>
          <p:nvPr/>
        </p:nvSpPr>
        <p:spPr>
          <a:xfrm>
            <a:off x="4097673" y="1708597"/>
            <a:ext cx="4013570" cy="3437978"/>
          </a:xfrm>
          <a:solidFill>
            <a:schemeClr val="accent1">
              <a:lumMod val="50000"/>
              <a:alpha val="63000"/>
            </a:schemeClr>
          </a:solidFill>
          <a:ln w="12700">
            <a:solidFill>
              <a:srgbClr val="25B6E1"/>
            </a:solidFill>
            <a:prstDash val="solid"/>
          </a:ln>
          <a:effectLst>
            <a:glow>
              <a:schemeClr val="accent1">
                <a:alpha val="31000"/>
              </a:schemeClr>
            </a:glow>
          </a:effectLst>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lIns="45720" tIns="1371600" rIns="91440" bIns="45720" rtlCol="0" anchor="ctr"/>
          <a:lstStyle/>
          <a:p>
            <a:pPr algn="ctr"/>
            <a:endParaRPr lang="es-ES"/>
          </a:p>
        </p:txBody>
      </p:sp>
      <p:sp>
        <p:nvSpPr>
          <p:cNvPr id="86" name="Hexágono 85">
            <a:hlinkClick r:id="" action="ppaction://noaction"/>
            <a:extLst>
              <a:ext uri="{FF2B5EF4-FFF2-40B4-BE49-F238E27FC236}">
                <a16:creationId xmlns:a16="http://schemas.microsoft.com/office/drawing/2014/main" id="{908E31B8-D441-4FFB-BA33-497A5FC7D4BC}"/>
              </a:ext>
            </a:extLst>
          </p:cNvPr>
          <p:cNvSpPr/>
          <p:nvPr/>
        </p:nvSpPr>
        <p:spPr>
          <a:xfrm>
            <a:off x="-1935868" y="4667072"/>
            <a:ext cx="7682845" cy="1335215"/>
          </a:xfrm>
          <a:prstGeom prst="hexagon">
            <a:avLst>
              <a:gd name="adj" fmla="val 29299"/>
              <a:gd name="vf" fmla="val 115470"/>
            </a:avLst>
          </a:prstGeom>
          <a:solidFill>
            <a:srgbClr val="25B6E1">
              <a:alpha val="66000"/>
            </a:srgbClr>
          </a:solidFill>
          <a:ln>
            <a:solidFill>
              <a:srgbClr val="28C3E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sz="2800" b="1" dirty="0">
                <a:solidFill>
                  <a:schemeClr val="tx2">
                    <a:lumMod val="20000"/>
                    <a:lumOff val="80000"/>
                  </a:schemeClr>
                </a:solidFill>
                <a:cs typeface="Calibri"/>
              </a:rPr>
              <a:t>Etapas</a:t>
            </a:r>
          </a:p>
          <a:p>
            <a:pPr algn="ctr"/>
            <a:r>
              <a:rPr lang="es-ES" sz="2800" b="1" dirty="0">
                <a:solidFill>
                  <a:schemeClr val="tx2">
                    <a:lumMod val="20000"/>
                    <a:lumOff val="80000"/>
                  </a:schemeClr>
                </a:solidFill>
              </a:rPr>
              <a:t>          Monitoreo Tiempo En Etapa (Industria 4.0)</a:t>
            </a:r>
            <a:endParaRPr lang="es-ES" sz="2800" b="1" dirty="0">
              <a:solidFill>
                <a:schemeClr val="tx2">
                  <a:lumMod val="20000"/>
                  <a:lumOff val="80000"/>
                </a:schemeClr>
              </a:solidFill>
              <a:cs typeface="Calibri"/>
            </a:endParaRPr>
          </a:p>
        </p:txBody>
      </p:sp>
      <p:pic>
        <p:nvPicPr>
          <p:cNvPr id="7" name="Imagen 6" descr="Imagen que contiene tijeras&#10;&#10;Descripción generada automáticamente">
            <a:hlinkClick r:id="rId3" action="ppaction://hlinksldjump"/>
            <a:extLst>
              <a:ext uri="{FF2B5EF4-FFF2-40B4-BE49-F238E27FC236}">
                <a16:creationId xmlns:a16="http://schemas.microsoft.com/office/drawing/2014/main" id="{D5903304-B9B5-4D75-8C01-C818CC2F99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0925" y="1957380"/>
            <a:ext cx="2246502" cy="2953734"/>
          </a:xfrm>
          <a:prstGeom prst="rect">
            <a:avLst/>
          </a:prstGeom>
        </p:spPr>
      </p:pic>
      <p:pic>
        <p:nvPicPr>
          <p:cNvPr id="14" name="Imagen 13" descr="Texto&#10;&#10;Descripción generada automáticamente">
            <a:hlinkClick r:id="rId3" action="ppaction://hlinksldjump"/>
            <a:extLst>
              <a:ext uri="{FF2B5EF4-FFF2-40B4-BE49-F238E27FC236}">
                <a16:creationId xmlns:a16="http://schemas.microsoft.com/office/drawing/2014/main" id="{574604A8-C662-4EBF-A791-EACCC2AC19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61" y="-385800"/>
            <a:ext cx="3322103" cy="2023677"/>
          </a:xfrm>
          <a:prstGeom prst="rect">
            <a:avLst/>
          </a:prstGeom>
        </p:spPr>
      </p:pic>
    </p:spTree>
    <p:extLst>
      <p:ext uri="{BB962C8B-B14F-4D97-AF65-F5344CB8AC3E}">
        <p14:creationId xmlns:p14="http://schemas.microsoft.com/office/powerpoint/2010/main" val="1506542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fill="hold"/>
                                        <p:tgtEl>
                                          <p:spTgt spid="86"/>
                                        </p:tgtEl>
                                        <p:attrNameLst>
                                          <p:attrName>ppt_x</p:attrName>
                                        </p:attrNameLst>
                                      </p:cBhvr>
                                      <p:tavLst>
                                        <p:tav tm="0">
                                          <p:val>
                                            <p:strVal val="0-#ppt_w/2"/>
                                          </p:val>
                                        </p:tav>
                                        <p:tav tm="100000">
                                          <p:val>
                                            <p:strVal val="#ppt_x"/>
                                          </p:val>
                                        </p:tav>
                                      </p:tavLst>
                                    </p:anim>
                                    <p:anim calcmode="lin" valueType="num">
                                      <p:cBhvr additive="base">
                                        <p:cTn id="8" dur="500" fill="hold"/>
                                        <p:tgtEl>
                                          <p:spTgt spid="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79">
            <a:extLst>
              <a:ext uri="{FF2B5EF4-FFF2-40B4-BE49-F238E27FC236}">
                <a16:creationId xmlns:a16="http://schemas.microsoft.com/office/drawing/2014/main" id="{2946945F-4720-B091-ACE6-3D1908B341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Freeform: Shape 81">
            <a:extLst>
              <a:ext uri="{FF2B5EF4-FFF2-40B4-BE49-F238E27FC236}">
                <a16:creationId xmlns:a16="http://schemas.microsoft.com/office/drawing/2014/main" id="{9DF80287-28DA-E3CE-BB95-6F14B2613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589924" y="2"/>
            <a:ext cx="7602076" cy="470844"/>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chemeClr val="accent4">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Freeform: Shape 83">
            <a:extLst>
              <a:ext uri="{FF2B5EF4-FFF2-40B4-BE49-F238E27FC236}">
                <a16:creationId xmlns:a16="http://schemas.microsoft.com/office/drawing/2014/main" id="{F6943B99-BCDC-46A3-45ED-AE8A67525F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5779827"/>
            <a:ext cx="10680562" cy="1078174"/>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chemeClr val="accent4">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ítulo 1">
            <a:extLst>
              <a:ext uri="{FF2B5EF4-FFF2-40B4-BE49-F238E27FC236}">
                <a16:creationId xmlns:a16="http://schemas.microsoft.com/office/drawing/2014/main" id="{3396DF64-9A7B-B62E-CA11-3BEF94E46EE5}"/>
              </a:ext>
            </a:extLst>
          </p:cNvPr>
          <p:cNvSpPr>
            <a:spLocks noGrp="1"/>
          </p:cNvSpPr>
          <p:nvPr>
            <p:ph type="title"/>
          </p:nvPr>
        </p:nvSpPr>
        <p:spPr>
          <a:xfrm>
            <a:off x="1137033" y="191140"/>
            <a:ext cx="10415553" cy="1789529"/>
          </a:xfrm>
        </p:spPr>
        <p:txBody>
          <a:bodyPr>
            <a:normAutofit/>
          </a:bodyPr>
          <a:lstStyle/>
          <a:p>
            <a:pPr>
              <a:spcBef>
                <a:spcPts val="0"/>
              </a:spcBef>
            </a:pPr>
            <a:r>
              <a:rPr lang="es-ES" dirty="0">
                <a:latin typeface="Myraid pro"/>
                <a:ea typeface="+mj-lt"/>
                <a:cs typeface="+mj-lt"/>
              </a:rPr>
              <a:t>Monitoreo de tiempos en etapa</a:t>
            </a:r>
          </a:p>
        </p:txBody>
      </p:sp>
      <p:sp>
        <p:nvSpPr>
          <p:cNvPr id="9" name="Content Placeholder 7">
            <a:extLst>
              <a:ext uri="{FF2B5EF4-FFF2-40B4-BE49-F238E27FC236}">
                <a16:creationId xmlns:a16="http://schemas.microsoft.com/office/drawing/2014/main" id="{4C8503B8-3835-BD9D-80B0-17C02E03DD59}"/>
              </a:ext>
            </a:extLst>
          </p:cNvPr>
          <p:cNvSpPr>
            <a:spLocks noGrp="1"/>
          </p:cNvSpPr>
          <p:nvPr>
            <p:ph idx="1"/>
          </p:nvPr>
        </p:nvSpPr>
        <p:spPr>
          <a:xfrm>
            <a:off x="1218424" y="1716572"/>
            <a:ext cx="9462137" cy="2312680"/>
          </a:xfrm>
        </p:spPr>
        <p:txBody>
          <a:bodyPr vert="horz" lIns="91440" tIns="45720" rIns="91440" bIns="45720" rtlCol="0" anchor="t">
            <a:noAutofit/>
          </a:bodyPr>
          <a:lstStyle/>
          <a:p>
            <a:pPr algn="just">
              <a:lnSpc>
                <a:spcPct val="150000"/>
              </a:lnSpc>
              <a:spcBef>
                <a:spcPct val="0"/>
              </a:spcBef>
            </a:pPr>
            <a:r>
              <a:rPr lang="es-ES" sz="1600" dirty="0">
                <a:latin typeface="Myriad Pro"/>
                <a:cs typeface="Calibri"/>
              </a:rPr>
              <a:t>Sólo </a:t>
            </a:r>
            <a:r>
              <a:rPr lang="es-ES" sz="1600" b="1" dirty="0">
                <a:latin typeface="Myriad Pro"/>
                <a:cs typeface="Calibri"/>
              </a:rPr>
              <a:t>Monitorear</a:t>
            </a:r>
            <a:r>
              <a:rPr lang="es-ES" sz="1600" dirty="0">
                <a:latin typeface="Myriad Pro"/>
                <a:cs typeface="Calibri"/>
              </a:rPr>
              <a:t> Vs</a:t>
            </a:r>
            <a:r>
              <a:rPr lang="es-ES" sz="1600" b="1" dirty="0">
                <a:latin typeface="Myriad Pro"/>
                <a:cs typeface="Calibri"/>
              </a:rPr>
              <a:t> Eventos de Tiempo Excedido:</a:t>
            </a:r>
            <a:endParaRPr lang="es-ES" b="1" dirty="0"/>
          </a:p>
          <a:p>
            <a:pPr algn="just">
              <a:lnSpc>
                <a:spcPct val="150000"/>
              </a:lnSpc>
              <a:spcBef>
                <a:spcPct val="0"/>
              </a:spcBef>
            </a:pPr>
            <a:r>
              <a:rPr lang="es-ES" sz="1600" dirty="0">
                <a:latin typeface="Myriad Pro"/>
                <a:cs typeface="Calibri"/>
              </a:rPr>
              <a:t>En </a:t>
            </a:r>
            <a:r>
              <a:rPr lang="es-ES" sz="1600" dirty="0" err="1">
                <a:latin typeface="Myriad Pro"/>
                <a:cs typeface="Calibri"/>
              </a:rPr>
              <a:t>Trazit</a:t>
            </a:r>
            <a:r>
              <a:rPr lang="es-ES" sz="1600" dirty="0">
                <a:latin typeface="Myriad Pro"/>
                <a:cs typeface="Calibri"/>
              </a:rPr>
              <a:t>® ponemos a tu disposición ambos niveles, donde el segundo incluye al primero.</a:t>
            </a:r>
          </a:p>
          <a:p>
            <a:pPr algn="just">
              <a:lnSpc>
                <a:spcPct val="150000"/>
              </a:lnSpc>
              <a:spcBef>
                <a:spcPct val="0"/>
              </a:spcBef>
            </a:pPr>
            <a:r>
              <a:rPr lang="es-ES" sz="1600" dirty="0">
                <a:latin typeface="Myriad Pro"/>
                <a:cs typeface="Calibri"/>
              </a:rPr>
              <a:t>Si solo activamos el monitoreo, el sistema va a guardar un registro de en qué momento una muestra inicio su '</a:t>
            </a:r>
            <a:r>
              <a:rPr lang="es-ES" sz="1600" b="1" dirty="0">
                <a:latin typeface="Myriad Pro"/>
                <a:cs typeface="Calibri"/>
              </a:rPr>
              <a:t>estancia</a:t>
            </a:r>
            <a:r>
              <a:rPr lang="es-ES" sz="1600" dirty="0">
                <a:latin typeface="Myriad Pro"/>
                <a:cs typeface="Calibri"/>
              </a:rPr>
              <a:t>' en una etapa y en qué momento lo abandonó. Es decir, cuando comenzó y cuando terminó su periodo de tiempo en esta etapa. En caso de que una misma muestra pase dos o más veces por una etapa, se guardará registro de todos y cada uno de estos pases.</a:t>
            </a:r>
          </a:p>
          <a:p>
            <a:pPr marL="914400" lvl="2" indent="0">
              <a:buNone/>
            </a:pPr>
            <a:endParaRPr lang="es-ES" sz="1050" dirty="0">
              <a:latin typeface="Myriad Pro"/>
            </a:endParaRPr>
          </a:p>
          <a:p>
            <a:pPr lvl="2"/>
            <a:endParaRPr lang="es-ES" sz="1050" dirty="0">
              <a:latin typeface="Myriad Pro"/>
            </a:endParaRPr>
          </a:p>
          <a:p>
            <a:pPr lvl="1"/>
            <a:endParaRPr lang="es-ES" sz="1200" dirty="0">
              <a:latin typeface="Myriad Pro"/>
            </a:endParaRPr>
          </a:p>
          <a:p>
            <a:pPr marL="0" indent="0" algn="just">
              <a:spcBef>
                <a:spcPct val="0"/>
              </a:spcBef>
              <a:buNone/>
            </a:pPr>
            <a:endParaRPr lang="es-ES" sz="1400" dirty="0">
              <a:latin typeface="Myriad Pro"/>
              <a:ea typeface="+mn-lt"/>
              <a:cs typeface="+mn-lt"/>
            </a:endParaRPr>
          </a:p>
          <a:p>
            <a:pPr marL="0" indent="0" algn="just">
              <a:spcBef>
                <a:spcPct val="0"/>
              </a:spcBef>
              <a:buNone/>
            </a:pPr>
            <a:r>
              <a:rPr lang="es-ES" sz="1400" dirty="0">
                <a:latin typeface="Myriad Pro"/>
                <a:ea typeface="Segoe UI Emoji"/>
                <a:cs typeface="Calibri"/>
              </a:rPr>
              <a:t>    </a:t>
            </a:r>
            <a:endParaRPr lang="en-US" sz="1400" dirty="0">
              <a:latin typeface="Myriad Pro"/>
              <a:cs typeface="Calibri"/>
            </a:endParaRPr>
          </a:p>
        </p:txBody>
      </p:sp>
      <p:pic>
        <p:nvPicPr>
          <p:cNvPr id="18" name="Imagen 18">
            <a:extLst>
              <a:ext uri="{FF2B5EF4-FFF2-40B4-BE49-F238E27FC236}">
                <a16:creationId xmlns:a16="http://schemas.microsoft.com/office/drawing/2014/main" id="{E4DC0E1E-1343-45CC-672C-8859ECED1A00}"/>
              </a:ext>
            </a:extLst>
          </p:cNvPr>
          <p:cNvPicPr>
            <a:picLocks noChangeAspect="1"/>
          </p:cNvPicPr>
          <p:nvPr/>
        </p:nvPicPr>
        <p:blipFill>
          <a:blip r:embed="rId2"/>
          <a:stretch>
            <a:fillRect/>
          </a:stretch>
        </p:blipFill>
        <p:spPr>
          <a:xfrm flipV="1">
            <a:off x="1164921" y="1406763"/>
            <a:ext cx="9084672" cy="106615"/>
          </a:xfrm>
          <a:prstGeom prst="rect">
            <a:avLst/>
          </a:prstGeom>
        </p:spPr>
      </p:pic>
      <p:pic>
        <p:nvPicPr>
          <p:cNvPr id="28" name="Imagen 27" descr="Imagen que contiene tijeras&#10;&#10;Descripción generada automáticamente">
            <a:hlinkClick r:id="rId3" action="ppaction://hlinksldjump"/>
            <a:extLst>
              <a:ext uri="{FF2B5EF4-FFF2-40B4-BE49-F238E27FC236}">
                <a16:creationId xmlns:a16="http://schemas.microsoft.com/office/drawing/2014/main" id="{DA17F918-2382-95FE-3748-20504E2AC7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7226" y="-232823"/>
            <a:ext cx="1870722" cy="2463132"/>
          </a:xfrm>
          <a:prstGeom prst="rect">
            <a:avLst/>
          </a:prstGeom>
        </p:spPr>
      </p:pic>
      <p:pic>
        <p:nvPicPr>
          <p:cNvPr id="8" name="Imagen 9" descr="Tabla&#10;&#10;Descripción generada automáticamente">
            <a:extLst>
              <a:ext uri="{FF2B5EF4-FFF2-40B4-BE49-F238E27FC236}">
                <a16:creationId xmlns:a16="http://schemas.microsoft.com/office/drawing/2014/main" id="{1F3C0313-208A-A124-7065-FE704CE978EC}"/>
              </a:ext>
            </a:extLst>
          </p:cNvPr>
          <p:cNvPicPr>
            <a:picLocks noChangeAspect="1"/>
          </p:cNvPicPr>
          <p:nvPr/>
        </p:nvPicPr>
        <p:blipFill>
          <a:blip r:embed="rId5"/>
          <a:stretch>
            <a:fillRect/>
          </a:stretch>
        </p:blipFill>
        <p:spPr>
          <a:xfrm>
            <a:off x="227352" y="4446324"/>
            <a:ext cx="11737296" cy="1525513"/>
          </a:xfrm>
          <a:prstGeom prst="rect">
            <a:avLst/>
          </a:prstGeom>
        </p:spPr>
      </p:pic>
    </p:spTree>
    <p:extLst>
      <p:ext uri="{BB962C8B-B14F-4D97-AF65-F5344CB8AC3E}">
        <p14:creationId xmlns:p14="http://schemas.microsoft.com/office/powerpoint/2010/main" val="31706397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1015">
                                          <p:stCondLst>
                                            <p:cond delay="0"/>
                                          </p:stCondLst>
                                        </p:cTn>
                                        <p:tgtEl>
                                          <p:spTgt spid="28"/>
                                        </p:tgtEl>
                                      </p:cBhvr>
                                    </p:animEffect>
                                    <p:anim calcmode="lin" valueType="num">
                                      <p:cBhvr>
                                        <p:cTn id="8" dur="3189"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9" dur="116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0" dur="1162" tmFilter="0, 0; 0.125,0.2665; 0.25,0.4; 0.375,0.465; 0.5,0.5;  0.625,0.535; 0.75,0.6; 0.875,0.7335; 1,1">
                                          <p:stCondLst>
                                            <p:cond delay="1162"/>
                                          </p:stCondLst>
                                        </p:cTn>
                                        <p:tgtEl>
                                          <p:spTgt spid="28"/>
                                        </p:tgtEl>
                                        <p:attrNameLst>
                                          <p:attrName>ppt_y</p:attrName>
                                        </p:attrNameLst>
                                      </p:cBhvr>
                                      <p:tavLst>
                                        <p:tav tm="0" fmla="#ppt_y-sin(pi*$)/9">
                                          <p:val>
                                            <p:fltVal val="0"/>
                                          </p:val>
                                        </p:tav>
                                        <p:tav tm="100000">
                                          <p:val>
                                            <p:fltVal val="1"/>
                                          </p:val>
                                        </p:tav>
                                      </p:tavLst>
                                    </p:anim>
                                    <p:anim calcmode="lin" valueType="num">
                                      <p:cBhvr>
                                        <p:cTn id="11" dur="581" tmFilter="0, 0; 0.125,0.2665; 0.25,0.4; 0.375,0.465; 0.5,0.5;  0.625,0.535; 0.75,0.6; 0.875,0.7335; 1,1">
                                          <p:stCondLst>
                                            <p:cond delay="2317"/>
                                          </p:stCondLst>
                                        </p:cTn>
                                        <p:tgtEl>
                                          <p:spTgt spid="28"/>
                                        </p:tgtEl>
                                        <p:attrNameLst>
                                          <p:attrName>ppt_y</p:attrName>
                                        </p:attrNameLst>
                                      </p:cBhvr>
                                      <p:tavLst>
                                        <p:tav tm="0" fmla="#ppt_y-sin(pi*$)/27">
                                          <p:val>
                                            <p:fltVal val="0"/>
                                          </p:val>
                                        </p:tav>
                                        <p:tav tm="100000">
                                          <p:val>
                                            <p:fltVal val="1"/>
                                          </p:val>
                                        </p:tav>
                                      </p:tavLst>
                                    </p:anim>
                                    <p:anim calcmode="lin" valueType="num">
                                      <p:cBhvr>
                                        <p:cTn id="12" dur="287" tmFilter="0, 0; 0.125,0.2665; 0.25,0.4; 0.375,0.465; 0.5,0.5;  0.625,0.535; 0.75,0.6; 0.875,0.7335; 1,1">
                                          <p:stCondLst>
                                            <p:cond delay="2898"/>
                                          </p:stCondLst>
                                        </p:cTn>
                                        <p:tgtEl>
                                          <p:spTgt spid="28"/>
                                        </p:tgtEl>
                                        <p:attrNameLst>
                                          <p:attrName>ppt_y</p:attrName>
                                        </p:attrNameLst>
                                      </p:cBhvr>
                                      <p:tavLst>
                                        <p:tav tm="0" fmla="#ppt_y-sin(pi*$)/81">
                                          <p:val>
                                            <p:fltVal val="0"/>
                                          </p:val>
                                        </p:tav>
                                        <p:tav tm="100000">
                                          <p:val>
                                            <p:fltVal val="1"/>
                                          </p:val>
                                        </p:tav>
                                      </p:tavLst>
                                    </p:anim>
                                    <p:animScale>
                                      <p:cBhvr>
                                        <p:cTn id="13" dur="46">
                                          <p:stCondLst>
                                            <p:cond delay="1137"/>
                                          </p:stCondLst>
                                        </p:cTn>
                                        <p:tgtEl>
                                          <p:spTgt spid="28"/>
                                        </p:tgtEl>
                                      </p:cBhvr>
                                      <p:to x="100000" y="60000"/>
                                    </p:animScale>
                                    <p:animScale>
                                      <p:cBhvr>
                                        <p:cTn id="14" dur="290" decel="50000">
                                          <p:stCondLst>
                                            <p:cond delay="1183"/>
                                          </p:stCondLst>
                                        </p:cTn>
                                        <p:tgtEl>
                                          <p:spTgt spid="28"/>
                                        </p:tgtEl>
                                      </p:cBhvr>
                                      <p:to x="100000" y="100000"/>
                                    </p:animScale>
                                    <p:animScale>
                                      <p:cBhvr>
                                        <p:cTn id="15" dur="46">
                                          <p:stCondLst>
                                            <p:cond delay="2296"/>
                                          </p:stCondLst>
                                        </p:cTn>
                                        <p:tgtEl>
                                          <p:spTgt spid="28"/>
                                        </p:tgtEl>
                                      </p:cBhvr>
                                      <p:to x="100000" y="80000"/>
                                    </p:animScale>
                                    <p:animScale>
                                      <p:cBhvr>
                                        <p:cTn id="16" dur="290" decel="50000">
                                          <p:stCondLst>
                                            <p:cond delay="2342"/>
                                          </p:stCondLst>
                                        </p:cTn>
                                        <p:tgtEl>
                                          <p:spTgt spid="28"/>
                                        </p:tgtEl>
                                      </p:cBhvr>
                                      <p:to x="100000" y="100000"/>
                                    </p:animScale>
                                    <p:animScale>
                                      <p:cBhvr>
                                        <p:cTn id="17" dur="46">
                                          <p:stCondLst>
                                            <p:cond delay="2873"/>
                                          </p:stCondLst>
                                        </p:cTn>
                                        <p:tgtEl>
                                          <p:spTgt spid="28"/>
                                        </p:tgtEl>
                                      </p:cBhvr>
                                      <p:to x="100000" y="90000"/>
                                    </p:animScale>
                                    <p:animScale>
                                      <p:cBhvr>
                                        <p:cTn id="18" dur="290" decel="50000">
                                          <p:stCondLst>
                                            <p:cond delay="2919"/>
                                          </p:stCondLst>
                                        </p:cTn>
                                        <p:tgtEl>
                                          <p:spTgt spid="28"/>
                                        </p:tgtEl>
                                      </p:cBhvr>
                                      <p:to x="100000" y="100000"/>
                                    </p:animScale>
                                    <p:animScale>
                                      <p:cBhvr>
                                        <p:cTn id="19" dur="46">
                                          <p:stCondLst>
                                            <p:cond delay="3164"/>
                                          </p:stCondLst>
                                        </p:cTn>
                                        <p:tgtEl>
                                          <p:spTgt spid="28"/>
                                        </p:tgtEl>
                                      </p:cBhvr>
                                      <p:to x="100000" y="95000"/>
                                    </p:animScale>
                                    <p:animScale>
                                      <p:cBhvr>
                                        <p:cTn id="20" dur="290" decel="50000">
                                          <p:stCondLst>
                                            <p:cond delay="3210"/>
                                          </p:stCondLst>
                                        </p:cTn>
                                        <p:tgtEl>
                                          <p:spTgt spid="2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 calcmode="lin" valueType="num">
                                      <p:cBhvr additive="base">
                                        <p:cTn id="29"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1" end="1"/>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anim calcmode="lin" valueType="num">
                                      <p:cBhvr additive="base">
                                        <p:cTn id="33"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 Trazit 3" id="{22E0B7C9-BCB8-49F7-A16F-8FD1EF355E1C}" vid="{1B459666-8BC3-442A-8DB4-EE5CE98677E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3878</TotalTime>
  <Words>1371</Words>
  <Application>Microsoft Office PowerPoint</Application>
  <PresentationFormat>Panorámica</PresentationFormat>
  <Paragraphs>132</Paragraphs>
  <Slides>15</Slides>
  <Notes>5</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Office Theme</vt:lpstr>
      <vt:lpstr>Presentación de PowerPoint</vt:lpstr>
      <vt:lpstr>Muestras. Por Etapas</vt:lpstr>
      <vt:lpstr>Presentación de PowerPoint</vt:lpstr>
      <vt:lpstr>Definiendo la ruta</vt:lpstr>
      <vt:lpstr>Definiendo la ruta</vt:lpstr>
      <vt:lpstr>Definiendo la ruta</vt:lpstr>
      <vt:lpstr>Definiendo la ruta</vt:lpstr>
      <vt:lpstr>Presentación de PowerPoint</vt:lpstr>
      <vt:lpstr>Monitoreo de tiempos en etapa</vt:lpstr>
      <vt:lpstr>Monitoreo de tiempos en etapa</vt:lpstr>
      <vt:lpstr>Presentación de PowerPoint</vt:lpstr>
      <vt:lpstr>Ejemplo práctico</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Joel Sada</dc:creator>
  <cp:lastModifiedBy>Índalo Belmonte</cp:lastModifiedBy>
  <cp:revision>781</cp:revision>
  <dcterms:created xsi:type="dcterms:W3CDTF">2021-03-31T18:38:29Z</dcterms:created>
  <dcterms:modified xsi:type="dcterms:W3CDTF">2023-07-04T19:11:55Z</dcterms:modified>
</cp:coreProperties>
</file>