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 id="2147483693" r:id="rId2"/>
  </p:sldMasterIdLst>
  <p:notesMasterIdLst>
    <p:notesMasterId r:id="rId10"/>
  </p:notesMasterIdLst>
  <p:handoutMasterIdLst>
    <p:handoutMasterId r:id="rId11"/>
  </p:handoutMasterIdLst>
  <p:sldIdLst>
    <p:sldId id="256" r:id="rId3"/>
    <p:sldId id="336" r:id="rId4"/>
    <p:sldId id="337" r:id="rId5"/>
    <p:sldId id="341" r:id="rId6"/>
    <p:sldId id="342" r:id="rId7"/>
    <p:sldId id="340" r:id="rId8"/>
    <p:sldId id="272"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CC92"/>
    <a:srgbClr val="C1F38B"/>
    <a:srgbClr val="74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ED013-0D8F-41C2-95F3-ACC4E52118F3}" v="116" dt="2020-09-15T08:37:40.42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04" autoAdjust="0"/>
    <p:restoredTop sz="82882" autoAdjust="0"/>
  </p:normalViewPr>
  <p:slideViewPr>
    <p:cSldViewPr snapToGrid="0">
      <p:cViewPr>
        <p:scale>
          <a:sx n="75" d="100"/>
          <a:sy n="75" d="100"/>
        </p:scale>
        <p:origin x="116" y="-32"/>
      </p:cViewPr>
      <p:guideLst/>
    </p:cSldViewPr>
  </p:slideViewPr>
  <p:notesTextViewPr>
    <p:cViewPr>
      <p:scale>
        <a:sx n="3" d="2"/>
        <a:sy n="3" d="2"/>
      </p:scale>
      <p:origin x="0" y="0"/>
    </p:cViewPr>
  </p:notesTextViewPr>
  <p:notesViewPr>
    <p:cSldViewPr snapToGrid="0">
      <p:cViewPr varScale="1">
        <p:scale>
          <a:sx n="56" d="100"/>
          <a:sy n="56" d="100"/>
        </p:scale>
        <p:origin x="2582"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g Jianming" userId="feb9314f73e9721d" providerId="LiveId" clId="{588ED013-0D8F-41C2-95F3-ACC4E52118F3}"/>
    <pc:docChg chg="undo custSel addSld delSld modSld">
      <pc:chgData name="Tong Jianming" userId="feb9314f73e9721d" providerId="LiveId" clId="{588ED013-0D8F-41C2-95F3-ACC4E52118F3}" dt="2020-09-15T08:37:42.406" v="487" actId="47"/>
      <pc:docMkLst>
        <pc:docMk/>
      </pc:docMkLst>
      <pc:sldChg chg="modSp mod">
        <pc:chgData name="Tong Jianming" userId="feb9314f73e9721d" providerId="LiveId" clId="{588ED013-0D8F-41C2-95F3-ACC4E52118F3}" dt="2020-09-14T12:38:47.677" v="483" actId="20577"/>
        <pc:sldMkLst>
          <pc:docMk/>
          <pc:sldMk cId="1264148462" sldId="256"/>
        </pc:sldMkLst>
        <pc:spChg chg="mod">
          <ac:chgData name="Tong Jianming" userId="feb9314f73e9721d" providerId="LiveId" clId="{588ED013-0D8F-41C2-95F3-ACC4E52118F3}" dt="2020-09-14T12:38:47.677" v="483" actId="20577"/>
          <ac:spMkLst>
            <pc:docMk/>
            <pc:sldMk cId="1264148462" sldId="256"/>
            <ac:spMk id="5" creationId="{67FCB478-02E3-419B-8A2E-9F3DE241BA58}"/>
          </ac:spMkLst>
        </pc:spChg>
      </pc:sldChg>
      <pc:sldChg chg="modSp">
        <pc:chgData name="Tong Jianming" userId="feb9314f73e9721d" providerId="LiveId" clId="{588ED013-0D8F-41C2-95F3-ACC4E52118F3}" dt="2020-09-12T02:23:36.778" v="74" actId="1076"/>
        <pc:sldMkLst>
          <pc:docMk/>
          <pc:sldMk cId="1426496594" sldId="257"/>
        </pc:sldMkLst>
        <pc:spChg chg="mod">
          <ac:chgData name="Tong Jianming" userId="feb9314f73e9721d" providerId="LiveId" clId="{588ED013-0D8F-41C2-95F3-ACC4E52118F3}" dt="2020-09-12T02:23:36.778" v="74" actId="1076"/>
          <ac:spMkLst>
            <pc:docMk/>
            <pc:sldMk cId="1426496594" sldId="257"/>
            <ac:spMk id="3" creationId="{D3A3925F-B1E0-42D1-9B15-AE155ED356C8}"/>
          </ac:spMkLst>
        </pc:spChg>
      </pc:sldChg>
      <pc:sldChg chg="modSp">
        <pc:chgData name="Tong Jianming" userId="feb9314f73e9721d" providerId="LiveId" clId="{588ED013-0D8F-41C2-95F3-ACC4E52118F3}" dt="2020-09-12T03:06:16.687" v="196"/>
        <pc:sldMkLst>
          <pc:docMk/>
          <pc:sldMk cId="4288995867" sldId="273"/>
        </pc:sldMkLst>
        <pc:spChg chg="mod">
          <ac:chgData name="Tong Jianming" userId="feb9314f73e9721d" providerId="LiveId" clId="{588ED013-0D8F-41C2-95F3-ACC4E52118F3}" dt="2020-09-12T03:06:16.687" v="196"/>
          <ac:spMkLst>
            <pc:docMk/>
            <pc:sldMk cId="4288995867" sldId="273"/>
            <ac:spMk id="4" creationId="{32BEA214-0EA3-47E8-BBF9-0169631F1C40}"/>
          </ac:spMkLst>
        </pc:spChg>
      </pc:sldChg>
      <pc:sldChg chg="modSp mod">
        <pc:chgData name="Tong Jianming" userId="feb9314f73e9721d" providerId="LiveId" clId="{588ED013-0D8F-41C2-95F3-ACC4E52118F3}" dt="2020-09-12T02:58:35.869" v="92" actId="20577"/>
        <pc:sldMkLst>
          <pc:docMk/>
          <pc:sldMk cId="4002497200" sldId="274"/>
        </pc:sldMkLst>
        <pc:spChg chg="mod">
          <ac:chgData name="Tong Jianming" userId="feb9314f73e9721d" providerId="LiveId" clId="{588ED013-0D8F-41C2-95F3-ACC4E52118F3}" dt="2020-09-12T02:58:35.869" v="92" actId="20577"/>
          <ac:spMkLst>
            <pc:docMk/>
            <pc:sldMk cId="4002497200" sldId="274"/>
            <ac:spMk id="5" creationId="{4D09F26C-711E-4496-9265-2D72322C67E7}"/>
          </ac:spMkLst>
        </pc:spChg>
      </pc:sldChg>
      <pc:sldChg chg="modSp mod">
        <pc:chgData name="Tong Jianming" userId="feb9314f73e9721d" providerId="LiveId" clId="{588ED013-0D8F-41C2-95F3-ACC4E52118F3}" dt="2020-09-15T03:50:45.158" v="485" actId="313"/>
        <pc:sldMkLst>
          <pc:docMk/>
          <pc:sldMk cId="1835266564" sldId="275"/>
        </pc:sldMkLst>
        <pc:spChg chg="mod">
          <ac:chgData name="Tong Jianming" userId="feb9314f73e9721d" providerId="LiveId" clId="{588ED013-0D8F-41C2-95F3-ACC4E52118F3}" dt="2020-09-15T03:50:45.158" v="485" actId="313"/>
          <ac:spMkLst>
            <pc:docMk/>
            <pc:sldMk cId="1835266564" sldId="275"/>
            <ac:spMk id="2" creationId="{C11BC172-0797-4327-9157-190026F6D3D6}"/>
          </ac:spMkLst>
        </pc:spChg>
      </pc:sldChg>
      <pc:sldChg chg="modSp mod">
        <pc:chgData name="Tong Jianming" userId="feb9314f73e9721d" providerId="LiveId" clId="{588ED013-0D8F-41C2-95F3-ACC4E52118F3}" dt="2020-09-12T03:04:13.952" v="97" actId="20577"/>
        <pc:sldMkLst>
          <pc:docMk/>
          <pc:sldMk cId="1612563242" sldId="276"/>
        </pc:sldMkLst>
        <pc:spChg chg="mod">
          <ac:chgData name="Tong Jianming" userId="feb9314f73e9721d" providerId="LiveId" clId="{588ED013-0D8F-41C2-95F3-ACC4E52118F3}" dt="2020-09-12T02:34:59.540" v="83"/>
          <ac:spMkLst>
            <pc:docMk/>
            <pc:sldMk cId="1612563242" sldId="276"/>
            <ac:spMk id="2" creationId="{4CB0CCAC-07BC-4B3C-8622-1D13C550BA61}"/>
          </ac:spMkLst>
        </pc:spChg>
        <pc:spChg chg="mod">
          <ac:chgData name="Tong Jianming" userId="feb9314f73e9721d" providerId="LiveId" clId="{588ED013-0D8F-41C2-95F3-ACC4E52118F3}" dt="2020-09-12T03:04:13.952" v="97" actId="20577"/>
          <ac:spMkLst>
            <pc:docMk/>
            <pc:sldMk cId="1612563242" sldId="276"/>
            <ac:spMk id="4" creationId="{32BEA214-0EA3-47E8-BBF9-0169631F1C40}"/>
          </ac:spMkLst>
        </pc:spChg>
      </pc:sldChg>
      <pc:sldChg chg="modSp">
        <pc:chgData name="Tong Jianming" userId="feb9314f73e9721d" providerId="LiveId" clId="{588ED013-0D8F-41C2-95F3-ACC4E52118F3}" dt="2020-09-12T03:05:35.244" v="172"/>
        <pc:sldMkLst>
          <pc:docMk/>
          <pc:sldMk cId="294313236" sldId="277"/>
        </pc:sldMkLst>
        <pc:spChg chg="mod">
          <ac:chgData name="Tong Jianming" userId="feb9314f73e9721d" providerId="LiveId" clId="{588ED013-0D8F-41C2-95F3-ACC4E52118F3}" dt="2020-09-12T03:05:35.244" v="172"/>
          <ac:spMkLst>
            <pc:docMk/>
            <pc:sldMk cId="294313236" sldId="277"/>
            <ac:spMk id="4" creationId="{32BEA214-0EA3-47E8-BBF9-0169631F1C40}"/>
          </ac:spMkLst>
        </pc:spChg>
      </pc:sldChg>
      <pc:sldChg chg="modSp">
        <pc:chgData name="Tong Jianming" userId="feb9314f73e9721d" providerId="LiveId" clId="{588ED013-0D8F-41C2-95F3-ACC4E52118F3}" dt="2020-09-12T03:05:37.848" v="173"/>
        <pc:sldMkLst>
          <pc:docMk/>
          <pc:sldMk cId="615710022" sldId="278"/>
        </pc:sldMkLst>
        <pc:spChg chg="mod">
          <ac:chgData name="Tong Jianming" userId="feb9314f73e9721d" providerId="LiveId" clId="{588ED013-0D8F-41C2-95F3-ACC4E52118F3}" dt="2020-09-12T03:05:37.848" v="173"/>
          <ac:spMkLst>
            <pc:docMk/>
            <pc:sldMk cId="615710022" sldId="278"/>
            <ac:spMk id="4" creationId="{32BEA214-0EA3-47E8-BBF9-0169631F1C40}"/>
          </ac:spMkLst>
        </pc:spChg>
      </pc:sldChg>
      <pc:sldChg chg="modSp del mod">
        <pc:chgData name="Tong Jianming" userId="feb9314f73e9721d" providerId="LiveId" clId="{588ED013-0D8F-41C2-95F3-ACC4E52118F3}" dt="2020-09-15T08:37:42.406" v="487" actId="47"/>
        <pc:sldMkLst>
          <pc:docMk/>
          <pc:sldMk cId="3362749431" sldId="279"/>
        </pc:sldMkLst>
        <pc:spChg chg="mod">
          <ac:chgData name="Tong Jianming" userId="feb9314f73e9721d" providerId="LiveId" clId="{588ED013-0D8F-41C2-95F3-ACC4E52118F3}" dt="2020-09-12T03:01:07.121" v="94" actId="6549"/>
          <ac:spMkLst>
            <pc:docMk/>
            <pc:sldMk cId="3362749431" sldId="279"/>
            <ac:spMk id="3" creationId="{9FA69B3E-6CBF-41EA-9917-43222920A12A}"/>
          </ac:spMkLst>
        </pc:spChg>
      </pc:sldChg>
      <pc:sldChg chg="modSp">
        <pc:chgData name="Tong Jianming" userId="feb9314f73e9721d" providerId="LiveId" clId="{588ED013-0D8F-41C2-95F3-ACC4E52118F3}" dt="2020-09-12T03:05:42.220" v="175"/>
        <pc:sldMkLst>
          <pc:docMk/>
          <pc:sldMk cId="4252286484" sldId="284"/>
        </pc:sldMkLst>
        <pc:spChg chg="mod">
          <ac:chgData name="Tong Jianming" userId="feb9314f73e9721d" providerId="LiveId" clId="{588ED013-0D8F-41C2-95F3-ACC4E52118F3}" dt="2020-09-12T03:05:42.220" v="175"/>
          <ac:spMkLst>
            <pc:docMk/>
            <pc:sldMk cId="4252286484" sldId="284"/>
            <ac:spMk id="4" creationId="{32BEA214-0EA3-47E8-BBF9-0169631F1C40}"/>
          </ac:spMkLst>
        </pc:spChg>
      </pc:sldChg>
      <pc:sldChg chg="modSp">
        <pc:chgData name="Tong Jianming" userId="feb9314f73e9721d" providerId="LiveId" clId="{588ED013-0D8F-41C2-95F3-ACC4E52118F3}" dt="2020-09-12T03:05:44.620" v="176"/>
        <pc:sldMkLst>
          <pc:docMk/>
          <pc:sldMk cId="3980338418" sldId="285"/>
        </pc:sldMkLst>
        <pc:spChg chg="mod">
          <ac:chgData name="Tong Jianming" userId="feb9314f73e9721d" providerId="LiveId" clId="{588ED013-0D8F-41C2-95F3-ACC4E52118F3}" dt="2020-09-12T03:05:44.620" v="176"/>
          <ac:spMkLst>
            <pc:docMk/>
            <pc:sldMk cId="3980338418" sldId="285"/>
            <ac:spMk id="4" creationId="{32BEA214-0EA3-47E8-BBF9-0169631F1C40}"/>
          </ac:spMkLst>
        </pc:spChg>
      </pc:sldChg>
      <pc:sldChg chg="modSp">
        <pc:chgData name="Tong Jianming" userId="feb9314f73e9721d" providerId="LiveId" clId="{588ED013-0D8F-41C2-95F3-ACC4E52118F3}" dt="2020-09-12T03:05:39.951" v="174"/>
        <pc:sldMkLst>
          <pc:docMk/>
          <pc:sldMk cId="1660541576" sldId="286"/>
        </pc:sldMkLst>
        <pc:spChg chg="mod">
          <ac:chgData name="Tong Jianming" userId="feb9314f73e9721d" providerId="LiveId" clId="{588ED013-0D8F-41C2-95F3-ACC4E52118F3}" dt="2020-09-12T03:05:39.951" v="174"/>
          <ac:spMkLst>
            <pc:docMk/>
            <pc:sldMk cId="1660541576" sldId="286"/>
            <ac:spMk id="4" creationId="{32BEA214-0EA3-47E8-BBF9-0169631F1C40}"/>
          </ac:spMkLst>
        </pc:spChg>
      </pc:sldChg>
      <pc:sldChg chg="modSp">
        <pc:chgData name="Tong Jianming" userId="feb9314f73e9721d" providerId="LiveId" clId="{588ED013-0D8F-41C2-95F3-ACC4E52118F3}" dt="2020-09-12T03:05:46.770" v="177"/>
        <pc:sldMkLst>
          <pc:docMk/>
          <pc:sldMk cId="2010080921" sldId="287"/>
        </pc:sldMkLst>
        <pc:spChg chg="mod">
          <ac:chgData name="Tong Jianming" userId="feb9314f73e9721d" providerId="LiveId" clId="{588ED013-0D8F-41C2-95F3-ACC4E52118F3}" dt="2020-09-12T03:05:46.770" v="177"/>
          <ac:spMkLst>
            <pc:docMk/>
            <pc:sldMk cId="2010080921" sldId="287"/>
            <ac:spMk id="4" creationId="{32BEA214-0EA3-47E8-BBF9-0169631F1C40}"/>
          </ac:spMkLst>
        </pc:spChg>
      </pc:sldChg>
      <pc:sldChg chg="modSp">
        <pc:chgData name="Tong Jianming" userId="feb9314f73e9721d" providerId="LiveId" clId="{588ED013-0D8F-41C2-95F3-ACC4E52118F3}" dt="2020-09-12T03:05:48.765" v="178"/>
        <pc:sldMkLst>
          <pc:docMk/>
          <pc:sldMk cId="912200242" sldId="288"/>
        </pc:sldMkLst>
        <pc:spChg chg="mod">
          <ac:chgData name="Tong Jianming" userId="feb9314f73e9721d" providerId="LiveId" clId="{588ED013-0D8F-41C2-95F3-ACC4E52118F3}" dt="2020-09-12T03:05:48.765" v="178"/>
          <ac:spMkLst>
            <pc:docMk/>
            <pc:sldMk cId="912200242" sldId="288"/>
            <ac:spMk id="4" creationId="{32BEA214-0EA3-47E8-BBF9-0169631F1C40}"/>
          </ac:spMkLst>
        </pc:spChg>
      </pc:sldChg>
      <pc:sldChg chg="modSp">
        <pc:chgData name="Tong Jianming" userId="feb9314f73e9721d" providerId="LiveId" clId="{588ED013-0D8F-41C2-95F3-ACC4E52118F3}" dt="2020-09-12T03:05:51.394" v="179"/>
        <pc:sldMkLst>
          <pc:docMk/>
          <pc:sldMk cId="2503239132" sldId="289"/>
        </pc:sldMkLst>
        <pc:spChg chg="mod">
          <ac:chgData name="Tong Jianming" userId="feb9314f73e9721d" providerId="LiveId" clId="{588ED013-0D8F-41C2-95F3-ACC4E52118F3}" dt="2020-09-12T03:05:51.394" v="179"/>
          <ac:spMkLst>
            <pc:docMk/>
            <pc:sldMk cId="2503239132" sldId="289"/>
            <ac:spMk id="4" creationId="{32BEA214-0EA3-47E8-BBF9-0169631F1C40}"/>
          </ac:spMkLst>
        </pc:spChg>
      </pc:sldChg>
      <pc:sldChg chg="modSp">
        <pc:chgData name="Tong Jianming" userId="feb9314f73e9721d" providerId="LiveId" clId="{588ED013-0D8F-41C2-95F3-ACC4E52118F3}" dt="2020-09-12T03:05:54.845" v="180"/>
        <pc:sldMkLst>
          <pc:docMk/>
          <pc:sldMk cId="3385993498" sldId="290"/>
        </pc:sldMkLst>
        <pc:spChg chg="mod">
          <ac:chgData name="Tong Jianming" userId="feb9314f73e9721d" providerId="LiveId" clId="{588ED013-0D8F-41C2-95F3-ACC4E52118F3}" dt="2020-09-12T03:05:54.845" v="180"/>
          <ac:spMkLst>
            <pc:docMk/>
            <pc:sldMk cId="3385993498" sldId="290"/>
            <ac:spMk id="4" creationId="{32BEA214-0EA3-47E8-BBF9-0169631F1C40}"/>
          </ac:spMkLst>
        </pc:spChg>
      </pc:sldChg>
      <pc:sldChg chg="modSp">
        <pc:chgData name="Tong Jianming" userId="feb9314f73e9721d" providerId="LiveId" clId="{588ED013-0D8F-41C2-95F3-ACC4E52118F3}" dt="2020-09-12T03:05:56.979" v="181"/>
        <pc:sldMkLst>
          <pc:docMk/>
          <pc:sldMk cId="1171291692" sldId="291"/>
        </pc:sldMkLst>
        <pc:spChg chg="mod">
          <ac:chgData name="Tong Jianming" userId="feb9314f73e9721d" providerId="LiveId" clId="{588ED013-0D8F-41C2-95F3-ACC4E52118F3}" dt="2020-09-12T03:05:56.979" v="181"/>
          <ac:spMkLst>
            <pc:docMk/>
            <pc:sldMk cId="1171291692" sldId="291"/>
            <ac:spMk id="4" creationId="{32BEA214-0EA3-47E8-BBF9-0169631F1C40}"/>
          </ac:spMkLst>
        </pc:spChg>
      </pc:sldChg>
      <pc:sldChg chg="modSp">
        <pc:chgData name="Tong Jianming" userId="feb9314f73e9721d" providerId="LiveId" clId="{588ED013-0D8F-41C2-95F3-ACC4E52118F3}" dt="2020-09-12T03:06:00.221" v="182"/>
        <pc:sldMkLst>
          <pc:docMk/>
          <pc:sldMk cId="2310300530" sldId="292"/>
        </pc:sldMkLst>
        <pc:spChg chg="mod">
          <ac:chgData name="Tong Jianming" userId="feb9314f73e9721d" providerId="LiveId" clId="{588ED013-0D8F-41C2-95F3-ACC4E52118F3}" dt="2020-09-12T03:06:00.221" v="182"/>
          <ac:spMkLst>
            <pc:docMk/>
            <pc:sldMk cId="2310300530" sldId="292"/>
            <ac:spMk id="4" creationId="{32BEA214-0EA3-47E8-BBF9-0169631F1C40}"/>
          </ac:spMkLst>
        </pc:spChg>
      </pc:sldChg>
      <pc:sldChg chg="modSp">
        <pc:chgData name="Tong Jianming" userId="feb9314f73e9721d" providerId="LiveId" clId="{588ED013-0D8F-41C2-95F3-ACC4E52118F3}" dt="2020-09-12T03:06:18.725" v="197"/>
        <pc:sldMkLst>
          <pc:docMk/>
          <pc:sldMk cId="3760660773" sldId="293"/>
        </pc:sldMkLst>
        <pc:spChg chg="mod">
          <ac:chgData name="Tong Jianming" userId="feb9314f73e9721d" providerId="LiveId" clId="{588ED013-0D8F-41C2-95F3-ACC4E52118F3}" dt="2020-09-12T03:06:18.725" v="197"/>
          <ac:spMkLst>
            <pc:docMk/>
            <pc:sldMk cId="3760660773" sldId="293"/>
            <ac:spMk id="4" creationId="{32BEA214-0EA3-47E8-BBF9-0169631F1C40}"/>
          </ac:spMkLst>
        </pc:spChg>
      </pc:sldChg>
      <pc:sldChg chg="modSp">
        <pc:chgData name="Tong Jianming" userId="feb9314f73e9721d" providerId="LiveId" clId="{588ED013-0D8F-41C2-95F3-ACC4E52118F3}" dt="2020-09-12T03:06:20.273" v="198"/>
        <pc:sldMkLst>
          <pc:docMk/>
          <pc:sldMk cId="2399233735" sldId="294"/>
        </pc:sldMkLst>
        <pc:spChg chg="mod">
          <ac:chgData name="Tong Jianming" userId="feb9314f73e9721d" providerId="LiveId" clId="{588ED013-0D8F-41C2-95F3-ACC4E52118F3}" dt="2020-09-12T03:06:20.273" v="198"/>
          <ac:spMkLst>
            <pc:docMk/>
            <pc:sldMk cId="2399233735" sldId="294"/>
            <ac:spMk id="4" creationId="{32BEA214-0EA3-47E8-BBF9-0169631F1C40}"/>
          </ac:spMkLst>
        </pc:spChg>
      </pc:sldChg>
      <pc:sldChg chg="modSp">
        <pc:chgData name="Tong Jianming" userId="feb9314f73e9721d" providerId="LiveId" clId="{588ED013-0D8F-41C2-95F3-ACC4E52118F3}" dt="2020-09-12T03:06:22.504" v="199"/>
        <pc:sldMkLst>
          <pc:docMk/>
          <pc:sldMk cId="3091445614" sldId="295"/>
        </pc:sldMkLst>
        <pc:spChg chg="mod">
          <ac:chgData name="Tong Jianming" userId="feb9314f73e9721d" providerId="LiveId" clId="{588ED013-0D8F-41C2-95F3-ACC4E52118F3}" dt="2020-09-12T03:06:22.504" v="199"/>
          <ac:spMkLst>
            <pc:docMk/>
            <pc:sldMk cId="3091445614" sldId="295"/>
            <ac:spMk id="4" creationId="{32BEA214-0EA3-47E8-BBF9-0169631F1C40}"/>
          </ac:spMkLst>
        </pc:spChg>
      </pc:sldChg>
      <pc:sldChg chg="modSp mod">
        <pc:chgData name="Tong Jianming" userId="feb9314f73e9721d" providerId="LiveId" clId="{588ED013-0D8F-41C2-95F3-ACC4E52118F3}" dt="2020-09-14T12:35:42.785" v="413" actId="20577"/>
        <pc:sldMkLst>
          <pc:docMk/>
          <pc:sldMk cId="2128453098" sldId="297"/>
        </pc:sldMkLst>
        <pc:spChg chg="mod">
          <ac:chgData name="Tong Jianming" userId="feb9314f73e9721d" providerId="LiveId" clId="{588ED013-0D8F-41C2-95F3-ACC4E52118F3}" dt="2020-09-14T12:35:42.785" v="413" actId="20577"/>
          <ac:spMkLst>
            <pc:docMk/>
            <pc:sldMk cId="2128453098" sldId="297"/>
            <ac:spMk id="2" creationId="{4CB0CCAC-07BC-4B3C-8622-1D13C550BA61}"/>
          </ac:spMkLst>
        </pc:spChg>
        <pc:spChg chg="mod">
          <ac:chgData name="Tong Jianming" userId="feb9314f73e9721d" providerId="LiveId" clId="{588ED013-0D8F-41C2-95F3-ACC4E52118F3}" dt="2020-09-12T03:04:18.085" v="98"/>
          <ac:spMkLst>
            <pc:docMk/>
            <pc:sldMk cId="2128453098" sldId="297"/>
            <ac:spMk id="4" creationId="{32BEA214-0EA3-47E8-BBF9-0169631F1C40}"/>
          </ac:spMkLst>
        </pc:spChg>
      </pc:sldChg>
      <pc:sldChg chg="modSp mod">
        <pc:chgData name="Tong Jianming" userId="feb9314f73e9721d" providerId="LiveId" clId="{588ED013-0D8F-41C2-95F3-ACC4E52118F3}" dt="2020-09-12T03:05:21.371" v="168"/>
        <pc:sldMkLst>
          <pc:docMk/>
          <pc:sldMk cId="423791455" sldId="302"/>
        </pc:sldMkLst>
        <pc:spChg chg="mod">
          <ac:chgData name="Tong Jianming" userId="feb9314f73e9721d" providerId="LiveId" clId="{588ED013-0D8F-41C2-95F3-ACC4E52118F3}" dt="2020-09-12T03:05:21.371" v="168"/>
          <ac:spMkLst>
            <pc:docMk/>
            <pc:sldMk cId="423791455" sldId="302"/>
            <ac:spMk id="4" creationId="{32BEA214-0EA3-47E8-BBF9-0169631F1C40}"/>
          </ac:spMkLst>
        </pc:spChg>
      </pc:sldChg>
      <pc:sldChg chg="modSp">
        <pc:chgData name="Tong Jianming" userId="feb9314f73e9721d" providerId="LiveId" clId="{588ED013-0D8F-41C2-95F3-ACC4E52118F3}" dt="2020-09-12T03:05:24.734" v="169"/>
        <pc:sldMkLst>
          <pc:docMk/>
          <pc:sldMk cId="3411383200" sldId="303"/>
        </pc:sldMkLst>
        <pc:spChg chg="mod">
          <ac:chgData name="Tong Jianming" userId="feb9314f73e9721d" providerId="LiveId" clId="{588ED013-0D8F-41C2-95F3-ACC4E52118F3}" dt="2020-09-12T03:05:24.734" v="169"/>
          <ac:spMkLst>
            <pc:docMk/>
            <pc:sldMk cId="3411383200" sldId="303"/>
            <ac:spMk id="4" creationId="{32BEA214-0EA3-47E8-BBF9-0169631F1C40}"/>
          </ac:spMkLst>
        </pc:spChg>
      </pc:sldChg>
      <pc:sldChg chg="modSp">
        <pc:chgData name="Tong Jianming" userId="feb9314f73e9721d" providerId="LiveId" clId="{588ED013-0D8F-41C2-95F3-ACC4E52118F3}" dt="2020-09-12T03:05:29.628" v="170"/>
        <pc:sldMkLst>
          <pc:docMk/>
          <pc:sldMk cId="2045822218" sldId="304"/>
        </pc:sldMkLst>
        <pc:spChg chg="mod">
          <ac:chgData name="Tong Jianming" userId="feb9314f73e9721d" providerId="LiveId" clId="{588ED013-0D8F-41C2-95F3-ACC4E52118F3}" dt="2020-09-12T03:05:29.628" v="170"/>
          <ac:spMkLst>
            <pc:docMk/>
            <pc:sldMk cId="2045822218" sldId="304"/>
            <ac:spMk id="4" creationId="{32BEA214-0EA3-47E8-BBF9-0169631F1C40}"/>
          </ac:spMkLst>
        </pc:spChg>
      </pc:sldChg>
      <pc:sldChg chg="modSp">
        <pc:chgData name="Tong Jianming" userId="feb9314f73e9721d" providerId="LiveId" clId="{588ED013-0D8F-41C2-95F3-ACC4E52118F3}" dt="2020-09-12T03:05:33.100" v="171"/>
        <pc:sldMkLst>
          <pc:docMk/>
          <pc:sldMk cId="1610507661" sldId="305"/>
        </pc:sldMkLst>
        <pc:spChg chg="mod">
          <ac:chgData name="Tong Jianming" userId="feb9314f73e9721d" providerId="LiveId" clId="{588ED013-0D8F-41C2-95F3-ACC4E52118F3}" dt="2020-09-12T03:05:33.100" v="171"/>
          <ac:spMkLst>
            <pc:docMk/>
            <pc:sldMk cId="1610507661" sldId="305"/>
            <ac:spMk id="4" creationId="{32BEA214-0EA3-47E8-BBF9-0169631F1C40}"/>
          </ac:spMkLst>
        </pc:spChg>
      </pc:sldChg>
      <pc:sldChg chg="modSp mod">
        <pc:chgData name="Tong Jianming" userId="feb9314f73e9721d" providerId="LiveId" clId="{588ED013-0D8F-41C2-95F3-ACC4E52118F3}" dt="2020-09-12T03:06:12.547" v="195"/>
        <pc:sldMkLst>
          <pc:docMk/>
          <pc:sldMk cId="1212049366" sldId="306"/>
        </pc:sldMkLst>
        <pc:spChg chg="mod">
          <ac:chgData name="Tong Jianming" userId="feb9314f73e9721d" providerId="LiveId" clId="{588ED013-0D8F-41C2-95F3-ACC4E52118F3}" dt="2020-09-12T03:06:12.547" v="195"/>
          <ac:spMkLst>
            <pc:docMk/>
            <pc:sldMk cId="1212049366" sldId="306"/>
            <ac:spMk id="4" creationId="{32BEA214-0EA3-47E8-BBF9-0169631F1C40}"/>
          </ac:spMkLst>
        </pc:spChg>
      </pc:sldChg>
      <pc:sldChg chg="modSp">
        <pc:chgData name="Tong Jianming" userId="feb9314f73e9721d" providerId="LiveId" clId="{588ED013-0D8F-41C2-95F3-ACC4E52118F3}" dt="2020-09-12T03:06:25.521" v="200"/>
        <pc:sldMkLst>
          <pc:docMk/>
          <pc:sldMk cId="1381674187" sldId="309"/>
        </pc:sldMkLst>
        <pc:spChg chg="mod">
          <ac:chgData name="Tong Jianming" userId="feb9314f73e9721d" providerId="LiveId" clId="{588ED013-0D8F-41C2-95F3-ACC4E52118F3}" dt="2020-09-12T03:06:25.521" v="200"/>
          <ac:spMkLst>
            <pc:docMk/>
            <pc:sldMk cId="1381674187" sldId="309"/>
            <ac:spMk id="4" creationId="{32BEA214-0EA3-47E8-BBF9-0169631F1C40}"/>
          </ac:spMkLst>
        </pc:spChg>
      </pc:sldChg>
      <pc:sldChg chg="modSp">
        <pc:chgData name="Tong Jianming" userId="feb9314f73e9721d" providerId="LiveId" clId="{588ED013-0D8F-41C2-95F3-ACC4E52118F3}" dt="2020-09-12T03:06:27.224" v="201"/>
        <pc:sldMkLst>
          <pc:docMk/>
          <pc:sldMk cId="1052196074" sldId="310"/>
        </pc:sldMkLst>
        <pc:spChg chg="mod">
          <ac:chgData name="Tong Jianming" userId="feb9314f73e9721d" providerId="LiveId" clId="{588ED013-0D8F-41C2-95F3-ACC4E52118F3}" dt="2020-09-12T03:06:27.224" v="201"/>
          <ac:spMkLst>
            <pc:docMk/>
            <pc:sldMk cId="1052196074" sldId="310"/>
            <ac:spMk id="4" creationId="{32BEA214-0EA3-47E8-BBF9-0169631F1C40}"/>
          </ac:spMkLst>
        </pc:spChg>
      </pc:sldChg>
      <pc:sldChg chg="modSp">
        <pc:chgData name="Tong Jianming" userId="feb9314f73e9721d" providerId="LiveId" clId="{588ED013-0D8F-41C2-95F3-ACC4E52118F3}" dt="2020-09-12T03:06:29.759" v="202"/>
        <pc:sldMkLst>
          <pc:docMk/>
          <pc:sldMk cId="4148566493" sldId="311"/>
        </pc:sldMkLst>
        <pc:spChg chg="mod">
          <ac:chgData name="Tong Jianming" userId="feb9314f73e9721d" providerId="LiveId" clId="{588ED013-0D8F-41C2-95F3-ACC4E52118F3}" dt="2020-09-12T03:06:29.759" v="202"/>
          <ac:spMkLst>
            <pc:docMk/>
            <pc:sldMk cId="4148566493" sldId="311"/>
            <ac:spMk id="4" creationId="{32BEA214-0EA3-47E8-BBF9-0169631F1C40}"/>
          </ac:spMkLst>
        </pc:spChg>
      </pc:sldChg>
      <pc:sldChg chg="modSp mod">
        <pc:chgData name="Tong Jianming" userId="feb9314f73e9721d" providerId="LiveId" clId="{588ED013-0D8F-41C2-95F3-ACC4E52118F3}" dt="2020-09-12T03:06:41.074" v="216"/>
        <pc:sldMkLst>
          <pc:docMk/>
          <pc:sldMk cId="949091082" sldId="312"/>
        </pc:sldMkLst>
        <pc:spChg chg="mod">
          <ac:chgData name="Tong Jianming" userId="feb9314f73e9721d" providerId="LiveId" clId="{588ED013-0D8F-41C2-95F3-ACC4E52118F3}" dt="2020-09-12T03:06:41.074" v="216"/>
          <ac:spMkLst>
            <pc:docMk/>
            <pc:sldMk cId="949091082" sldId="312"/>
            <ac:spMk id="4" creationId="{32BEA214-0EA3-47E8-BBF9-0169631F1C40}"/>
          </ac:spMkLst>
        </pc:spChg>
      </pc:sldChg>
      <pc:sldChg chg="modSp">
        <pc:chgData name="Tong Jianming" userId="feb9314f73e9721d" providerId="LiveId" clId="{588ED013-0D8F-41C2-95F3-ACC4E52118F3}" dt="2020-09-12T03:06:47.351" v="219"/>
        <pc:sldMkLst>
          <pc:docMk/>
          <pc:sldMk cId="815514042" sldId="313"/>
        </pc:sldMkLst>
        <pc:spChg chg="mod">
          <ac:chgData name="Tong Jianming" userId="feb9314f73e9721d" providerId="LiveId" clId="{588ED013-0D8F-41C2-95F3-ACC4E52118F3}" dt="2020-09-12T03:06:47.351" v="219"/>
          <ac:spMkLst>
            <pc:docMk/>
            <pc:sldMk cId="815514042" sldId="313"/>
            <ac:spMk id="4" creationId="{32BEA214-0EA3-47E8-BBF9-0169631F1C40}"/>
          </ac:spMkLst>
        </pc:spChg>
      </pc:sldChg>
      <pc:sldChg chg="modSp">
        <pc:chgData name="Tong Jianming" userId="feb9314f73e9721d" providerId="LiveId" clId="{588ED013-0D8F-41C2-95F3-ACC4E52118F3}" dt="2020-09-12T03:06:49.126" v="220"/>
        <pc:sldMkLst>
          <pc:docMk/>
          <pc:sldMk cId="3739757485" sldId="314"/>
        </pc:sldMkLst>
        <pc:spChg chg="mod">
          <ac:chgData name="Tong Jianming" userId="feb9314f73e9721d" providerId="LiveId" clId="{588ED013-0D8F-41C2-95F3-ACC4E52118F3}" dt="2020-09-12T03:06:49.126" v="220"/>
          <ac:spMkLst>
            <pc:docMk/>
            <pc:sldMk cId="3739757485" sldId="314"/>
            <ac:spMk id="4" creationId="{32BEA214-0EA3-47E8-BBF9-0169631F1C40}"/>
          </ac:spMkLst>
        </pc:spChg>
      </pc:sldChg>
      <pc:sldChg chg="modSp">
        <pc:chgData name="Tong Jianming" userId="feb9314f73e9721d" providerId="LiveId" clId="{588ED013-0D8F-41C2-95F3-ACC4E52118F3}" dt="2020-09-12T03:04:22.266" v="99"/>
        <pc:sldMkLst>
          <pc:docMk/>
          <pc:sldMk cId="419531667" sldId="316"/>
        </pc:sldMkLst>
        <pc:spChg chg="mod">
          <ac:chgData name="Tong Jianming" userId="feb9314f73e9721d" providerId="LiveId" clId="{588ED013-0D8F-41C2-95F3-ACC4E52118F3}" dt="2020-09-12T03:04:22.266" v="99"/>
          <ac:spMkLst>
            <pc:docMk/>
            <pc:sldMk cId="419531667" sldId="316"/>
            <ac:spMk id="4" creationId="{32BEA214-0EA3-47E8-BBF9-0169631F1C40}"/>
          </ac:spMkLst>
        </pc:spChg>
      </pc:sldChg>
      <pc:sldChg chg="modSp">
        <pc:chgData name="Tong Jianming" userId="feb9314f73e9721d" providerId="LiveId" clId="{588ED013-0D8F-41C2-95F3-ACC4E52118F3}" dt="2020-09-12T03:04:24.452" v="100"/>
        <pc:sldMkLst>
          <pc:docMk/>
          <pc:sldMk cId="950145832" sldId="317"/>
        </pc:sldMkLst>
        <pc:spChg chg="mod">
          <ac:chgData name="Tong Jianming" userId="feb9314f73e9721d" providerId="LiveId" clId="{588ED013-0D8F-41C2-95F3-ACC4E52118F3}" dt="2020-09-12T03:04:24.452" v="100"/>
          <ac:spMkLst>
            <pc:docMk/>
            <pc:sldMk cId="950145832" sldId="317"/>
            <ac:spMk id="4" creationId="{32BEA214-0EA3-47E8-BBF9-0169631F1C40}"/>
          </ac:spMkLst>
        </pc:spChg>
      </pc:sldChg>
      <pc:sldChg chg="modSp">
        <pc:chgData name="Tong Jianming" userId="feb9314f73e9721d" providerId="LiveId" clId="{588ED013-0D8F-41C2-95F3-ACC4E52118F3}" dt="2020-09-12T03:04:26.804" v="101"/>
        <pc:sldMkLst>
          <pc:docMk/>
          <pc:sldMk cId="1177818732" sldId="318"/>
        </pc:sldMkLst>
        <pc:spChg chg="mod">
          <ac:chgData name="Tong Jianming" userId="feb9314f73e9721d" providerId="LiveId" clId="{588ED013-0D8F-41C2-95F3-ACC4E52118F3}" dt="2020-09-12T03:04:26.804" v="101"/>
          <ac:spMkLst>
            <pc:docMk/>
            <pc:sldMk cId="1177818732" sldId="318"/>
            <ac:spMk id="4" creationId="{32BEA214-0EA3-47E8-BBF9-0169631F1C40}"/>
          </ac:spMkLst>
        </pc:spChg>
      </pc:sldChg>
      <pc:sldChg chg="modSp mod">
        <pc:chgData name="Tong Jianming" userId="feb9314f73e9721d" providerId="LiveId" clId="{588ED013-0D8F-41C2-95F3-ACC4E52118F3}" dt="2020-09-12T03:04:36.270" v="106" actId="20577"/>
        <pc:sldMkLst>
          <pc:docMk/>
          <pc:sldMk cId="1291940710" sldId="319"/>
        </pc:sldMkLst>
        <pc:spChg chg="mod">
          <ac:chgData name="Tong Jianming" userId="feb9314f73e9721d" providerId="LiveId" clId="{588ED013-0D8F-41C2-95F3-ACC4E52118F3}" dt="2020-09-12T03:04:36.270" v="106" actId="20577"/>
          <ac:spMkLst>
            <pc:docMk/>
            <pc:sldMk cId="1291940710" sldId="319"/>
            <ac:spMk id="4" creationId="{32BEA214-0EA3-47E8-BBF9-0169631F1C40}"/>
          </ac:spMkLst>
        </pc:spChg>
      </pc:sldChg>
      <pc:sldChg chg="modSp">
        <pc:chgData name="Tong Jianming" userId="feb9314f73e9721d" providerId="LiveId" clId="{588ED013-0D8F-41C2-95F3-ACC4E52118F3}" dt="2020-09-12T03:04:41.074" v="107"/>
        <pc:sldMkLst>
          <pc:docMk/>
          <pc:sldMk cId="513307094" sldId="320"/>
        </pc:sldMkLst>
        <pc:spChg chg="mod">
          <ac:chgData name="Tong Jianming" userId="feb9314f73e9721d" providerId="LiveId" clId="{588ED013-0D8F-41C2-95F3-ACC4E52118F3}" dt="2020-09-12T03:04:41.074" v="107"/>
          <ac:spMkLst>
            <pc:docMk/>
            <pc:sldMk cId="513307094" sldId="320"/>
            <ac:spMk id="4" creationId="{32BEA214-0EA3-47E8-BBF9-0169631F1C40}"/>
          </ac:spMkLst>
        </pc:spChg>
      </pc:sldChg>
      <pc:sldChg chg="modSp">
        <pc:chgData name="Tong Jianming" userId="feb9314f73e9721d" providerId="LiveId" clId="{588ED013-0D8F-41C2-95F3-ACC4E52118F3}" dt="2020-09-12T03:04:45.450" v="108"/>
        <pc:sldMkLst>
          <pc:docMk/>
          <pc:sldMk cId="574453856" sldId="321"/>
        </pc:sldMkLst>
        <pc:spChg chg="mod">
          <ac:chgData name="Tong Jianming" userId="feb9314f73e9721d" providerId="LiveId" clId="{588ED013-0D8F-41C2-95F3-ACC4E52118F3}" dt="2020-09-12T03:04:45.450" v="108"/>
          <ac:spMkLst>
            <pc:docMk/>
            <pc:sldMk cId="574453856" sldId="321"/>
            <ac:spMk id="4" creationId="{32BEA214-0EA3-47E8-BBF9-0169631F1C40}"/>
          </ac:spMkLst>
        </pc:spChg>
      </pc:sldChg>
      <pc:sldChg chg="modSp">
        <pc:chgData name="Tong Jianming" userId="feb9314f73e9721d" providerId="LiveId" clId="{588ED013-0D8F-41C2-95F3-ACC4E52118F3}" dt="2020-09-12T03:04:48.391" v="109"/>
        <pc:sldMkLst>
          <pc:docMk/>
          <pc:sldMk cId="502493414" sldId="322"/>
        </pc:sldMkLst>
        <pc:spChg chg="mod">
          <ac:chgData name="Tong Jianming" userId="feb9314f73e9721d" providerId="LiveId" clId="{588ED013-0D8F-41C2-95F3-ACC4E52118F3}" dt="2020-09-12T03:04:48.391" v="109"/>
          <ac:spMkLst>
            <pc:docMk/>
            <pc:sldMk cId="502493414" sldId="322"/>
            <ac:spMk id="4" creationId="{32BEA214-0EA3-47E8-BBF9-0169631F1C40}"/>
          </ac:spMkLst>
        </pc:spChg>
      </pc:sldChg>
      <pc:sldChg chg="modSp">
        <pc:chgData name="Tong Jianming" userId="feb9314f73e9721d" providerId="LiveId" clId="{588ED013-0D8F-41C2-95F3-ACC4E52118F3}" dt="2020-09-12T03:04:51.442" v="110"/>
        <pc:sldMkLst>
          <pc:docMk/>
          <pc:sldMk cId="3145402011" sldId="323"/>
        </pc:sldMkLst>
        <pc:spChg chg="mod">
          <ac:chgData name="Tong Jianming" userId="feb9314f73e9721d" providerId="LiveId" clId="{588ED013-0D8F-41C2-95F3-ACC4E52118F3}" dt="2020-09-12T03:04:51.442" v="110"/>
          <ac:spMkLst>
            <pc:docMk/>
            <pc:sldMk cId="3145402011" sldId="323"/>
            <ac:spMk id="4" creationId="{32BEA214-0EA3-47E8-BBF9-0169631F1C40}"/>
          </ac:spMkLst>
        </pc:spChg>
      </pc:sldChg>
      <pc:sldChg chg="modSp mod">
        <pc:chgData name="Tong Jianming" userId="feb9314f73e9721d" providerId="LiveId" clId="{588ED013-0D8F-41C2-95F3-ACC4E52118F3}" dt="2020-09-12T03:13:58.563" v="410"/>
        <pc:sldMkLst>
          <pc:docMk/>
          <pc:sldMk cId="1896421996" sldId="324"/>
        </pc:sldMkLst>
        <pc:spChg chg="mod">
          <ac:chgData name="Tong Jianming" userId="feb9314f73e9721d" providerId="LiveId" clId="{588ED013-0D8F-41C2-95F3-ACC4E52118F3}" dt="2020-09-12T03:13:58.563" v="410"/>
          <ac:spMkLst>
            <pc:docMk/>
            <pc:sldMk cId="1896421996" sldId="324"/>
            <ac:spMk id="2" creationId="{4CB0CCAC-07BC-4B3C-8622-1D13C550BA61}"/>
          </ac:spMkLst>
        </pc:spChg>
        <pc:spChg chg="mod">
          <ac:chgData name="Tong Jianming" userId="feb9314f73e9721d" providerId="LiveId" clId="{588ED013-0D8F-41C2-95F3-ACC4E52118F3}" dt="2020-09-12T03:04:28.974" v="102"/>
          <ac:spMkLst>
            <pc:docMk/>
            <pc:sldMk cId="1896421996" sldId="324"/>
            <ac:spMk id="4" creationId="{32BEA214-0EA3-47E8-BBF9-0169631F1C40}"/>
          </ac:spMkLst>
        </pc:spChg>
      </pc:sldChg>
      <pc:sldChg chg="add setBg">
        <pc:chgData name="Tong Jianming" userId="feb9314f73e9721d" providerId="LiveId" clId="{588ED013-0D8F-41C2-95F3-ACC4E52118F3}" dt="2020-09-15T08:37:40.424" v="486"/>
        <pc:sldMkLst>
          <pc:docMk/>
          <pc:sldMk cId="3231282461" sldId="325"/>
        </pc:sldMkLst>
      </pc:sldChg>
      <pc:sldChg chg="add">
        <pc:chgData name="Tong Jianming" userId="feb9314f73e9721d" providerId="LiveId" clId="{588ED013-0D8F-41C2-95F3-ACC4E52118F3}" dt="2020-09-15T08:37:40.424" v="486"/>
        <pc:sldMkLst>
          <pc:docMk/>
          <pc:sldMk cId="1904019897" sldId="32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AD6FC6-EA67-4F41-A84A-3713D2A38186}" type="datetimeFigureOut">
              <a:rPr lang="zh-CN" altLang="en-US" smtClean="0"/>
              <a:t>2024/11/15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DDEB6A-F539-46E9-A7A4-6D42646898D9}" type="slidenum">
              <a:rPr lang="zh-CN" altLang="en-US" smtClean="0"/>
              <a:t>‹#›</a:t>
            </a:fld>
            <a:endParaRPr lang="zh-CN" altLang="en-US"/>
          </a:p>
        </p:txBody>
      </p:sp>
    </p:spTree>
    <p:extLst>
      <p:ext uri="{BB962C8B-B14F-4D97-AF65-F5344CB8AC3E}">
        <p14:creationId xmlns:p14="http://schemas.microsoft.com/office/powerpoint/2010/main" val="4055516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BD739-C410-4BBA-B985-F85A0DB96196}" type="datetimeFigureOut">
              <a:rPr lang="zh-CN" altLang="en-US" smtClean="0"/>
              <a:t>2024/11/9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722A1-26EE-43C4-98D9-FC7E73F7EF50}" type="slidenum">
              <a:rPr lang="zh-CN" altLang="en-US" smtClean="0"/>
              <a:t>‹#›</a:t>
            </a:fld>
            <a:endParaRPr lang="zh-CN" altLang="en-US"/>
          </a:p>
        </p:txBody>
      </p:sp>
    </p:spTree>
    <p:extLst>
      <p:ext uri="{BB962C8B-B14F-4D97-AF65-F5344CB8AC3E}">
        <p14:creationId xmlns:p14="http://schemas.microsoft.com/office/powerpoint/2010/main" val="3642862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ChangeArrowheads="1"/>
          </p:cNvSpPr>
          <p:nvPr>
            <p:ph type="ctrTitle"/>
          </p:nvPr>
        </p:nvSpPr>
        <p:spPr>
          <a:xfrm>
            <a:off x="684212" y="1562122"/>
            <a:ext cx="7772400" cy="1944687"/>
          </a:xfrm>
        </p:spPr>
        <p:txBody>
          <a:bodyPr/>
          <a:lstStyle>
            <a:lvl1pPr>
              <a:defRPr sz="4000">
                <a:solidFill>
                  <a:srgbClr val="C00000"/>
                </a:solidFill>
                <a:ea typeface="隶书" pitchFamily="49" charset="-122"/>
              </a:defRPr>
            </a:lvl1pPr>
          </a:lstStyle>
          <a:p>
            <a:r>
              <a:rPr lang="zh-CN" altLang="en-US" dirty="0"/>
              <a:t>单击此处编辑母版标题样式</a:t>
            </a:r>
          </a:p>
        </p:txBody>
      </p:sp>
      <p:sp>
        <p:nvSpPr>
          <p:cNvPr id="165891" name="Rectangle 3"/>
          <p:cNvSpPr>
            <a:spLocks noGrp="1" noChangeArrowheads="1"/>
          </p:cNvSpPr>
          <p:nvPr>
            <p:ph type="subTitle" idx="1"/>
          </p:nvPr>
        </p:nvSpPr>
        <p:spPr>
          <a:xfrm>
            <a:off x="1370012" y="3763107"/>
            <a:ext cx="6400800" cy="1195754"/>
          </a:xfrm>
        </p:spPr>
        <p:txBody>
          <a:bodyPr/>
          <a:lstStyle>
            <a:lvl1pPr marL="0" indent="0" algn="ctr">
              <a:buFontTx/>
              <a:buNone/>
              <a:defRPr sz="2000"/>
            </a:lvl1pPr>
          </a:lstStyle>
          <a:p>
            <a:r>
              <a:rPr lang="zh-CN" altLang="en-US" dirty="0"/>
              <a:t>单击此处编辑母版副标题样式</a:t>
            </a:r>
          </a:p>
        </p:txBody>
      </p:sp>
      <p:pic>
        <p:nvPicPr>
          <p:cNvPr id="7" name="图片 6"/>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5594" r="28233" b="58652"/>
          <a:stretch/>
        </p:blipFill>
        <p:spPr>
          <a:xfrm>
            <a:off x="140677" y="103209"/>
            <a:ext cx="1375351" cy="1355704"/>
          </a:xfrm>
          <a:prstGeom prst="rect">
            <a:avLst/>
          </a:prstGeom>
        </p:spPr>
      </p:pic>
      <p:pic>
        <p:nvPicPr>
          <p:cNvPr id="8" name="Picture 10" descr="ee">
            <a:extLst>
              <a:ext uri="{FF2B5EF4-FFF2-40B4-BE49-F238E27FC236}">
                <a16:creationId xmlns:a16="http://schemas.microsoft.com/office/drawing/2014/main" id="{0025CBDC-3EA6-4B2D-BB3E-F4C201A18098}"/>
              </a:ext>
            </a:extLst>
          </p:cNvPr>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65539" y="5434044"/>
            <a:ext cx="1464160" cy="1355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26332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82CAD-7829-45BE-97C7-C56B2A6A41B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9815E6-EEA5-4966-8EE6-F101592359C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5F4F092-4243-4C0F-8383-AF56F773B7D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2580B3A-2396-4109-B807-F07FE8FC7052}"/>
              </a:ext>
            </a:extLst>
          </p:cNvPr>
          <p:cNvSpPr>
            <a:spLocks noGrp="1"/>
          </p:cNvSpPr>
          <p:nvPr>
            <p:ph type="dt" sz="half" idx="10"/>
          </p:nvPr>
        </p:nvSpPr>
        <p:spPr/>
        <p:txBody>
          <a:bodyPr/>
          <a:lstStyle/>
          <a:p>
            <a:fld id="{DE400F2E-4FD5-4A1E-9CA8-6E07AB261D37}" type="datetimeFigureOut">
              <a:rPr lang="zh-CN" altLang="en-US" smtClean="0"/>
              <a:t>2024/11/9</a:t>
            </a:fld>
            <a:endParaRPr lang="zh-CN" altLang="en-US"/>
          </a:p>
        </p:txBody>
      </p:sp>
      <p:sp>
        <p:nvSpPr>
          <p:cNvPr id="6" name="页脚占位符 5">
            <a:extLst>
              <a:ext uri="{FF2B5EF4-FFF2-40B4-BE49-F238E27FC236}">
                <a16:creationId xmlns:a16="http://schemas.microsoft.com/office/drawing/2014/main" id="{5CDDDEE5-89E5-40F3-A498-3D70F38278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1C9DCF-AC40-407B-ACD1-21569B50338B}"/>
              </a:ext>
            </a:extLst>
          </p:cNvPr>
          <p:cNvSpPr>
            <a:spLocks noGrp="1"/>
          </p:cNvSpPr>
          <p:nvPr>
            <p:ph type="sldNum" sz="quarter" idx="12"/>
          </p:nvPr>
        </p:nvSpPr>
        <p:spPr/>
        <p:txBody>
          <a:bodyPr/>
          <a:lstStyle/>
          <a:p>
            <a:fld id="{60EE1A6F-2C68-430D-BCA0-B15F093FB406}" type="slidenum">
              <a:rPr lang="zh-CN" altLang="en-US" smtClean="0"/>
              <a:t>‹#›</a:t>
            </a:fld>
            <a:endParaRPr lang="zh-CN" altLang="en-US"/>
          </a:p>
        </p:txBody>
      </p:sp>
    </p:spTree>
    <p:extLst>
      <p:ext uri="{BB962C8B-B14F-4D97-AF65-F5344CB8AC3E}">
        <p14:creationId xmlns:p14="http://schemas.microsoft.com/office/powerpoint/2010/main" val="346837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24FA9-9A7B-4AA6-956C-9D9289841A5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5F85C4-1A01-445C-9632-DDCA5E42C8E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0AC69B1-5B96-4B00-A264-BE0187DAFE0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283513-D2FF-4464-8C8E-3FC8EEF6C48E}"/>
              </a:ext>
            </a:extLst>
          </p:cNvPr>
          <p:cNvSpPr>
            <a:spLocks noGrp="1"/>
          </p:cNvSpPr>
          <p:nvPr>
            <p:ph type="dt" sz="half" idx="10"/>
          </p:nvPr>
        </p:nvSpPr>
        <p:spPr/>
        <p:txBody>
          <a:bodyPr/>
          <a:lstStyle/>
          <a:p>
            <a:fld id="{DE400F2E-4FD5-4A1E-9CA8-6E07AB261D37}" type="datetimeFigureOut">
              <a:rPr lang="zh-CN" altLang="en-US" smtClean="0"/>
              <a:t>2024/11/9</a:t>
            </a:fld>
            <a:endParaRPr lang="zh-CN" altLang="en-US"/>
          </a:p>
        </p:txBody>
      </p:sp>
      <p:sp>
        <p:nvSpPr>
          <p:cNvPr id="6" name="页脚占位符 5">
            <a:extLst>
              <a:ext uri="{FF2B5EF4-FFF2-40B4-BE49-F238E27FC236}">
                <a16:creationId xmlns:a16="http://schemas.microsoft.com/office/drawing/2014/main" id="{417DBFCF-098A-4788-9CDB-0D44EB43D9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FE2889-7C65-4FAA-992D-EE55E4459523}"/>
              </a:ext>
            </a:extLst>
          </p:cNvPr>
          <p:cNvSpPr>
            <a:spLocks noGrp="1"/>
          </p:cNvSpPr>
          <p:nvPr>
            <p:ph type="sldNum" sz="quarter" idx="12"/>
          </p:nvPr>
        </p:nvSpPr>
        <p:spPr/>
        <p:txBody>
          <a:bodyPr/>
          <a:lstStyle/>
          <a:p>
            <a:fld id="{60EE1A6F-2C68-430D-BCA0-B15F093FB406}" type="slidenum">
              <a:rPr lang="zh-CN" altLang="en-US" smtClean="0"/>
              <a:t>‹#›</a:t>
            </a:fld>
            <a:endParaRPr lang="zh-CN" altLang="en-US"/>
          </a:p>
        </p:txBody>
      </p:sp>
    </p:spTree>
    <p:extLst>
      <p:ext uri="{BB962C8B-B14F-4D97-AF65-F5344CB8AC3E}">
        <p14:creationId xmlns:p14="http://schemas.microsoft.com/office/powerpoint/2010/main" val="328922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911E6-B629-4A84-ABE5-F9787393B7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530DB4-16CA-4800-B961-865A4CCDBE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FCE9CF-8358-4D70-8BD1-9AB7AB8F3E68}"/>
              </a:ext>
            </a:extLst>
          </p:cNvPr>
          <p:cNvSpPr>
            <a:spLocks noGrp="1"/>
          </p:cNvSpPr>
          <p:nvPr>
            <p:ph type="dt" sz="half" idx="10"/>
          </p:nvPr>
        </p:nvSpPr>
        <p:spPr/>
        <p:txBody>
          <a:bodyPr/>
          <a:lstStyle/>
          <a:p>
            <a:fld id="{DE400F2E-4FD5-4A1E-9CA8-6E07AB261D37}" type="datetimeFigureOut">
              <a:rPr lang="zh-CN" altLang="en-US" smtClean="0"/>
              <a:t>2024/11/9</a:t>
            </a:fld>
            <a:endParaRPr lang="zh-CN" altLang="en-US"/>
          </a:p>
        </p:txBody>
      </p:sp>
      <p:sp>
        <p:nvSpPr>
          <p:cNvPr id="5" name="页脚占位符 4">
            <a:extLst>
              <a:ext uri="{FF2B5EF4-FFF2-40B4-BE49-F238E27FC236}">
                <a16:creationId xmlns:a16="http://schemas.microsoft.com/office/drawing/2014/main" id="{68B92B06-E0A2-454A-BFD1-B449F4C625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B06229-1196-4412-9AB5-F9E7A1F48654}"/>
              </a:ext>
            </a:extLst>
          </p:cNvPr>
          <p:cNvSpPr>
            <a:spLocks noGrp="1"/>
          </p:cNvSpPr>
          <p:nvPr>
            <p:ph type="sldNum" sz="quarter" idx="12"/>
          </p:nvPr>
        </p:nvSpPr>
        <p:spPr/>
        <p:txBody>
          <a:bodyPr/>
          <a:lstStyle/>
          <a:p>
            <a:fld id="{60EE1A6F-2C68-430D-BCA0-B15F093FB406}" type="slidenum">
              <a:rPr lang="zh-CN" altLang="en-US" smtClean="0"/>
              <a:t>‹#›</a:t>
            </a:fld>
            <a:endParaRPr lang="zh-CN" altLang="en-US"/>
          </a:p>
        </p:txBody>
      </p:sp>
    </p:spTree>
    <p:extLst>
      <p:ext uri="{BB962C8B-B14F-4D97-AF65-F5344CB8AC3E}">
        <p14:creationId xmlns:p14="http://schemas.microsoft.com/office/powerpoint/2010/main" val="3305305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86F26A-53BE-4871-B965-F0B910D66BB4}"/>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1EE472-AA5F-474B-859C-C14BED046694}"/>
              </a:ext>
            </a:extLst>
          </p:cNvPr>
          <p:cNvSpPr>
            <a:spLocks noGrp="1"/>
          </p:cNvSpPr>
          <p:nvPr>
            <p:ph type="body" orient="vert" idx="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63A375-CE13-4AF3-8424-7A8F74DC0144}"/>
              </a:ext>
            </a:extLst>
          </p:cNvPr>
          <p:cNvSpPr>
            <a:spLocks noGrp="1"/>
          </p:cNvSpPr>
          <p:nvPr>
            <p:ph type="dt" sz="half" idx="10"/>
          </p:nvPr>
        </p:nvSpPr>
        <p:spPr/>
        <p:txBody>
          <a:bodyPr/>
          <a:lstStyle/>
          <a:p>
            <a:fld id="{DE400F2E-4FD5-4A1E-9CA8-6E07AB261D37}" type="datetimeFigureOut">
              <a:rPr lang="zh-CN" altLang="en-US" smtClean="0"/>
              <a:t>2024/11/9</a:t>
            </a:fld>
            <a:endParaRPr lang="zh-CN" altLang="en-US"/>
          </a:p>
        </p:txBody>
      </p:sp>
      <p:sp>
        <p:nvSpPr>
          <p:cNvPr id="5" name="页脚占位符 4">
            <a:extLst>
              <a:ext uri="{FF2B5EF4-FFF2-40B4-BE49-F238E27FC236}">
                <a16:creationId xmlns:a16="http://schemas.microsoft.com/office/drawing/2014/main" id="{5CF5DCD5-A8C4-4E8A-AAE0-FC0AFC1AA0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8BED8B-FF02-4CDA-8F0F-ACFD041F61B7}"/>
              </a:ext>
            </a:extLst>
          </p:cNvPr>
          <p:cNvSpPr>
            <a:spLocks noGrp="1"/>
          </p:cNvSpPr>
          <p:nvPr>
            <p:ph type="sldNum" sz="quarter" idx="12"/>
          </p:nvPr>
        </p:nvSpPr>
        <p:spPr/>
        <p:txBody>
          <a:bodyPr/>
          <a:lstStyle/>
          <a:p>
            <a:fld id="{60EE1A6F-2C68-430D-BCA0-B15F093FB406}" type="slidenum">
              <a:rPr lang="zh-CN" altLang="en-US" smtClean="0"/>
              <a:t>‹#›</a:t>
            </a:fld>
            <a:endParaRPr lang="zh-CN" altLang="en-US"/>
          </a:p>
        </p:txBody>
      </p:sp>
    </p:spTree>
    <p:extLst>
      <p:ext uri="{BB962C8B-B14F-4D97-AF65-F5344CB8AC3E}">
        <p14:creationId xmlns:p14="http://schemas.microsoft.com/office/powerpoint/2010/main" val="310202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C00000"/>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a:xfrm>
            <a:off x="8539329" y="6491420"/>
            <a:ext cx="526473" cy="304245"/>
          </a:xfrm>
          <a:ln/>
        </p:spPr>
        <p:txBody>
          <a:bodyPr/>
          <a:lstStyle>
            <a:lvl1pPr>
              <a:defRPr>
                <a:latin typeface="Times New Roman" panose="02020603050405020304" pitchFamily="18" charset="0"/>
                <a:cs typeface="Times New Roman" panose="02020603050405020304" pitchFamily="18" charset="0"/>
              </a:defRPr>
            </a:lvl1pPr>
          </a:lstStyle>
          <a:p>
            <a:fld id="{4618A5E3-D6EC-487E-AF78-87AAF270F22D}" type="slidenum">
              <a:rPr lang="zh-CN" altLang="en-US" smtClean="0"/>
              <a:pPr/>
              <a:t>‹#›</a:t>
            </a:fld>
            <a:endParaRPr lang="zh-CN" altLang="en-US"/>
          </a:p>
        </p:txBody>
      </p:sp>
    </p:spTree>
    <p:extLst>
      <p:ext uri="{BB962C8B-B14F-4D97-AF65-F5344CB8AC3E}">
        <p14:creationId xmlns:p14="http://schemas.microsoft.com/office/powerpoint/2010/main" val="12635239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894D2-9B8B-4696-93EE-A0B3542E2AA5}"/>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7CF836-E250-4B00-82D4-E9C98F2BD8A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A5F99FA-F32A-4AAB-80F2-E2B83E292D79}"/>
              </a:ext>
            </a:extLst>
          </p:cNvPr>
          <p:cNvSpPr>
            <a:spLocks noGrp="1"/>
          </p:cNvSpPr>
          <p:nvPr>
            <p:ph type="dt" sz="half" idx="10"/>
          </p:nvPr>
        </p:nvSpPr>
        <p:spPr/>
        <p:txBody>
          <a:bodyPr/>
          <a:lstStyle/>
          <a:p>
            <a:fld id="{DE400F2E-4FD5-4A1E-9CA8-6E07AB261D37}" type="datetimeFigureOut">
              <a:rPr lang="zh-CN" altLang="en-US" smtClean="0"/>
              <a:t>2024/11/9</a:t>
            </a:fld>
            <a:endParaRPr lang="zh-CN" altLang="en-US"/>
          </a:p>
        </p:txBody>
      </p:sp>
      <p:sp>
        <p:nvSpPr>
          <p:cNvPr id="5" name="页脚占位符 4">
            <a:extLst>
              <a:ext uri="{FF2B5EF4-FFF2-40B4-BE49-F238E27FC236}">
                <a16:creationId xmlns:a16="http://schemas.microsoft.com/office/drawing/2014/main" id="{3B3CC9E7-9A7F-430B-8F28-A267A67E12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886813-4A0C-49F0-A9FB-773C445D0577}"/>
              </a:ext>
            </a:extLst>
          </p:cNvPr>
          <p:cNvSpPr>
            <a:spLocks noGrp="1"/>
          </p:cNvSpPr>
          <p:nvPr>
            <p:ph type="sldNum" sz="quarter" idx="12"/>
          </p:nvPr>
        </p:nvSpPr>
        <p:spPr/>
        <p:txBody>
          <a:bodyPr/>
          <a:lstStyle/>
          <a:p>
            <a:fld id="{60EE1A6F-2C68-430D-BCA0-B15F093FB406}" type="slidenum">
              <a:rPr lang="zh-CN" altLang="en-US" smtClean="0"/>
              <a:t>‹#›</a:t>
            </a:fld>
            <a:endParaRPr lang="zh-CN" altLang="en-US"/>
          </a:p>
        </p:txBody>
      </p:sp>
    </p:spTree>
    <p:extLst>
      <p:ext uri="{BB962C8B-B14F-4D97-AF65-F5344CB8AC3E}">
        <p14:creationId xmlns:p14="http://schemas.microsoft.com/office/powerpoint/2010/main" val="77076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1BB94-2672-414D-9BE4-A4CD47E54E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0800DA-F730-4A6E-93D7-552CCA1C88F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426E7C-DF12-48B9-B458-7A2105FFD1F1}"/>
              </a:ext>
            </a:extLst>
          </p:cNvPr>
          <p:cNvSpPr>
            <a:spLocks noGrp="1"/>
          </p:cNvSpPr>
          <p:nvPr>
            <p:ph type="dt" sz="half" idx="10"/>
          </p:nvPr>
        </p:nvSpPr>
        <p:spPr/>
        <p:txBody>
          <a:bodyPr/>
          <a:lstStyle/>
          <a:p>
            <a:fld id="{DE400F2E-4FD5-4A1E-9CA8-6E07AB261D37}" type="datetimeFigureOut">
              <a:rPr lang="zh-CN" altLang="en-US" smtClean="0"/>
              <a:t>2024/11/9</a:t>
            </a:fld>
            <a:endParaRPr lang="zh-CN" altLang="en-US"/>
          </a:p>
        </p:txBody>
      </p:sp>
      <p:sp>
        <p:nvSpPr>
          <p:cNvPr id="5" name="页脚占位符 4">
            <a:extLst>
              <a:ext uri="{FF2B5EF4-FFF2-40B4-BE49-F238E27FC236}">
                <a16:creationId xmlns:a16="http://schemas.microsoft.com/office/drawing/2014/main" id="{9AAA91AB-DFC1-43EA-8075-AB21F2374D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60A3C1-3E42-4DA3-88AC-A80BFCE4D8AD}"/>
              </a:ext>
            </a:extLst>
          </p:cNvPr>
          <p:cNvSpPr>
            <a:spLocks noGrp="1"/>
          </p:cNvSpPr>
          <p:nvPr>
            <p:ph type="sldNum" sz="quarter" idx="12"/>
          </p:nvPr>
        </p:nvSpPr>
        <p:spPr/>
        <p:txBody>
          <a:bodyPr/>
          <a:lstStyle/>
          <a:p>
            <a:fld id="{60EE1A6F-2C68-430D-BCA0-B15F093FB406}" type="slidenum">
              <a:rPr lang="zh-CN" altLang="en-US" smtClean="0"/>
              <a:t>‹#›</a:t>
            </a:fld>
            <a:endParaRPr lang="zh-CN" altLang="en-US"/>
          </a:p>
        </p:txBody>
      </p:sp>
    </p:spTree>
    <p:extLst>
      <p:ext uri="{BB962C8B-B14F-4D97-AF65-F5344CB8AC3E}">
        <p14:creationId xmlns:p14="http://schemas.microsoft.com/office/powerpoint/2010/main" val="30964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94265-5F32-49FE-9CE0-44CDC634690E}"/>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49F5053-CE04-4D9A-A3CC-90E80D25CB3F}"/>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8A200EF-C12B-4098-B761-E7304C8D84EC}"/>
              </a:ext>
            </a:extLst>
          </p:cNvPr>
          <p:cNvSpPr>
            <a:spLocks noGrp="1"/>
          </p:cNvSpPr>
          <p:nvPr>
            <p:ph type="dt" sz="half" idx="10"/>
          </p:nvPr>
        </p:nvSpPr>
        <p:spPr/>
        <p:txBody>
          <a:bodyPr/>
          <a:lstStyle/>
          <a:p>
            <a:fld id="{DE400F2E-4FD5-4A1E-9CA8-6E07AB261D37}" type="datetimeFigureOut">
              <a:rPr lang="zh-CN" altLang="en-US" smtClean="0"/>
              <a:t>2024/11/9</a:t>
            </a:fld>
            <a:endParaRPr lang="zh-CN" altLang="en-US"/>
          </a:p>
        </p:txBody>
      </p:sp>
      <p:sp>
        <p:nvSpPr>
          <p:cNvPr id="5" name="页脚占位符 4">
            <a:extLst>
              <a:ext uri="{FF2B5EF4-FFF2-40B4-BE49-F238E27FC236}">
                <a16:creationId xmlns:a16="http://schemas.microsoft.com/office/drawing/2014/main" id="{CF0E12EE-D0F7-4561-91B6-C3730B8F7B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037F9A-4C58-4A62-A30C-895D57CDA6B9}"/>
              </a:ext>
            </a:extLst>
          </p:cNvPr>
          <p:cNvSpPr>
            <a:spLocks noGrp="1"/>
          </p:cNvSpPr>
          <p:nvPr>
            <p:ph type="sldNum" sz="quarter" idx="12"/>
          </p:nvPr>
        </p:nvSpPr>
        <p:spPr/>
        <p:txBody>
          <a:bodyPr/>
          <a:lstStyle/>
          <a:p>
            <a:fld id="{60EE1A6F-2C68-430D-BCA0-B15F093FB406}" type="slidenum">
              <a:rPr lang="zh-CN" altLang="en-US" smtClean="0"/>
              <a:t>‹#›</a:t>
            </a:fld>
            <a:endParaRPr lang="zh-CN" altLang="en-US"/>
          </a:p>
        </p:txBody>
      </p:sp>
    </p:spTree>
    <p:extLst>
      <p:ext uri="{BB962C8B-B14F-4D97-AF65-F5344CB8AC3E}">
        <p14:creationId xmlns:p14="http://schemas.microsoft.com/office/powerpoint/2010/main" val="2087291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042E8-4D87-4A89-A04A-AE300902CA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DB3DC2-4234-4D8B-BBFA-4D0C2B0DE747}"/>
              </a:ext>
            </a:extLst>
          </p:cNvPr>
          <p:cNvSpPr>
            <a:spLocks noGrp="1"/>
          </p:cNvSpPr>
          <p:nvPr>
            <p:ph sz="half" idx="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B0DB771-7C99-4BE0-8AB0-3E8387E17834}"/>
              </a:ext>
            </a:extLst>
          </p:cNvPr>
          <p:cNvSpPr>
            <a:spLocks noGrp="1"/>
          </p:cNvSpPr>
          <p:nvPr>
            <p:ph sz="half" idx="2"/>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09449C7-2D0C-497C-B66D-55A22950E5F7}"/>
              </a:ext>
            </a:extLst>
          </p:cNvPr>
          <p:cNvSpPr>
            <a:spLocks noGrp="1"/>
          </p:cNvSpPr>
          <p:nvPr>
            <p:ph type="dt" sz="half" idx="10"/>
          </p:nvPr>
        </p:nvSpPr>
        <p:spPr/>
        <p:txBody>
          <a:bodyPr/>
          <a:lstStyle/>
          <a:p>
            <a:fld id="{DE400F2E-4FD5-4A1E-9CA8-6E07AB261D37}" type="datetimeFigureOut">
              <a:rPr lang="zh-CN" altLang="en-US" smtClean="0"/>
              <a:t>2024/11/9</a:t>
            </a:fld>
            <a:endParaRPr lang="zh-CN" altLang="en-US"/>
          </a:p>
        </p:txBody>
      </p:sp>
      <p:sp>
        <p:nvSpPr>
          <p:cNvPr id="6" name="页脚占位符 5">
            <a:extLst>
              <a:ext uri="{FF2B5EF4-FFF2-40B4-BE49-F238E27FC236}">
                <a16:creationId xmlns:a16="http://schemas.microsoft.com/office/drawing/2014/main" id="{F8F2DC03-2C1C-45C3-84A9-1C2548C9B3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0A26B5-2634-48E1-89D4-F60857613E3C}"/>
              </a:ext>
            </a:extLst>
          </p:cNvPr>
          <p:cNvSpPr>
            <a:spLocks noGrp="1"/>
          </p:cNvSpPr>
          <p:nvPr>
            <p:ph type="sldNum" sz="quarter" idx="12"/>
          </p:nvPr>
        </p:nvSpPr>
        <p:spPr/>
        <p:txBody>
          <a:bodyPr/>
          <a:lstStyle/>
          <a:p>
            <a:fld id="{60EE1A6F-2C68-430D-BCA0-B15F093FB406}" type="slidenum">
              <a:rPr lang="zh-CN" altLang="en-US" smtClean="0"/>
              <a:t>‹#›</a:t>
            </a:fld>
            <a:endParaRPr lang="zh-CN" altLang="en-US"/>
          </a:p>
        </p:txBody>
      </p:sp>
    </p:spTree>
    <p:extLst>
      <p:ext uri="{BB962C8B-B14F-4D97-AF65-F5344CB8AC3E}">
        <p14:creationId xmlns:p14="http://schemas.microsoft.com/office/powerpoint/2010/main" val="139532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C54FD-F9DA-4A7F-A918-836051F747B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B8D4E7-1525-4502-AC53-2F7486C74D7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67C721B-246A-436B-B0F6-56F5BF44DCFE}"/>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2D3633A-685D-4FBE-943C-78F5623109F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97C9E13-2754-46D8-B608-6943DE8F92B9}"/>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7B9DAA3-6827-4657-AB61-6F7F5FAF56A3}"/>
              </a:ext>
            </a:extLst>
          </p:cNvPr>
          <p:cNvSpPr>
            <a:spLocks noGrp="1"/>
          </p:cNvSpPr>
          <p:nvPr>
            <p:ph type="dt" sz="half" idx="10"/>
          </p:nvPr>
        </p:nvSpPr>
        <p:spPr/>
        <p:txBody>
          <a:bodyPr/>
          <a:lstStyle/>
          <a:p>
            <a:fld id="{DE400F2E-4FD5-4A1E-9CA8-6E07AB261D37}" type="datetimeFigureOut">
              <a:rPr lang="zh-CN" altLang="en-US" smtClean="0"/>
              <a:t>2024/11/9</a:t>
            </a:fld>
            <a:endParaRPr lang="zh-CN" altLang="en-US"/>
          </a:p>
        </p:txBody>
      </p:sp>
      <p:sp>
        <p:nvSpPr>
          <p:cNvPr id="8" name="页脚占位符 7">
            <a:extLst>
              <a:ext uri="{FF2B5EF4-FFF2-40B4-BE49-F238E27FC236}">
                <a16:creationId xmlns:a16="http://schemas.microsoft.com/office/drawing/2014/main" id="{A48D256A-A4BA-4BBD-B657-DB3D86F5E3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A8C4D70-777B-4BAC-B784-D8DA2CD7E31B}"/>
              </a:ext>
            </a:extLst>
          </p:cNvPr>
          <p:cNvSpPr>
            <a:spLocks noGrp="1"/>
          </p:cNvSpPr>
          <p:nvPr>
            <p:ph type="sldNum" sz="quarter" idx="12"/>
          </p:nvPr>
        </p:nvSpPr>
        <p:spPr/>
        <p:txBody>
          <a:bodyPr/>
          <a:lstStyle/>
          <a:p>
            <a:fld id="{60EE1A6F-2C68-430D-BCA0-B15F093FB406}" type="slidenum">
              <a:rPr lang="zh-CN" altLang="en-US" smtClean="0"/>
              <a:t>‹#›</a:t>
            </a:fld>
            <a:endParaRPr lang="zh-CN" altLang="en-US"/>
          </a:p>
        </p:txBody>
      </p:sp>
    </p:spTree>
    <p:extLst>
      <p:ext uri="{BB962C8B-B14F-4D97-AF65-F5344CB8AC3E}">
        <p14:creationId xmlns:p14="http://schemas.microsoft.com/office/powerpoint/2010/main" val="245098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5EE29-0668-40E0-873C-58E1BE30FD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4645F7-6450-457C-86BB-E0086135C308}"/>
              </a:ext>
            </a:extLst>
          </p:cNvPr>
          <p:cNvSpPr>
            <a:spLocks noGrp="1"/>
          </p:cNvSpPr>
          <p:nvPr>
            <p:ph type="dt" sz="half" idx="10"/>
          </p:nvPr>
        </p:nvSpPr>
        <p:spPr/>
        <p:txBody>
          <a:bodyPr/>
          <a:lstStyle/>
          <a:p>
            <a:fld id="{DE400F2E-4FD5-4A1E-9CA8-6E07AB261D37}" type="datetimeFigureOut">
              <a:rPr lang="zh-CN" altLang="en-US" smtClean="0"/>
              <a:t>2024/11/9</a:t>
            </a:fld>
            <a:endParaRPr lang="zh-CN" altLang="en-US"/>
          </a:p>
        </p:txBody>
      </p:sp>
      <p:sp>
        <p:nvSpPr>
          <p:cNvPr id="4" name="页脚占位符 3">
            <a:extLst>
              <a:ext uri="{FF2B5EF4-FFF2-40B4-BE49-F238E27FC236}">
                <a16:creationId xmlns:a16="http://schemas.microsoft.com/office/drawing/2014/main" id="{4BB7AC50-8EDA-4272-9C69-90A6CBDC2C7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562D3F-94CA-47BF-A71B-163E595DD0E2}"/>
              </a:ext>
            </a:extLst>
          </p:cNvPr>
          <p:cNvSpPr>
            <a:spLocks noGrp="1"/>
          </p:cNvSpPr>
          <p:nvPr>
            <p:ph type="sldNum" sz="quarter" idx="12"/>
          </p:nvPr>
        </p:nvSpPr>
        <p:spPr/>
        <p:txBody>
          <a:bodyPr/>
          <a:lstStyle/>
          <a:p>
            <a:fld id="{60EE1A6F-2C68-430D-BCA0-B15F093FB406}" type="slidenum">
              <a:rPr lang="zh-CN" altLang="en-US" smtClean="0"/>
              <a:t>‹#›</a:t>
            </a:fld>
            <a:endParaRPr lang="zh-CN" altLang="en-US"/>
          </a:p>
        </p:txBody>
      </p:sp>
    </p:spTree>
    <p:extLst>
      <p:ext uri="{BB962C8B-B14F-4D97-AF65-F5344CB8AC3E}">
        <p14:creationId xmlns:p14="http://schemas.microsoft.com/office/powerpoint/2010/main" val="316976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2BF5C6-C440-4A4D-B4B0-D2944AC64D2A}"/>
              </a:ext>
            </a:extLst>
          </p:cNvPr>
          <p:cNvSpPr>
            <a:spLocks noGrp="1"/>
          </p:cNvSpPr>
          <p:nvPr>
            <p:ph type="dt" sz="half" idx="10"/>
          </p:nvPr>
        </p:nvSpPr>
        <p:spPr/>
        <p:txBody>
          <a:bodyPr/>
          <a:lstStyle/>
          <a:p>
            <a:fld id="{DE400F2E-4FD5-4A1E-9CA8-6E07AB261D37}" type="datetimeFigureOut">
              <a:rPr lang="zh-CN" altLang="en-US" smtClean="0"/>
              <a:t>2024/11/9</a:t>
            </a:fld>
            <a:endParaRPr lang="zh-CN" altLang="en-US"/>
          </a:p>
        </p:txBody>
      </p:sp>
      <p:sp>
        <p:nvSpPr>
          <p:cNvPr id="3" name="页脚占位符 2">
            <a:extLst>
              <a:ext uri="{FF2B5EF4-FFF2-40B4-BE49-F238E27FC236}">
                <a16:creationId xmlns:a16="http://schemas.microsoft.com/office/drawing/2014/main" id="{5220E68E-3E35-42C5-8A28-93D0615C590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C5EBDDB-D281-4980-967B-0BD7F04EDBB9}"/>
              </a:ext>
            </a:extLst>
          </p:cNvPr>
          <p:cNvSpPr>
            <a:spLocks noGrp="1"/>
          </p:cNvSpPr>
          <p:nvPr>
            <p:ph type="sldNum" sz="quarter" idx="12"/>
          </p:nvPr>
        </p:nvSpPr>
        <p:spPr/>
        <p:txBody>
          <a:bodyPr/>
          <a:lstStyle/>
          <a:p>
            <a:fld id="{60EE1A6F-2C68-430D-BCA0-B15F093FB406}" type="slidenum">
              <a:rPr lang="zh-CN" altLang="en-US" smtClean="0"/>
              <a:t>‹#›</a:t>
            </a:fld>
            <a:endParaRPr lang="zh-CN" altLang="en-US"/>
          </a:p>
        </p:txBody>
      </p:sp>
    </p:spTree>
    <p:extLst>
      <p:ext uri="{BB962C8B-B14F-4D97-AF65-F5344CB8AC3E}">
        <p14:creationId xmlns:p14="http://schemas.microsoft.com/office/powerpoint/2010/main" val="3259421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gi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1.jpe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图片 2"/>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2"/>
          <p:cNvSpPr>
            <a:spLocks noGrp="1" noChangeArrowheads="1"/>
          </p:cNvSpPr>
          <p:nvPr>
            <p:ph type="title"/>
          </p:nvPr>
        </p:nvSpPr>
        <p:spPr bwMode="auto">
          <a:xfrm>
            <a:off x="937602" y="6229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235238" y="1065151"/>
            <a:ext cx="864235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4870" name="Rectangle 6"/>
          <p:cNvSpPr>
            <a:spLocks noGrp="1" noChangeArrowheads="1"/>
          </p:cNvSpPr>
          <p:nvPr>
            <p:ph type="sldNum" sz="quarter" idx="4"/>
          </p:nvPr>
        </p:nvSpPr>
        <p:spPr bwMode="auto">
          <a:xfrm>
            <a:off x="8614352" y="6540855"/>
            <a:ext cx="526473" cy="3042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0">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3A18AB5D-A3BE-492D-9337-C5B8FB8ACAC9}" type="slidenum">
              <a:rPr lang="zh-CN" altLang="en-US" smtClean="0"/>
              <a:pPr/>
              <a:t>‹#›</a:t>
            </a:fld>
            <a:endParaRPr lang="zh-CN" altLang="en-US" dirty="0"/>
          </a:p>
        </p:txBody>
      </p:sp>
      <p:grpSp>
        <p:nvGrpSpPr>
          <p:cNvPr id="1029" name="Group 7"/>
          <p:cNvGrpSpPr>
            <a:grpSpLocks/>
          </p:cNvGrpSpPr>
          <p:nvPr/>
        </p:nvGrpSpPr>
        <p:grpSpPr bwMode="auto">
          <a:xfrm>
            <a:off x="-3175" y="796320"/>
            <a:ext cx="9144000" cy="144463"/>
            <a:chOff x="0" y="720"/>
            <a:chExt cx="5753" cy="96"/>
          </a:xfrm>
        </p:grpSpPr>
        <p:sp>
          <p:nvSpPr>
            <p:cNvPr id="1032" name="Rectangle 8"/>
            <p:cNvSpPr>
              <a:spLocks noChangeArrowheads="1"/>
            </p:cNvSpPr>
            <p:nvPr/>
          </p:nvSpPr>
          <p:spPr bwMode="auto">
            <a:xfrm>
              <a:off x="0" y="720"/>
              <a:ext cx="5753" cy="47"/>
            </a:xfrm>
            <a:prstGeom prst="rect">
              <a:avLst/>
            </a:prstGeom>
            <a:gradFill rotWithShape="0">
              <a:gsLst>
                <a:gs pos="0">
                  <a:srgbClr val="770D05"/>
                </a:gs>
                <a:gs pos="50000">
                  <a:srgbClr val="E71909"/>
                </a:gs>
                <a:gs pos="100000">
                  <a:srgbClr val="770D05"/>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000" i="1">
                  <a:solidFill>
                    <a:srgbClr val="008000"/>
                  </a:solidFill>
                  <a:latin typeface="Arial" panose="020B0604020202020204" pitchFamily="34" charset="0"/>
                  <a:ea typeface="宋体" panose="02010600030101010101" pitchFamily="2" charset="-122"/>
                </a:defRPr>
              </a:lvl1pPr>
              <a:lvl2pPr marL="742950" indent="-285750">
                <a:defRPr sz="1000" i="1">
                  <a:solidFill>
                    <a:srgbClr val="008000"/>
                  </a:solidFill>
                  <a:latin typeface="Arial" panose="020B0604020202020204" pitchFamily="34" charset="0"/>
                  <a:ea typeface="宋体" panose="02010600030101010101" pitchFamily="2" charset="-122"/>
                </a:defRPr>
              </a:lvl2pPr>
              <a:lvl3pPr marL="1143000" indent="-228600">
                <a:defRPr sz="1000" i="1">
                  <a:solidFill>
                    <a:srgbClr val="008000"/>
                  </a:solidFill>
                  <a:latin typeface="Arial" panose="020B0604020202020204" pitchFamily="34" charset="0"/>
                  <a:ea typeface="宋体" panose="02010600030101010101" pitchFamily="2" charset="-122"/>
                </a:defRPr>
              </a:lvl3pPr>
              <a:lvl4pPr marL="1600200" indent="-228600">
                <a:defRPr sz="1000" i="1">
                  <a:solidFill>
                    <a:srgbClr val="008000"/>
                  </a:solidFill>
                  <a:latin typeface="Arial" panose="020B0604020202020204" pitchFamily="34" charset="0"/>
                  <a:ea typeface="宋体" panose="02010600030101010101" pitchFamily="2" charset="-122"/>
                </a:defRPr>
              </a:lvl4pPr>
              <a:lvl5pPr marL="2057400" indent="-228600">
                <a:defRPr sz="1000" i="1">
                  <a:solidFill>
                    <a:srgbClr val="008000"/>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9pPr>
            </a:lstStyle>
            <a:p>
              <a:pPr>
                <a:spcBef>
                  <a:spcPct val="20000"/>
                </a:spcBef>
                <a:buFontTx/>
                <a:buChar char="•"/>
                <a:defRPr/>
              </a:pPr>
              <a:endParaRPr lang="zh-CN" altLang="en-US"/>
            </a:p>
          </p:txBody>
        </p:sp>
        <p:sp>
          <p:nvSpPr>
            <p:cNvPr id="1033" name="Rectangle 9"/>
            <p:cNvSpPr>
              <a:spLocks noChangeArrowheads="1"/>
            </p:cNvSpPr>
            <p:nvPr/>
          </p:nvSpPr>
          <p:spPr bwMode="auto">
            <a:xfrm>
              <a:off x="0" y="792"/>
              <a:ext cx="5753" cy="24"/>
            </a:xfrm>
            <a:prstGeom prst="rect">
              <a:avLst/>
            </a:prstGeom>
            <a:gradFill rotWithShape="0">
              <a:gsLst>
                <a:gs pos="0">
                  <a:srgbClr val="00007F"/>
                </a:gs>
                <a:gs pos="50000">
                  <a:srgbClr val="0000B6"/>
                </a:gs>
                <a:gs pos="100000">
                  <a:srgbClr val="00007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000" i="1">
                  <a:solidFill>
                    <a:srgbClr val="008000"/>
                  </a:solidFill>
                  <a:latin typeface="Arial" panose="020B0604020202020204" pitchFamily="34" charset="0"/>
                  <a:ea typeface="宋体" panose="02010600030101010101" pitchFamily="2" charset="-122"/>
                </a:defRPr>
              </a:lvl1pPr>
              <a:lvl2pPr marL="742950" indent="-285750">
                <a:defRPr sz="1000" i="1">
                  <a:solidFill>
                    <a:srgbClr val="008000"/>
                  </a:solidFill>
                  <a:latin typeface="Arial" panose="020B0604020202020204" pitchFamily="34" charset="0"/>
                  <a:ea typeface="宋体" panose="02010600030101010101" pitchFamily="2" charset="-122"/>
                </a:defRPr>
              </a:lvl2pPr>
              <a:lvl3pPr marL="1143000" indent="-228600">
                <a:defRPr sz="1000" i="1">
                  <a:solidFill>
                    <a:srgbClr val="008000"/>
                  </a:solidFill>
                  <a:latin typeface="Arial" panose="020B0604020202020204" pitchFamily="34" charset="0"/>
                  <a:ea typeface="宋体" panose="02010600030101010101" pitchFamily="2" charset="-122"/>
                </a:defRPr>
              </a:lvl3pPr>
              <a:lvl4pPr marL="1600200" indent="-228600">
                <a:defRPr sz="1000" i="1">
                  <a:solidFill>
                    <a:srgbClr val="008000"/>
                  </a:solidFill>
                  <a:latin typeface="Arial" panose="020B0604020202020204" pitchFamily="34" charset="0"/>
                  <a:ea typeface="宋体" panose="02010600030101010101" pitchFamily="2" charset="-122"/>
                </a:defRPr>
              </a:lvl4pPr>
              <a:lvl5pPr marL="2057400" indent="-228600">
                <a:defRPr sz="1000" i="1">
                  <a:solidFill>
                    <a:srgbClr val="008000"/>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9pPr>
            </a:lstStyle>
            <a:p>
              <a:pPr>
                <a:spcBef>
                  <a:spcPct val="20000"/>
                </a:spcBef>
                <a:buFontTx/>
                <a:buChar char="•"/>
                <a:defRPr/>
              </a:pPr>
              <a:endParaRPr lang="zh-CN" altLang="en-US"/>
            </a:p>
          </p:txBody>
        </p:sp>
      </p:grpSp>
      <p:pic>
        <p:nvPicPr>
          <p:cNvPr id="11" name="图片 10">
            <a:extLst>
              <a:ext uri="{FF2B5EF4-FFF2-40B4-BE49-F238E27FC236}">
                <a16:creationId xmlns:a16="http://schemas.microsoft.com/office/drawing/2014/main" id="{C9525B5B-3C7A-4E7E-B1A7-F4C7BDAB27B2}"/>
              </a:ext>
            </a:extLst>
          </p:cNvPr>
          <p:cNvPicPr>
            <a:picLocks noChangeAspect="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25594" r="28233" b="58652"/>
          <a:stretch/>
        </p:blipFill>
        <p:spPr>
          <a:xfrm>
            <a:off x="140677" y="103209"/>
            <a:ext cx="659423" cy="650003"/>
          </a:xfrm>
          <a:prstGeom prst="rect">
            <a:avLst/>
          </a:prstGeom>
        </p:spPr>
      </p:pic>
    </p:spTree>
    <p:extLst>
      <p:ext uri="{BB962C8B-B14F-4D97-AF65-F5344CB8AC3E}">
        <p14:creationId xmlns:p14="http://schemas.microsoft.com/office/powerpoint/2010/main" val="4106819170"/>
      </p:ext>
    </p:extLst>
  </p:cSld>
  <p:clrMap bg1="lt1" tx1="dk1" bg2="lt2" tx2="dk2" accent1="accent1" accent2="accent2" accent3="accent3" accent4="accent4" accent5="accent5" accent6="accent6" hlink="hlink" folHlink="folHlink"/>
  <p:sldLayoutIdLst>
    <p:sldLayoutId id="2147483691" r:id="rId1"/>
    <p:sldLayoutId id="2147483692" r:id="rId2"/>
  </p:sldLayoutIdLst>
  <p:transition/>
  <p:hf hdr="0"/>
  <p:txStyles>
    <p:titleStyle>
      <a:lvl1pPr algn="ctr" rtl="0" eaLnBrk="1" fontAlgn="base" hangingPunct="1">
        <a:spcBef>
          <a:spcPct val="0"/>
        </a:spcBef>
        <a:spcAft>
          <a:spcPct val="0"/>
        </a:spcAft>
        <a:defRPr kumimoji="1" sz="3200">
          <a:solidFill>
            <a:srgbClr val="C00000"/>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1" fontAlgn="base" hangingPunct="1">
        <a:spcBef>
          <a:spcPct val="0"/>
        </a:spcBef>
        <a:spcAft>
          <a:spcPct val="0"/>
        </a:spcAft>
        <a:defRPr kumimoji="1" sz="3600">
          <a:solidFill>
            <a:srgbClr val="FF0000"/>
          </a:solidFill>
          <a:latin typeface="黑体" pitchFamily="49" charset="-122"/>
          <a:ea typeface="黑体" pitchFamily="49" charset="-122"/>
          <a:cs typeface="黑体" charset="0"/>
        </a:defRPr>
      </a:lvl2pPr>
      <a:lvl3pPr algn="ctr" rtl="0" eaLnBrk="1" fontAlgn="base" hangingPunct="1">
        <a:spcBef>
          <a:spcPct val="0"/>
        </a:spcBef>
        <a:spcAft>
          <a:spcPct val="0"/>
        </a:spcAft>
        <a:defRPr kumimoji="1" sz="3600">
          <a:solidFill>
            <a:srgbClr val="FF0000"/>
          </a:solidFill>
          <a:latin typeface="黑体" pitchFamily="49" charset="-122"/>
          <a:ea typeface="黑体" pitchFamily="49" charset="-122"/>
          <a:cs typeface="黑体" charset="0"/>
        </a:defRPr>
      </a:lvl3pPr>
      <a:lvl4pPr algn="ctr" rtl="0" eaLnBrk="1" fontAlgn="base" hangingPunct="1">
        <a:spcBef>
          <a:spcPct val="0"/>
        </a:spcBef>
        <a:spcAft>
          <a:spcPct val="0"/>
        </a:spcAft>
        <a:defRPr kumimoji="1" sz="3600">
          <a:solidFill>
            <a:srgbClr val="FF0000"/>
          </a:solidFill>
          <a:latin typeface="黑体" pitchFamily="49" charset="-122"/>
          <a:ea typeface="黑体" pitchFamily="49" charset="-122"/>
          <a:cs typeface="黑体" charset="0"/>
        </a:defRPr>
      </a:lvl4pPr>
      <a:lvl5pPr algn="ctr" rtl="0" eaLnBrk="1" fontAlgn="base" hangingPunct="1">
        <a:spcBef>
          <a:spcPct val="0"/>
        </a:spcBef>
        <a:spcAft>
          <a:spcPct val="0"/>
        </a:spcAft>
        <a:defRPr kumimoji="1" sz="3600">
          <a:solidFill>
            <a:srgbClr val="FF0000"/>
          </a:solidFill>
          <a:latin typeface="黑体" pitchFamily="49" charset="-122"/>
          <a:ea typeface="黑体" pitchFamily="49" charset="-122"/>
          <a:cs typeface="黑体" charset="0"/>
        </a:defRPr>
      </a:lvl5pPr>
      <a:lvl6pPr marL="457200" algn="ctr" rtl="0" eaLnBrk="1" fontAlgn="base" hangingPunct="1">
        <a:spcBef>
          <a:spcPct val="0"/>
        </a:spcBef>
        <a:spcAft>
          <a:spcPct val="0"/>
        </a:spcAft>
        <a:defRPr sz="3600">
          <a:solidFill>
            <a:srgbClr val="FF0000"/>
          </a:solidFill>
          <a:latin typeface="Arial" charset="0"/>
          <a:ea typeface="楷体_GB2312" pitchFamily="49" charset="-122"/>
        </a:defRPr>
      </a:lvl6pPr>
      <a:lvl7pPr marL="914400" algn="ctr" rtl="0" eaLnBrk="1" fontAlgn="base" hangingPunct="1">
        <a:spcBef>
          <a:spcPct val="0"/>
        </a:spcBef>
        <a:spcAft>
          <a:spcPct val="0"/>
        </a:spcAft>
        <a:defRPr sz="3600">
          <a:solidFill>
            <a:srgbClr val="FF0000"/>
          </a:solidFill>
          <a:latin typeface="Arial" charset="0"/>
          <a:ea typeface="楷体_GB2312" pitchFamily="49" charset="-122"/>
        </a:defRPr>
      </a:lvl7pPr>
      <a:lvl8pPr marL="1371600" algn="ctr" rtl="0" eaLnBrk="1" fontAlgn="base" hangingPunct="1">
        <a:spcBef>
          <a:spcPct val="0"/>
        </a:spcBef>
        <a:spcAft>
          <a:spcPct val="0"/>
        </a:spcAft>
        <a:defRPr sz="3600">
          <a:solidFill>
            <a:srgbClr val="FF0000"/>
          </a:solidFill>
          <a:latin typeface="Arial" charset="0"/>
          <a:ea typeface="楷体_GB2312" pitchFamily="49" charset="-122"/>
        </a:defRPr>
      </a:lvl8pPr>
      <a:lvl9pPr marL="1828800" algn="ctr" rtl="0" eaLnBrk="1" fontAlgn="base" hangingPunct="1">
        <a:spcBef>
          <a:spcPct val="0"/>
        </a:spcBef>
        <a:spcAft>
          <a:spcPct val="0"/>
        </a:spcAft>
        <a:defRPr sz="3600">
          <a:solidFill>
            <a:srgbClr val="FF0000"/>
          </a:solidFill>
          <a:latin typeface="Arial" charset="0"/>
          <a:ea typeface="楷体_GB2312" pitchFamily="49"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1" fontAlgn="base" hangingPunct="1">
        <a:spcBef>
          <a:spcPct val="20000"/>
        </a:spcBef>
        <a:spcAft>
          <a:spcPct val="0"/>
        </a:spcAft>
        <a:buChar char="–"/>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1" fontAlgn="base" hangingPunct="1">
        <a:spcBef>
          <a:spcPct val="20000"/>
        </a:spcBef>
        <a:spcAft>
          <a:spcPct val="0"/>
        </a:spcAft>
        <a:buChar char="•"/>
        <a:defRPr kumimoji="1"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1" fontAlgn="base" hangingPunct="1">
        <a:spcBef>
          <a:spcPct val="20000"/>
        </a:spcBef>
        <a:spcAft>
          <a:spcPct val="0"/>
        </a:spcAft>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1" fontAlgn="base" hangingPunct="1">
        <a:spcBef>
          <a:spcPct val="20000"/>
        </a:spcBef>
        <a:spcAft>
          <a:spcPct val="0"/>
        </a:spcAft>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6481B9-7969-4E3B-8BC7-D0BEC049E95A}"/>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6B34D9-504F-48EF-BBC0-35C9842371D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C0D0B7-FEAC-4F6C-82EA-34B05569A7D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00F2E-4FD5-4A1E-9CA8-6E07AB261D37}" type="datetimeFigureOut">
              <a:rPr lang="zh-CN" altLang="en-US" smtClean="0"/>
              <a:t>2024/11/9</a:t>
            </a:fld>
            <a:endParaRPr lang="zh-CN" altLang="en-US"/>
          </a:p>
        </p:txBody>
      </p:sp>
      <p:sp>
        <p:nvSpPr>
          <p:cNvPr id="5" name="页脚占位符 4">
            <a:extLst>
              <a:ext uri="{FF2B5EF4-FFF2-40B4-BE49-F238E27FC236}">
                <a16:creationId xmlns:a16="http://schemas.microsoft.com/office/drawing/2014/main" id="{6C03AC9E-EFED-4AE6-B30A-FEA4E50BEE0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F625635-BD06-459A-A7B8-C0600A10A7B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E1A6F-2C68-430D-BCA0-B15F093FB406}" type="slidenum">
              <a:rPr lang="zh-CN" altLang="en-US" smtClean="0"/>
              <a:t>‹#›</a:t>
            </a:fld>
            <a:endParaRPr lang="zh-CN" altLang="en-US"/>
          </a:p>
        </p:txBody>
      </p:sp>
      <p:pic>
        <p:nvPicPr>
          <p:cNvPr id="7" name="图片 2">
            <a:extLst>
              <a:ext uri="{FF2B5EF4-FFF2-40B4-BE49-F238E27FC236}">
                <a16:creationId xmlns:a16="http://schemas.microsoft.com/office/drawing/2014/main" id="{9DA07780-C51D-41C5-95EF-4AD42CD3FCAB}"/>
              </a:ext>
            </a:extLst>
          </p:cNvPr>
          <p:cNvPicPr>
            <a:picLocks noChangeAspect="1"/>
          </p:cNvPicPr>
          <p:nvPr userDrawn="1"/>
        </p:nvPicPr>
        <p:blipFill>
          <a:blip r:embed="rId13">
            <a:extLst>
              <a:ext uri="{28A0092B-C50C-407E-A947-70E740481C1C}">
                <a14:useLocalDpi xmlns:a14="http://schemas.microsoft.com/office/drawing/2010/main"/>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E140934F-21EA-4061-A7CA-B28FA0BD613A}"/>
              </a:ext>
            </a:extLst>
          </p:cNvPr>
          <p:cNvPicPr>
            <a:picLocks noChangeAspect="1"/>
          </p:cNvPicPr>
          <p:nvPr userDrawn="1"/>
        </p:nvPicPr>
        <p:blipFill rotWithShape="1">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5594" r="28233" b="58652"/>
          <a:stretch/>
        </p:blipFill>
        <p:spPr>
          <a:xfrm>
            <a:off x="3534183" y="1266552"/>
            <a:ext cx="2075631" cy="2045980"/>
          </a:xfrm>
          <a:prstGeom prst="rect">
            <a:avLst/>
          </a:prstGeom>
        </p:spPr>
      </p:pic>
      <p:sp>
        <p:nvSpPr>
          <p:cNvPr id="10" name="文本框 9">
            <a:extLst>
              <a:ext uri="{FF2B5EF4-FFF2-40B4-BE49-F238E27FC236}">
                <a16:creationId xmlns:a16="http://schemas.microsoft.com/office/drawing/2014/main" id="{97BF3F05-39D6-4C78-B33B-A531AB99E412}"/>
              </a:ext>
            </a:extLst>
          </p:cNvPr>
          <p:cNvSpPr txBox="1"/>
          <p:nvPr userDrawn="1"/>
        </p:nvSpPr>
        <p:spPr>
          <a:xfrm>
            <a:off x="3857949" y="3616573"/>
            <a:ext cx="1639118"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27866807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67FCB478-02E3-419B-8A2E-9F3DE241BA58}"/>
              </a:ext>
            </a:extLst>
          </p:cNvPr>
          <p:cNvSpPr>
            <a:spLocks noGrp="1"/>
          </p:cNvSpPr>
          <p:nvPr>
            <p:ph type="subTitle" idx="1"/>
          </p:nvPr>
        </p:nvSpPr>
        <p:spPr/>
        <p:txBody>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2024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月</a:t>
            </a:r>
            <a:r>
              <a:rPr lang="en-US" altLang="zh-CN"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日</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标题 6">
            <a:extLst>
              <a:ext uri="{FF2B5EF4-FFF2-40B4-BE49-F238E27FC236}">
                <a16:creationId xmlns:a16="http://schemas.microsoft.com/office/drawing/2014/main" id="{C4A521BD-E8C4-450E-A298-69BC33882D31}"/>
              </a:ext>
            </a:extLst>
          </p:cNvPr>
          <p:cNvSpPr>
            <a:spLocks noGrp="1"/>
          </p:cNvSpPr>
          <p:nvPr>
            <p:ph type="ctrTitle"/>
          </p:nvPr>
        </p:nvSpPr>
        <p:spPr/>
        <p:txBody>
          <a:bodyPr/>
          <a:lstStyle/>
          <a:p>
            <a:r>
              <a:rPr lang="en-US" altLang="zh-CN" dirty="0"/>
              <a:t>2024</a:t>
            </a:r>
            <a:r>
              <a:rPr lang="zh-CN" altLang="en-US" dirty="0"/>
              <a:t>秋季无人机课比赛场地及</a:t>
            </a:r>
            <a:br>
              <a:rPr lang="en-US" altLang="zh-CN" dirty="0"/>
            </a:br>
            <a:r>
              <a:rPr lang="zh-CN" altLang="en-US" dirty="0"/>
              <a:t>规则介绍</a:t>
            </a:r>
          </a:p>
        </p:txBody>
      </p:sp>
    </p:spTree>
    <p:extLst>
      <p:ext uri="{BB962C8B-B14F-4D97-AF65-F5344CB8AC3E}">
        <p14:creationId xmlns:p14="http://schemas.microsoft.com/office/powerpoint/2010/main" val="12641484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956AE-AE43-31A0-881A-03385AF4A90D}"/>
              </a:ext>
            </a:extLst>
          </p:cNvPr>
          <p:cNvSpPr>
            <a:spLocks noGrp="1"/>
          </p:cNvSpPr>
          <p:nvPr>
            <p:ph type="title"/>
          </p:nvPr>
        </p:nvSpPr>
        <p:spPr/>
        <p:txBody>
          <a:bodyPr/>
          <a:lstStyle/>
          <a:p>
            <a:r>
              <a:rPr lang="zh-CN" altLang="en-US" dirty="0"/>
              <a:t>场地参数</a:t>
            </a:r>
          </a:p>
        </p:txBody>
      </p:sp>
      <p:sp>
        <p:nvSpPr>
          <p:cNvPr id="4" name="灯片编号占位符 3">
            <a:extLst>
              <a:ext uri="{FF2B5EF4-FFF2-40B4-BE49-F238E27FC236}">
                <a16:creationId xmlns:a16="http://schemas.microsoft.com/office/drawing/2014/main" id="{94F93261-4DED-C9E9-F983-0433793D8CDB}"/>
              </a:ext>
            </a:extLst>
          </p:cNvPr>
          <p:cNvSpPr>
            <a:spLocks noGrp="1"/>
          </p:cNvSpPr>
          <p:nvPr>
            <p:ph type="sldNum" sz="quarter" idx="10"/>
          </p:nvPr>
        </p:nvSpPr>
        <p:spPr/>
        <p:txBody>
          <a:bodyPr/>
          <a:lstStyle/>
          <a:p>
            <a:fld id="{4618A5E3-D6EC-487E-AF78-87AAF270F22D}" type="slidenum">
              <a:rPr lang="zh-CN" altLang="en-US" smtClean="0"/>
              <a:pPr/>
              <a:t>2</a:t>
            </a:fld>
            <a:endParaRPr lang="zh-CN" altLang="en-US"/>
          </a:p>
        </p:txBody>
      </p:sp>
      <p:sp>
        <p:nvSpPr>
          <p:cNvPr id="5" name="矩形 4">
            <a:extLst>
              <a:ext uri="{FF2B5EF4-FFF2-40B4-BE49-F238E27FC236}">
                <a16:creationId xmlns:a16="http://schemas.microsoft.com/office/drawing/2014/main" id="{7936531C-FB02-813F-6233-96C3370B5063}"/>
              </a:ext>
            </a:extLst>
          </p:cNvPr>
          <p:cNvSpPr/>
          <p:nvPr/>
        </p:nvSpPr>
        <p:spPr bwMode="auto">
          <a:xfrm>
            <a:off x="576600" y="1395665"/>
            <a:ext cx="5400000" cy="5400000"/>
          </a:xfrm>
          <a:prstGeom prst="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0" lang="zh-CN" altLang="en-US" sz="1000" b="0" i="1" u="none" strike="noStrike" cap="none" normalizeH="0" baseline="0">
              <a:ln>
                <a:noFill/>
              </a:ln>
              <a:solidFill>
                <a:srgbClr val="008000"/>
              </a:solidFill>
              <a:effectLst/>
              <a:latin typeface="Arial" charset="0"/>
              <a:ea typeface="宋体" charset="-122"/>
            </a:endParaRPr>
          </a:p>
        </p:txBody>
      </p:sp>
      <p:grpSp>
        <p:nvGrpSpPr>
          <p:cNvPr id="24" name="组合 23">
            <a:extLst>
              <a:ext uri="{FF2B5EF4-FFF2-40B4-BE49-F238E27FC236}">
                <a16:creationId xmlns:a16="http://schemas.microsoft.com/office/drawing/2014/main" id="{5FBF150D-FD55-E2FC-A77B-CE2B06B3B8AB}"/>
              </a:ext>
            </a:extLst>
          </p:cNvPr>
          <p:cNvGrpSpPr/>
          <p:nvPr/>
        </p:nvGrpSpPr>
        <p:grpSpPr>
          <a:xfrm>
            <a:off x="-121693" y="1395665"/>
            <a:ext cx="1431129" cy="5363105"/>
            <a:chOff x="1173707" y="1395665"/>
            <a:chExt cx="1431129" cy="5363105"/>
          </a:xfrm>
        </p:grpSpPr>
        <p:cxnSp>
          <p:nvCxnSpPr>
            <p:cNvPr id="7" name="直接箭头连接符 6">
              <a:extLst>
                <a:ext uri="{FF2B5EF4-FFF2-40B4-BE49-F238E27FC236}">
                  <a16:creationId xmlns:a16="http://schemas.microsoft.com/office/drawing/2014/main" id="{8B6F8711-5E94-194F-005A-22302B5229C5}"/>
                </a:ext>
              </a:extLst>
            </p:cNvPr>
            <p:cNvCxnSpPr/>
            <p:nvPr/>
          </p:nvCxnSpPr>
          <p:spPr bwMode="auto">
            <a:xfrm>
              <a:off x="1375954" y="1395665"/>
              <a:ext cx="0" cy="5323916"/>
            </a:xfrm>
            <a:prstGeom prst="straightConnector1">
              <a:avLst/>
            </a:prstGeom>
            <a:noFill/>
            <a:ln w="9525" cap="flat" cmpd="sng" algn="ctr">
              <a:solidFill>
                <a:schemeClr val="tx1"/>
              </a:solidFill>
              <a:prstDash val="solid"/>
              <a:round/>
              <a:headEnd type="triangle"/>
              <a:tailEnd type="triangle"/>
            </a:ln>
            <a:effectLst/>
          </p:spPr>
        </p:cxnSp>
        <p:cxnSp>
          <p:nvCxnSpPr>
            <p:cNvPr id="11" name="直接连接符 10">
              <a:extLst>
                <a:ext uri="{FF2B5EF4-FFF2-40B4-BE49-F238E27FC236}">
                  <a16:creationId xmlns:a16="http://schemas.microsoft.com/office/drawing/2014/main" id="{AD2EAD3C-DA9D-A7A8-7CA7-CC72D3AC23AF}"/>
                </a:ext>
              </a:extLst>
            </p:cNvPr>
            <p:cNvCxnSpPr>
              <a:cxnSpLocks/>
            </p:cNvCxnSpPr>
            <p:nvPr/>
          </p:nvCxnSpPr>
          <p:spPr bwMode="auto">
            <a:xfrm>
              <a:off x="1175315" y="1395665"/>
              <a:ext cx="696685" cy="0"/>
            </a:xfrm>
            <a:prstGeom prst="line">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820B3062-9CAD-C698-48C4-06350A4E3DE9}"/>
                </a:ext>
              </a:extLst>
            </p:cNvPr>
            <p:cNvCxnSpPr>
              <a:cxnSpLocks/>
            </p:cNvCxnSpPr>
            <p:nvPr/>
          </p:nvCxnSpPr>
          <p:spPr bwMode="auto">
            <a:xfrm>
              <a:off x="1175315" y="6758770"/>
              <a:ext cx="696685" cy="0"/>
            </a:xfrm>
            <a:prstGeom prst="line">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4F7A1D08-9A22-5295-8B09-A688F70FAF28}"/>
                </a:ext>
              </a:extLst>
            </p:cNvPr>
            <p:cNvSpPr txBox="1"/>
            <p:nvPr/>
          </p:nvSpPr>
          <p:spPr>
            <a:xfrm>
              <a:off x="1173707" y="3892552"/>
              <a:ext cx="1431129" cy="369332"/>
            </a:xfrm>
            <a:prstGeom prst="rect">
              <a:avLst/>
            </a:prstGeom>
            <a:noFill/>
          </p:spPr>
          <p:txBody>
            <a:bodyPr wrap="square" rtlCol="0">
              <a:spAutoFit/>
            </a:bodyPr>
            <a:lstStyle/>
            <a:p>
              <a:r>
                <a:rPr lang="en-US" altLang="zh-CN" dirty="0"/>
                <a:t>500cm</a:t>
              </a:r>
              <a:endParaRPr lang="zh-CN" altLang="en-US" dirty="0"/>
            </a:p>
          </p:txBody>
        </p:sp>
      </p:grpSp>
      <p:cxnSp>
        <p:nvCxnSpPr>
          <p:cNvPr id="26" name="直接箭头连接符 25">
            <a:extLst>
              <a:ext uri="{FF2B5EF4-FFF2-40B4-BE49-F238E27FC236}">
                <a16:creationId xmlns:a16="http://schemas.microsoft.com/office/drawing/2014/main" id="{E25A330B-364B-3E9F-189F-2374FEC4772D}"/>
              </a:ext>
            </a:extLst>
          </p:cNvPr>
          <p:cNvCxnSpPr>
            <a:cxnSpLocks/>
          </p:cNvCxnSpPr>
          <p:nvPr/>
        </p:nvCxnSpPr>
        <p:spPr bwMode="auto">
          <a:xfrm rot="5400000">
            <a:off x="3276600" y="-1394963"/>
            <a:ext cx="0" cy="5323916"/>
          </a:xfrm>
          <a:prstGeom prst="straightConnector1">
            <a:avLst/>
          </a:prstGeom>
          <a:noFill/>
          <a:ln w="9525" cap="flat" cmpd="sng" algn="ctr">
            <a:solidFill>
              <a:schemeClr val="tx1"/>
            </a:solidFill>
            <a:prstDash val="solid"/>
            <a:round/>
            <a:headEnd type="triangle"/>
            <a:tailEnd type="triangle"/>
          </a:ln>
          <a:effectLst/>
        </p:spPr>
      </p:cxnSp>
      <p:cxnSp>
        <p:nvCxnSpPr>
          <p:cNvPr id="27" name="直接连接符 26">
            <a:extLst>
              <a:ext uri="{FF2B5EF4-FFF2-40B4-BE49-F238E27FC236}">
                <a16:creationId xmlns:a16="http://schemas.microsoft.com/office/drawing/2014/main" id="{3A5BFC47-3BFE-DCEE-704B-7CC8A7BC6D79}"/>
              </a:ext>
            </a:extLst>
          </p:cNvPr>
          <p:cNvCxnSpPr>
            <a:cxnSpLocks/>
          </p:cNvCxnSpPr>
          <p:nvPr/>
        </p:nvCxnSpPr>
        <p:spPr bwMode="auto">
          <a:xfrm>
            <a:off x="5976600" y="1003030"/>
            <a:ext cx="1" cy="402959"/>
          </a:xfrm>
          <a:prstGeom prst="line">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7553D202-891A-6A17-F596-E53EBC340059}"/>
              </a:ext>
            </a:extLst>
          </p:cNvPr>
          <p:cNvCxnSpPr>
            <a:cxnSpLocks/>
          </p:cNvCxnSpPr>
          <p:nvPr/>
        </p:nvCxnSpPr>
        <p:spPr bwMode="auto">
          <a:xfrm flipH="1">
            <a:off x="613496" y="952961"/>
            <a:ext cx="1145" cy="453029"/>
          </a:xfrm>
          <a:prstGeom prst="line">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15F6E605-C25E-A855-AD07-34AF5F021125}"/>
              </a:ext>
            </a:extLst>
          </p:cNvPr>
          <p:cNvSpPr txBox="1"/>
          <p:nvPr/>
        </p:nvSpPr>
        <p:spPr>
          <a:xfrm>
            <a:off x="2850937" y="937744"/>
            <a:ext cx="1431129" cy="369332"/>
          </a:xfrm>
          <a:prstGeom prst="rect">
            <a:avLst/>
          </a:prstGeom>
          <a:noFill/>
        </p:spPr>
        <p:txBody>
          <a:bodyPr wrap="square" rtlCol="0">
            <a:spAutoFit/>
          </a:bodyPr>
          <a:lstStyle/>
          <a:p>
            <a:r>
              <a:rPr lang="en-US" altLang="zh-CN" dirty="0"/>
              <a:t>500cm</a:t>
            </a:r>
            <a:endParaRPr lang="zh-CN" altLang="en-US" dirty="0"/>
          </a:p>
        </p:txBody>
      </p:sp>
      <p:sp>
        <p:nvSpPr>
          <p:cNvPr id="36" name="矩形: 圆角 35">
            <a:extLst>
              <a:ext uri="{FF2B5EF4-FFF2-40B4-BE49-F238E27FC236}">
                <a16:creationId xmlns:a16="http://schemas.microsoft.com/office/drawing/2014/main" id="{741DB6C4-BEAA-3573-C428-5222C2A7BBB6}"/>
              </a:ext>
            </a:extLst>
          </p:cNvPr>
          <p:cNvSpPr/>
          <p:nvPr/>
        </p:nvSpPr>
        <p:spPr bwMode="auto">
          <a:xfrm>
            <a:off x="613496" y="1432560"/>
            <a:ext cx="1014133" cy="102325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0" fontAlgn="base" latinLnBrk="0" hangingPunct="0">
              <a:lnSpc>
                <a:spcPct val="100000"/>
              </a:lnSpc>
              <a:spcBef>
                <a:spcPct val="20000"/>
              </a:spcBef>
              <a:spcAft>
                <a:spcPct val="0"/>
              </a:spcAft>
              <a:buClrTx/>
              <a:buSzTx/>
              <a:tabLst/>
            </a:pPr>
            <a:r>
              <a:rPr lang="en-US" altLang="zh-CN" sz="1200" dirty="0">
                <a:latin typeface="Arial" charset="0"/>
                <a:ea typeface="宋体" charset="-122"/>
              </a:rPr>
              <a:t>60x60cm</a:t>
            </a:r>
          </a:p>
          <a:p>
            <a:pPr marR="0" fontAlgn="base">
              <a:lnSpc>
                <a:spcPct val="100000"/>
              </a:lnSpc>
              <a:spcBef>
                <a:spcPct val="20000"/>
              </a:spcBef>
              <a:spcAft>
                <a:spcPct val="0"/>
              </a:spcAft>
              <a:buClrTx/>
              <a:buSzTx/>
              <a:tabLst/>
            </a:pPr>
            <a:r>
              <a:rPr lang="zh-CN" altLang="en-US" dirty="0"/>
              <a:t>起飞区</a:t>
            </a:r>
            <a:endParaRPr lang="en-US" altLang="zh-CN" dirty="0"/>
          </a:p>
          <a:p>
            <a:pPr marR="0" algn="ctr" defTabSz="914400" rtl="0" eaLnBrk="0" fontAlgn="base" latinLnBrk="0" hangingPunct="0">
              <a:lnSpc>
                <a:spcPct val="100000"/>
              </a:lnSpc>
              <a:spcBef>
                <a:spcPct val="20000"/>
              </a:spcBef>
              <a:spcAft>
                <a:spcPct val="0"/>
              </a:spcAft>
              <a:buClrTx/>
              <a:buSzTx/>
              <a:tabLst/>
            </a:pPr>
            <a:endParaRPr kumimoji="0" lang="zh-CN" altLang="en-US" b="1" u="none" strike="noStrike" cap="none" normalizeH="0" baseline="0" dirty="0">
              <a:ln>
                <a:noFill/>
              </a:ln>
              <a:effectLst/>
              <a:latin typeface="Arial" charset="0"/>
              <a:ea typeface="宋体" charset="-122"/>
            </a:endParaRPr>
          </a:p>
        </p:txBody>
      </p:sp>
      <p:sp>
        <p:nvSpPr>
          <p:cNvPr id="37" name="矩形: 圆角 36">
            <a:extLst>
              <a:ext uri="{FF2B5EF4-FFF2-40B4-BE49-F238E27FC236}">
                <a16:creationId xmlns:a16="http://schemas.microsoft.com/office/drawing/2014/main" id="{DF79A564-848B-9241-32CB-320E4653F831}"/>
              </a:ext>
            </a:extLst>
          </p:cNvPr>
          <p:cNvSpPr/>
          <p:nvPr/>
        </p:nvSpPr>
        <p:spPr bwMode="auto">
          <a:xfrm>
            <a:off x="2388395" y="2113327"/>
            <a:ext cx="1769570" cy="1023256"/>
          </a:xfrm>
          <a:prstGeom prst="roundRect">
            <a:avLst/>
          </a:prstGeom>
          <a:solidFill>
            <a:schemeClr val="bg1"/>
          </a:solid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20000"/>
              </a:spcBef>
              <a:spcAft>
                <a:spcPct val="0"/>
              </a:spcAft>
            </a:pPr>
            <a:r>
              <a:rPr lang="en-US" altLang="zh-CN" sz="1200" dirty="0">
                <a:latin typeface="Arial" charset="0"/>
                <a:ea typeface="宋体" charset="-122"/>
              </a:rPr>
              <a:t>120x60cm</a:t>
            </a:r>
            <a:endParaRPr lang="en-US" altLang="zh-CN" b="1" dirty="0">
              <a:latin typeface="Arial" charset="0"/>
              <a:ea typeface="宋体" charset="-122"/>
            </a:endParaRPr>
          </a:p>
          <a:p>
            <a:pPr algn="ctr" fontAlgn="base">
              <a:spcBef>
                <a:spcPct val="20000"/>
              </a:spcBef>
              <a:spcAft>
                <a:spcPct val="0"/>
              </a:spcAft>
            </a:pPr>
            <a:r>
              <a:rPr lang="en-US" altLang="zh-CN" dirty="0"/>
              <a:t> A</a:t>
            </a:r>
            <a:r>
              <a:rPr lang="zh-CN" altLang="en-US" dirty="0"/>
              <a:t>队放置区</a:t>
            </a:r>
            <a:endParaRPr lang="en-US" altLang="zh-CN" dirty="0"/>
          </a:p>
          <a:p>
            <a:pPr marR="0" algn="ctr" defTabSz="914400" rtl="0" eaLnBrk="0" fontAlgn="base" latinLnBrk="0" hangingPunct="0">
              <a:lnSpc>
                <a:spcPct val="100000"/>
              </a:lnSpc>
              <a:spcBef>
                <a:spcPct val="20000"/>
              </a:spcBef>
              <a:spcAft>
                <a:spcPct val="0"/>
              </a:spcAft>
              <a:buClrTx/>
              <a:buSzTx/>
              <a:tabLst/>
            </a:pPr>
            <a:endParaRPr kumimoji="0" lang="zh-CN" altLang="en-US" b="1" u="none" strike="noStrike" cap="none" normalizeH="0" baseline="0" dirty="0">
              <a:ln>
                <a:noFill/>
              </a:ln>
              <a:effectLst/>
              <a:latin typeface="Arial" charset="0"/>
              <a:ea typeface="宋体" charset="-122"/>
            </a:endParaRPr>
          </a:p>
        </p:txBody>
      </p:sp>
      <p:sp>
        <p:nvSpPr>
          <p:cNvPr id="39" name="矩形: 圆角 38">
            <a:extLst>
              <a:ext uri="{FF2B5EF4-FFF2-40B4-BE49-F238E27FC236}">
                <a16:creationId xmlns:a16="http://schemas.microsoft.com/office/drawing/2014/main" id="{3C82A843-79DD-6552-F33E-A0ACAD6C1CAB}"/>
              </a:ext>
            </a:extLst>
          </p:cNvPr>
          <p:cNvSpPr/>
          <p:nvPr/>
        </p:nvSpPr>
        <p:spPr bwMode="auto">
          <a:xfrm>
            <a:off x="4924425" y="5747657"/>
            <a:ext cx="1014133" cy="1011113"/>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20000"/>
              </a:spcBef>
              <a:spcAft>
                <a:spcPct val="0"/>
              </a:spcAft>
            </a:pPr>
            <a:r>
              <a:rPr lang="en-US" altLang="zh-CN" sz="1200" dirty="0">
                <a:latin typeface="Arial" charset="0"/>
                <a:ea typeface="宋体" charset="-122"/>
              </a:rPr>
              <a:t>60x60cm</a:t>
            </a:r>
            <a:endParaRPr lang="en-US" altLang="zh-CN" b="1" dirty="0">
              <a:latin typeface="Arial" charset="0"/>
              <a:ea typeface="宋体" charset="-122"/>
            </a:endParaRPr>
          </a:p>
          <a:p>
            <a:pPr fontAlgn="base">
              <a:spcBef>
                <a:spcPct val="20000"/>
              </a:spcBef>
              <a:spcAft>
                <a:spcPct val="0"/>
              </a:spcAft>
            </a:pPr>
            <a:r>
              <a:rPr lang="zh-CN" altLang="en-US" dirty="0"/>
              <a:t>降落区</a:t>
            </a:r>
            <a:endParaRPr lang="en-US" altLang="zh-CN" dirty="0"/>
          </a:p>
          <a:p>
            <a:pPr marR="0" algn="ctr" defTabSz="914400" rtl="0" eaLnBrk="0" fontAlgn="base" latinLnBrk="0" hangingPunct="0">
              <a:lnSpc>
                <a:spcPct val="100000"/>
              </a:lnSpc>
              <a:spcBef>
                <a:spcPct val="20000"/>
              </a:spcBef>
              <a:spcAft>
                <a:spcPct val="0"/>
              </a:spcAft>
              <a:buClrTx/>
              <a:buSzTx/>
              <a:tabLst/>
            </a:pPr>
            <a:endParaRPr kumimoji="0" lang="zh-CN" altLang="en-US" b="1" u="none" strike="noStrike" cap="none" normalizeH="0" baseline="0" dirty="0">
              <a:ln>
                <a:noFill/>
              </a:ln>
              <a:effectLst/>
              <a:latin typeface="Arial" charset="0"/>
              <a:ea typeface="宋体" charset="-122"/>
            </a:endParaRPr>
          </a:p>
        </p:txBody>
      </p:sp>
      <p:sp>
        <p:nvSpPr>
          <p:cNvPr id="41" name="任意多边形: 形状 60">
            <a:extLst>
              <a:ext uri="{FF2B5EF4-FFF2-40B4-BE49-F238E27FC236}">
                <a16:creationId xmlns:a16="http://schemas.microsoft.com/office/drawing/2014/main" id="{0BE2FCD2-2B3E-252E-CEA2-C46A06BAED44}"/>
              </a:ext>
            </a:extLst>
          </p:cNvPr>
          <p:cNvSpPr/>
          <p:nvPr/>
        </p:nvSpPr>
        <p:spPr>
          <a:xfrm>
            <a:off x="2823163" y="3584627"/>
            <a:ext cx="829341" cy="810248"/>
          </a:xfrm>
          <a:custGeom>
            <a:avLst/>
            <a:gdLst>
              <a:gd name="connsiteX0" fmla="*/ 510782 w 1141615"/>
              <a:gd name="connsiteY0" fmla="*/ 24796 h 1141615"/>
              <a:gd name="connsiteX1" fmla="*/ 630754 w 1141615"/>
              <a:gd name="connsiteY1" fmla="*/ 24789 h 1141615"/>
              <a:gd name="connsiteX2" fmla="*/ 630760 w 1141615"/>
              <a:gd name="connsiteY2" fmla="*/ 24796 h 1141615"/>
              <a:gd name="connsiteX3" fmla="*/ 1116728 w 1141615"/>
              <a:gd name="connsiteY3" fmla="*/ 510764 h 1141615"/>
              <a:gd name="connsiteX4" fmla="*/ 1116735 w 1141615"/>
              <a:gd name="connsiteY4" fmla="*/ 630736 h 1141615"/>
              <a:gd name="connsiteX5" fmla="*/ 1116728 w 1141615"/>
              <a:gd name="connsiteY5" fmla="*/ 630742 h 1141615"/>
              <a:gd name="connsiteX6" fmla="*/ 630760 w 1141615"/>
              <a:gd name="connsiteY6" fmla="*/ 1116710 h 1141615"/>
              <a:gd name="connsiteX7" fmla="*/ 510788 w 1141615"/>
              <a:gd name="connsiteY7" fmla="*/ 1116717 h 1141615"/>
              <a:gd name="connsiteX8" fmla="*/ 510782 w 1141615"/>
              <a:gd name="connsiteY8" fmla="*/ 1116710 h 1141615"/>
              <a:gd name="connsiteX9" fmla="*/ 24814 w 1141615"/>
              <a:gd name="connsiteY9" fmla="*/ 630742 h 1141615"/>
              <a:gd name="connsiteX10" fmla="*/ 24807 w 1141615"/>
              <a:gd name="connsiteY10" fmla="*/ 510770 h 1141615"/>
              <a:gd name="connsiteX11" fmla="*/ 24814 w 1141615"/>
              <a:gd name="connsiteY11" fmla="*/ 510764 h 114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1615" h="1141615">
                <a:moveTo>
                  <a:pt x="510782" y="24796"/>
                </a:moveTo>
                <a:cubicBezTo>
                  <a:pt x="543909" y="-8338"/>
                  <a:pt x="597620" y="-8338"/>
                  <a:pt x="630754" y="24789"/>
                </a:cubicBezTo>
                <a:cubicBezTo>
                  <a:pt x="630754" y="24789"/>
                  <a:pt x="630760" y="24796"/>
                  <a:pt x="630760" y="24796"/>
                </a:cubicBezTo>
                <a:lnTo>
                  <a:pt x="1116728" y="510764"/>
                </a:lnTo>
                <a:cubicBezTo>
                  <a:pt x="1149862" y="543892"/>
                  <a:pt x="1149862" y="597603"/>
                  <a:pt x="1116735" y="630736"/>
                </a:cubicBezTo>
                <a:cubicBezTo>
                  <a:pt x="1116735" y="630736"/>
                  <a:pt x="1116728" y="630742"/>
                  <a:pt x="1116728" y="630742"/>
                </a:cubicBezTo>
                <a:lnTo>
                  <a:pt x="630760" y="1116710"/>
                </a:lnTo>
                <a:cubicBezTo>
                  <a:pt x="597633" y="1149844"/>
                  <a:pt x="543922" y="1149844"/>
                  <a:pt x="510788" y="1116717"/>
                </a:cubicBezTo>
                <a:cubicBezTo>
                  <a:pt x="510788" y="1116717"/>
                  <a:pt x="510782" y="1116710"/>
                  <a:pt x="510782" y="1116710"/>
                </a:cubicBezTo>
                <a:lnTo>
                  <a:pt x="24814" y="630742"/>
                </a:lnTo>
                <a:cubicBezTo>
                  <a:pt x="-8320" y="597614"/>
                  <a:pt x="-8320" y="543903"/>
                  <a:pt x="24807" y="510770"/>
                </a:cubicBezTo>
                <a:cubicBezTo>
                  <a:pt x="24807" y="510770"/>
                  <a:pt x="24814" y="510764"/>
                  <a:pt x="24814" y="510764"/>
                </a:cubicBezTo>
                <a:close/>
              </a:path>
            </a:pathLst>
          </a:custGeom>
          <a:solidFill>
            <a:schemeClr val="bg1"/>
          </a:solidFill>
          <a:ln w="19050" cap="flat">
            <a:solidFill>
              <a:srgbClr val="FF0000"/>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箭头: 左弧形 41">
            <a:extLst>
              <a:ext uri="{FF2B5EF4-FFF2-40B4-BE49-F238E27FC236}">
                <a16:creationId xmlns:a16="http://schemas.microsoft.com/office/drawing/2014/main" id="{6D31CAF5-F136-CE35-0F75-38680DC708B0}"/>
              </a:ext>
            </a:extLst>
          </p:cNvPr>
          <p:cNvSpPr/>
          <p:nvPr/>
        </p:nvSpPr>
        <p:spPr bwMode="auto">
          <a:xfrm>
            <a:off x="2356083" y="3609456"/>
            <a:ext cx="431800" cy="810248"/>
          </a:xfrm>
          <a:prstGeom prst="curvedRightArrow">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0" lang="zh-CN" altLang="en-US" sz="1000" b="0" i="1" u="none" strike="noStrike" cap="none" normalizeH="0" baseline="0">
              <a:ln>
                <a:noFill/>
              </a:ln>
              <a:solidFill>
                <a:srgbClr val="008000"/>
              </a:solidFill>
              <a:effectLst/>
              <a:latin typeface="Arial" charset="0"/>
              <a:ea typeface="宋体" charset="-122"/>
            </a:endParaRPr>
          </a:p>
        </p:txBody>
      </p:sp>
      <p:grpSp>
        <p:nvGrpSpPr>
          <p:cNvPr id="79" name="组合 78">
            <a:extLst>
              <a:ext uri="{FF2B5EF4-FFF2-40B4-BE49-F238E27FC236}">
                <a16:creationId xmlns:a16="http://schemas.microsoft.com/office/drawing/2014/main" id="{54BBA1A7-274C-96C3-B8F6-F2CD1B7B59AA}"/>
              </a:ext>
            </a:extLst>
          </p:cNvPr>
          <p:cNvGrpSpPr/>
          <p:nvPr/>
        </p:nvGrpSpPr>
        <p:grpSpPr>
          <a:xfrm rot="16200000">
            <a:off x="1188478" y="3722294"/>
            <a:ext cx="540000" cy="540000"/>
            <a:chOff x="2266169" y="3722294"/>
            <a:chExt cx="540000" cy="540000"/>
          </a:xfrm>
        </p:grpSpPr>
        <p:grpSp>
          <p:nvGrpSpPr>
            <p:cNvPr id="60" name="组合 59">
              <a:extLst>
                <a:ext uri="{FF2B5EF4-FFF2-40B4-BE49-F238E27FC236}">
                  <a16:creationId xmlns:a16="http://schemas.microsoft.com/office/drawing/2014/main" id="{56DCFC13-FEED-7328-235E-851CB7285CED}"/>
                </a:ext>
              </a:extLst>
            </p:cNvPr>
            <p:cNvGrpSpPr/>
            <p:nvPr/>
          </p:nvGrpSpPr>
          <p:grpSpPr>
            <a:xfrm>
              <a:off x="2266169" y="3722294"/>
              <a:ext cx="540000" cy="540000"/>
              <a:chOff x="2266169" y="3722294"/>
              <a:chExt cx="540000" cy="540000"/>
            </a:xfrm>
          </p:grpSpPr>
          <p:cxnSp>
            <p:nvCxnSpPr>
              <p:cNvPr id="47" name="直接连接符 46">
                <a:extLst>
                  <a:ext uri="{FF2B5EF4-FFF2-40B4-BE49-F238E27FC236}">
                    <a16:creationId xmlns:a16="http://schemas.microsoft.com/office/drawing/2014/main" id="{53F357A4-7B17-F793-9602-45CAA86DE2BD}"/>
                  </a:ext>
                </a:extLst>
              </p:cNvPr>
              <p:cNvCxnSpPr>
                <a:cxnSpLocks/>
              </p:cNvCxnSpPr>
              <p:nvPr/>
            </p:nvCxnSpPr>
            <p:spPr bwMode="auto">
              <a:xfrm>
                <a:off x="2266169" y="4262294"/>
                <a:ext cx="540000" cy="0"/>
              </a:xfrm>
              <a:prstGeom prst="line">
                <a:avLst/>
              </a:prstGeom>
              <a:noFill/>
              <a:ln w="19050" cap="flat" cmpd="sng" algn="ctr">
                <a:solidFill>
                  <a:srgbClr val="FF0000"/>
                </a:solidFill>
                <a:prstDash val="solid"/>
                <a:round/>
                <a:headEnd type="none" w="med" len="med"/>
                <a:tailEnd type="none"/>
              </a:ln>
              <a:effectLst/>
            </p:spPr>
          </p:cxnSp>
          <p:cxnSp>
            <p:nvCxnSpPr>
              <p:cNvPr id="50" name="直接连接符 49">
                <a:extLst>
                  <a:ext uri="{FF2B5EF4-FFF2-40B4-BE49-F238E27FC236}">
                    <a16:creationId xmlns:a16="http://schemas.microsoft.com/office/drawing/2014/main" id="{73C4D8F5-7B70-79E9-CAE4-3E426DEC3907}"/>
                  </a:ext>
                </a:extLst>
              </p:cNvPr>
              <p:cNvCxnSpPr>
                <a:cxnSpLocks/>
              </p:cNvCxnSpPr>
              <p:nvPr/>
            </p:nvCxnSpPr>
            <p:spPr bwMode="auto">
              <a:xfrm rot="5400000">
                <a:off x="2005628" y="3992294"/>
                <a:ext cx="540000" cy="0"/>
              </a:xfrm>
              <a:prstGeom prst="line">
                <a:avLst/>
              </a:prstGeom>
              <a:noFill/>
              <a:ln w="19050" cap="flat" cmpd="sng" algn="ctr">
                <a:solidFill>
                  <a:srgbClr val="FF0000"/>
                </a:solidFill>
                <a:prstDash val="solid"/>
                <a:round/>
                <a:headEnd type="none" w="med" len="med"/>
                <a:tailEnd type="none"/>
              </a:ln>
              <a:effectLst/>
            </p:spPr>
          </p:cxnSp>
          <p:cxnSp>
            <p:nvCxnSpPr>
              <p:cNvPr id="52" name="直接连接符 51">
                <a:extLst>
                  <a:ext uri="{FF2B5EF4-FFF2-40B4-BE49-F238E27FC236}">
                    <a16:creationId xmlns:a16="http://schemas.microsoft.com/office/drawing/2014/main" id="{9234DBDC-D40E-10FC-04CC-8BFC7454106C}"/>
                  </a:ext>
                </a:extLst>
              </p:cNvPr>
              <p:cNvCxnSpPr>
                <a:cxnSpLocks/>
              </p:cNvCxnSpPr>
              <p:nvPr/>
            </p:nvCxnSpPr>
            <p:spPr bwMode="auto">
              <a:xfrm>
                <a:off x="2266169" y="3722294"/>
                <a:ext cx="540000" cy="0"/>
              </a:xfrm>
              <a:prstGeom prst="line">
                <a:avLst/>
              </a:prstGeom>
              <a:noFill/>
              <a:ln w="19050" cap="flat" cmpd="sng" algn="ctr">
                <a:solidFill>
                  <a:srgbClr val="FF0000"/>
                </a:solidFill>
                <a:prstDash val="solid"/>
                <a:round/>
                <a:headEnd type="none" w="med" len="med"/>
                <a:tailEnd type="none"/>
              </a:ln>
              <a:effectLst/>
            </p:spPr>
          </p:cxnSp>
        </p:grpSp>
        <p:pic>
          <p:nvPicPr>
            <p:cNvPr id="57" name="图片 56">
              <a:extLst>
                <a:ext uri="{FF2B5EF4-FFF2-40B4-BE49-F238E27FC236}">
                  <a16:creationId xmlns:a16="http://schemas.microsoft.com/office/drawing/2014/main" id="{DA11A103-EE14-6B24-7B19-993B841BB177}"/>
                </a:ext>
              </a:extLst>
            </p:cNvPr>
            <p:cNvPicPr>
              <a:picLocks noChangeAspect="1"/>
            </p:cNvPicPr>
            <p:nvPr/>
          </p:nvPicPr>
          <p:blipFill>
            <a:blip r:embed="rId2"/>
            <a:stretch>
              <a:fillRect/>
            </a:stretch>
          </p:blipFill>
          <p:spPr>
            <a:xfrm>
              <a:off x="2400097" y="3846527"/>
              <a:ext cx="315483" cy="300511"/>
            </a:xfrm>
            <a:prstGeom prst="rect">
              <a:avLst/>
            </a:prstGeom>
            <a:ln w="19050">
              <a:noFill/>
            </a:ln>
          </p:spPr>
        </p:pic>
      </p:grpSp>
      <p:grpSp>
        <p:nvGrpSpPr>
          <p:cNvPr id="61" name="组合 60">
            <a:extLst>
              <a:ext uri="{FF2B5EF4-FFF2-40B4-BE49-F238E27FC236}">
                <a16:creationId xmlns:a16="http://schemas.microsoft.com/office/drawing/2014/main" id="{D2964732-5059-84A6-70DC-654C160F1079}"/>
              </a:ext>
            </a:extLst>
          </p:cNvPr>
          <p:cNvGrpSpPr/>
          <p:nvPr/>
        </p:nvGrpSpPr>
        <p:grpSpPr>
          <a:xfrm rot="5400000">
            <a:off x="4773226" y="3700624"/>
            <a:ext cx="540000" cy="540000"/>
            <a:chOff x="2266169" y="3722294"/>
            <a:chExt cx="540000" cy="540000"/>
          </a:xfrm>
        </p:grpSpPr>
        <p:cxnSp>
          <p:nvCxnSpPr>
            <p:cNvPr id="62" name="直接连接符 61">
              <a:extLst>
                <a:ext uri="{FF2B5EF4-FFF2-40B4-BE49-F238E27FC236}">
                  <a16:creationId xmlns:a16="http://schemas.microsoft.com/office/drawing/2014/main" id="{BAC31EBD-2531-CA92-28CD-4D65E552DA48}"/>
                </a:ext>
              </a:extLst>
            </p:cNvPr>
            <p:cNvCxnSpPr>
              <a:cxnSpLocks/>
            </p:cNvCxnSpPr>
            <p:nvPr/>
          </p:nvCxnSpPr>
          <p:spPr bwMode="auto">
            <a:xfrm>
              <a:off x="2266169" y="4262294"/>
              <a:ext cx="540000" cy="0"/>
            </a:xfrm>
            <a:prstGeom prst="line">
              <a:avLst/>
            </a:prstGeom>
            <a:noFill/>
            <a:ln w="19050" cap="flat" cmpd="sng" algn="ctr">
              <a:solidFill>
                <a:srgbClr val="FF0000"/>
              </a:solidFill>
              <a:prstDash val="solid"/>
              <a:round/>
              <a:headEnd type="none" w="med" len="med"/>
              <a:tailEnd type="none"/>
            </a:ln>
            <a:effectLst/>
          </p:spPr>
        </p:cxnSp>
        <p:cxnSp>
          <p:nvCxnSpPr>
            <p:cNvPr id="63" name="直接连接符 62">
              <a:extLst>
                <a:ext uri="{FF2B5EF4-FFF2-40B4-BE49-F238E27FC236}">
                  <a16:creationId xmlns:a16="http://schemas.microsoft.com/office/drawing/2014/main" id="{010619E1-F767-83C1-55D9-1A33BEED4E8A}"/>
                </a:ext>
              </a:extLst>
            </p:cNvPr>
            <p:cNvCxnSpPr>
              <a:cxnSpLocks/>
            </p:cNvCxnSpPr>
            <p:nvPr/>
          </p:nvCxnSpPr>
          <p:spPr bwMode="auto">
            <a:xfrm rot="5400000">
              <a:off x="2005628" y="3992294"/>
              <a:ext cx="540000" cy="0"/>
            </a:xfrm>
            <a:prstGeom prst="line">
              <a:avLst/>
            </a:prstGeom>
            <a:noFill/>
            <a:ln w="19050" cap="flat" cmpd="sng" algn="ctr">
              <a:solidFill>
                <a:srgbClr val="FF0000"/>
              </a:solidFill>
              <a:prstDash val="solid"/>
              <a:round/>
              <a:headEnd type="none" w="med" len="med"/>
              <a:tailEnd type="none"/>
            </a:ln>
            <a:effectLst/>
          </p:spPr>
        </p:cxnSp>
        <p:cxnSp>
          <p:nvCxnSpPr>
            <p:cNvPr id="64" name="直接连接符 63">
              <a:extLst>
                <a:ext uri="{FF2B5EF4-FFF2-40B4-BE49-F238E27FC236}">
                  <a16:creationId xmlns:a16="http://schemas.microsoft.com/office/drawing/2014/main" id="{2495EA9C-2315-389A-9C7F-68DAC692A865}"/>
                </a:ext>
              </a:extLst>
            </p:cNvPr>
            <p:cNvCxnSpPr>
              <a:cxnSpLocks/>
            </p:cNvCxnSpPr>
            <p:nvPr/>
          </p:nvCxnSpPr>
          <p:spPr bwMode="auto">
            <a:xfrm>
              <a:off x="2266169" y="3722294"/>
              <a:ext cx="540000" cy="0"/>
            </a:xfrm>
            <a:prstGeom prst="line">
              <a:avLst/>
            </a:prstGeom>
            <a:noFill/>
            <a:ln w="19050" cap="flat" cmpd="sng" algn="ctr">
              <a:solidFill>
                <a:srgbClr val="FF0000"/>
              </a:solidFill>
              <a:prstDash val="solid"/>
              <a:round/>
              <a:headEnd type="none" w="med" len="med"/>
              <a:tailEnd type="none"/>
            </a:ln>
            <a:effectLst/>
          </p:spPr>
        </p:cxnSp>
      </p:grpSp>
      <p:pic>
        <p:nvPicPr>
          <p:cNvPr id="70" name="图片 69">
            <a:extLst>
              <a:ext uri="{FF2B5EF4-FFF2-40B4-BE49-F238E27FC236}">
                <a16:creationId xmlns:a16="http://schemas.microsoft.com/office/drawing/2014/main" id="{94A3EC1E-2021-F8A7-8135-19ABF5AB7BF7}"/>
              </a:ext>
            </a:extLst>
          </p:cNvPr>
          <p:cNvPicPr>
            <a:picLocks noChangeAspect="1"/>
          </p:cNvPicPr>
          <p:nvPr/>
        </p:nvPicPr>
        <p:blipFill>
          <a:blip r:embed="rId3"/>
          <a:stretch>
            <a:fillRect/>
          </a:stretch>
        </p:blipFill>
        <p:spPr>
          <a:xfrm>
            <a:off x="4871892" y="3799264"/>
            <a:ext cx="356666" cy="353524"/>
          </a:xfrm>
          <a:prstGeom prst="rect">
            <a:avLst/>
          </a:prstGeom>
          <a:ln w="19050">
            <a:noFill/>
          </a:ln>
        </p:spPr>
      </p:pic>
      <p:pic>
        <p:nvPicPr>
          <p:cNvPr id="72" name="图片 71">
            <a:extLst>
              <a:ext uri="{FF2B5EF4-FFF2-40B4-BE49-F238E27FC236}">
                <a16:creationId xmlns:a16="http://schemas.microsoft.com/office/drawing/2014/main" id="{AAC6620B-34D4-D260-5248-8926984B9FDD}"/>
              </a:ext>
            </a:extLst>
          </p:cNvPr>
          <p:cNvPicPr>
            <a:picLocks noChangeAspect="1"/>
          </p:cNvPicPr>
          <p:nvPr/>
        </p:nvPicPr>
        <p:blipFill>
          <a:blip r:embed="rId4"/>
          <a:stretch>
            <a:fillRect/>
          </a:stretch>
        </p:blipFill>
        <p:spPr>
          <a:xfrm>
            <a:off x="3044521" y="3806116"/>
            <a:ext cx="377026" cy="378883"/>
          </a:xfrm>
          <a:prstGeom prst="rect">
            <a:avLst/>
          </a:prstGeom>
        </p:spPr>
      </p:pic>
      <p:grpSp>
        <p:nvGrpSpPr>
          <p:cNvPr id="87" name="组合 86">
            <a:extLst>
              <a:ext uri="{FF2B5EF4-FFF2-40B4-BE49-F238E27FC236}">
                <a16:creationId xmlns:a16="http://schemas.microsoft.com/office/drawing/2014/main" id="{2B7DC642-26E2-430E-B53F-F2E7CEBB3C6C}"/>
              </a:ext>
            </a:extLst>
          </p:cNvPr>
          <p:cNvGrpSpPr/>
          <p:nvPr/>
        </p:nvGrpSpPr>
        <p:grpSpPr>
          <a:xfrm>
            <a:off x="887122" y="3700624"/>
            <a:ext cx="279364" cy="369332"/>
            <a:chOff x="2266168" y="5329395"/>
            <a:chExt cx="424743" cy="557505"/>
          </a:xfrm>
        </p:grpSpPr>
        <p:sp>
          <p:nvSpPr>
            <p:cNvPr id="81" name="椭圆 80">
              <a:extLst>
                <a:ext uri="{FF2B5EF4-FFF2-40B4-BE49-F238E27FC236}">
                  <a16:creationId xmlns:a16="http://schemas.microsoft.com/office/drawing/2014/main" id="{1E7277C3-4DCB-EB55-C7AB-6FAAA2FD614B}"/>
                </a:ext>
              </a:extLst>
            </p:cNvPr>
            <p:cNvSpPr/>
            <p:nvPr/>
          </p:nvSpPr>
          <p:spPr bwMode="auto">
            <a:xfrm>
              <a:off x="2266168" y="5391151"/>
              <a:ext cx="424743" cy="41698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0" lang="zh-CN" altLang="en-US" sz="1000" b="0" i="1" u="none" strike="noStrike" cap="none" normalizeH="0" baseline="0">
                <a:ln>
                  <a:noFill/>
                </a:ln>
                <a:solidFill>
                  <a:srgbClr val="008000"/>
                </a:solidFill>
                <a:effectLst/>
                <a:latin typeface="Arial" charset="0"/>
                <a:ea typeface="宋体" charset="-122"/>
              </a:endParaRPr>
            </a:p>
          </p:txBody>
        </p:sp>
        <p:sp>
          <p:nvSpPr>
            <p:cNvPr id="82" name="文本框 81">
              <a:extLst>
                <a:ext uri="{FF2B5EF4-FFF2-40B4-BE49-F238E27FC236}">
                  <a16:creationId xmlns:a16="http://schemas.microsoft.com/office/drawing/2014/main" id="{84A5AE7B-C11D-C0E6-5313-560BB41C4D7C}"/>
                </a:ext>
              </a:extLst>
            </p:cNvPr>
            <p:cNvSpPr txBox="1"/>
            <p:nvPr/>
          </p:nvSpPr>
          <p:spPr>
            <a:xfrm>
              <a:off x="2341003" y="5329395"/>
              <a:ext cx="98798" cy="557505"/>
            </a:xfrm>
            <a:prstGeom prst="rect">
              <a:avLst/>
            </a:prstGeom>
            <a:noFill/>
          </p:spPr>
          <p:txBody>
            <a:bodyPr wrap="square" rtlCol="0">
              <a:spAutoFit/>
            </a:bodyPr>
            <a:lstStyle/>
            <a:p>
              <a:r>
                <a:rPr lang="en-US" altLang="zh-CN" dirty="0"/>
                <a:t>1</a:t>
              </a:r>
              <a:endParaRPr lang="zh-CN" altLang="en-US" dirty="0"/>
            </a:p>
          </p:txBody>
        </p:sp>
      </p:grpSp>
      <p:grpSp>
        <p:nvGrpSpPr>
          <p:cNvPr id="88" name="组合 87">
            <a:extLst>
              <a:ext uri="{FF2B5EF4-FFF2-40B4-BE49-F238E27FC236}">
                <a16:creationId xmlns:a16="http://schemas.microsoft.com/office/drawing/2014/main" id="{5A6A3120-6BA6-B5DC-6702-B51DE7E70596}"/>
              </a:ext>
            </a:extLst>
          </p:cNvPr>
          <p:cNvGrpSpPr/>
          <p:nvPr/>
        </p:nvGrpSpPr>
        <p:grpSpPr>
          <a:xfrm>
            <a:off x="2828040" y="3443551"/>
            <a:ext cx="279364" cy="369332"/>
            <a:chOff x="2266168" y="5329395"/>
            <a:chExt cx="424743" cy="557505"/>
          </a:xfrm>
        </p:grpSpPr>
        <p:sp>
          <p:nvSpPr>
            <p:cNvPr id="89" name="椭圆 88">
              <a:extLst>
                <a:ext uri="{FF2B5EF4-FFF2-40B4-BE49-F238E27FC236}">
                  <a16:creationId xmlns:a16="http://schemas.microsoft.com/office/drawing/2014/main" id="{7E9D2FE6-38DC-0B6A-4EC1-591CFE1E80E2}"/>
                </a:ext>
              </a:extLst>
            </p:cNvPr>
            <p:cNvSpPr/>
            <p:nvPr/>
          </p:nvSpPr>
          <p:spPr bwMode="auto">
            <a:xfrm>
              <a:off x="2266168" y="5391151"/>
              <a:ext cx="424743" cy="41698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0" lang="zh-CN" altLang="en-US" sz="1000" b="0" i="1" u="none" strike="noStrike" cap="none" normalizeH="0" baseline="0">
                <a:ln>
                  <a:noFill/>
                </a:ln>
                <a:solidFill>
                  <a:srgbClr val="008000"/>
                </a:solidFill>
                <a:effectLst/>
                <a:latin typeface="Arial" charset="0"/>
                <a:ea typeface="宋体" charset="-122"/>
              </a:endParaRPr>
            </a:p>
          </p:txBody>
        </p:sp>
        <p:sp>
          <p:nvSpPr>
            <p:cNvPr id="90" name="文本框 89">
              <a:extLst>
                <a:ext uri="{FF2B5EF4-FFF2-40B4-BE49-F238E27FC236}">
                  <a16:creationId xmlns:a16="http://schemas.microsoft.com/office/drawing/2014/main" id="{CAACDA3C-0DB4-23A4-6BCB-6930668100C1}"/>
                </a:ext>
              </a:extLst>
            </p:cNvPr>
            <p:cNvSpPr txBox="1"/>
            <p:nvPr/>
          </p:nvSpPr>
          <p:spPr>
            <a:xfrm>
              <a:off x="2341003" y="5329395"/>
              <a:ext cx="98798" cy="557505"/>
            </a:xfrm>
            <a:prstGeom prst="rect">
              <a:avLst/>
            </a:prstGeom>
            <a:noFill/>
          </p:spPr>
          <p:txBody>
            <a:bodyPr wrap="square" rtlCol="0">
              <a:spAutoFit/>
            </a:bodyPr>
            <a:lstStyle/>
            <a:p>
              <a:r>
                <a:rPr lang="en-US" altLang="zh-CN" dirty="0"/>
                <a:t>2</a:t>
              </a:r>
              <a:endParaRPr lang="zh-CN" altLang="en-US" dirty="0"/>
            </a:p>
          </p:txBody>
        </p:sp>
      </p:grpSp>
      <p:grpSp>
        <p:nvGrpSpPr>
          <p:cNvPr id="91" name="组合 90">
            <a:extLst>
              <a:ext uri="{FF2B5EF4-FFF2-40B4-BE49-F238E27FC236}">
                <a16:creationId xmlns:a16="http://schemas.microsoft.com/office/drawing/2014/main" id="{61396EBA-DE2C-FBC5-3B04-38AF23318F06}"/>
              </a:ext>
            </a:extLst>
          </p:cNvPr>
          <p:cNvGrpSpPr/>
          <p:nvPr/>
        </p:nvGrpSpPr>
        <p:grpSpPr>
          <a:xfrm>
            <a:off x="4458582" y="3694989"/>
            <a:ext cx="279364" cy="369332"/>
            <a:chOff x="2266168" y="5329395"/>
            <a:chExt cx="424743" cy="557505"/>
          </a:xfrm>
        </p:grpSpPr>
        <p:sp>
          <p:nvSpPr>
            <p:cNvPr id="92" name="椭圆 91">
              <a:extLst>
                <a:ext uri="{FF2B5EF4-FFF2-40B4-BE49-F238E27FC236}">
                  <a16:creationId xmlns:a16="http://schemas.microsoft.com/office/drawing/2014/main" id="{1F8AAC2A-612D-DFB6-4622-794B82BC7C37}"/>
                </a:ext>
              </a:extLst>
            </p:cNvPr>
            <p:cNvSpPr/>
            <p:nvPr/>
          </p:nvSpPr>
          <p:spPr bwMode="auto">
            <a:xfrm>
              <a:off x="2266168" y="5391151"/>
              <a:ext cx="424743" cy="41698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0" lang="zh-CN" altLang="en-US" sz="1000" b="0" i="1" u="none" strike="noStrike" cap="none" normalizeH="0" baseline="0">
                <a:ln>
                  <a:noFill/>
                </a:ln>
                <a:solidFill>
                  <a:srgbClr val="008000"/>
                </a:solidFill>
                <a:effectLst/>
                <a:latin typeface="Arial" charset="0"/>
                <a:ea typeface="宋体" charset="-122"/>
              </a:endParaRPr>
            </a:p>
          </p:txBody>
        </p:sp>
        <p:sp>
          <p:nvSpPr>
            <p:cNvPr id="93" name="文本框 92">
              <a:extLst>
                <a:ext uri="{FF2B5EF4-FFF2-40B4-BE49-F238E27FC236}">
                  <a16:creationId xmlns:a16="http://schemas.microsoft.com/office/drawing/2014/main" id="{E95014C7-FC1B-003D-4B6D-73E4C90BE647}"/>
                </a:ext>
              </a:extLst>
            </p:cNvPr>
            <p:cNvSpPr txBox="1"/>
            <p:nvPr/>
          </p:nvSpPr>
          <p:spPr>
            <a:xfrm>
              <a:off x="2341003" y="5329395"/>
              <a:ext cx="98798" cy="557505"/>
            </a:xfrm>
            <a:prstGeom prst="rect">
              <a:avLst/>
            </a:prstGeom>
            <a:noFill/>
          </p:spPr>
          <p:txBody>
            <a:bodyPr wrap="square" rtlCol="0">
              <a:spAutoFit/>
            </a:bodyPr>
            <a:lstStyle/>
            <a:p>
              <a:r>
                <a:rPr lang="en-US" altLang="zh-CN" dirty="0"/>
                <a:t>3</a:t>
              </a:r>
              <a:endParaRPr lang="zh-CN" altLang="en-US" dirty="0"/>
            </a:p>
          </p:txBody>
        </p:sp>
      </p:grpSp>
      <p:cxnSp>
        <p:nvCxnSpPr>
          <p:cNvPr id="10" name="直接箭头连接符 9">
            <a:extLst>
              <a:ext uri="{FF2B5EF4-FFF2-40B4-BE49-F238E27FC236}">
                <a16:creationId xmlns:a16="http://schemas.microsoft.com/office/drawing/2014/main" id="{E41311BF-D459-516A-9815-D2880D9CBB2C}"/>
              </a:ext>
            </a:extLst>
          </p:cNvPr>
          <p:cNvCxnSpPr>
            <a:cxnSpLocks/>
          </p:cNvCxnSpPr>
          <p:nvPr/>
        </p:nvCxnSpPr>
        <p:spPr bwMode="auto">
          <a:xfrm flipH="1">
            <a:off x="584006" y="2698273"/>
            <a:ext cx="1680443" cy="0"/>
          </a:xfrm>
          <a:prstGeom prst="straightConnector1">
            <a:avLst/>
          </a:prstGeom>
          <a:noFill/>
          <a:ln w="9525" cap="flat" cmpd="sng" algn="ctr">
            <a:solidFill>
              <a:schemeClr val="tx1"/>
            </a:solidFill>
            <a:prstDash val="solid"/>
            <a:round/>
            <a:headEnd type="triangle"/>
            <a:tailEnd type="triangle"/>
          </a:ln>
          <a:effectLst/>
        </p:spPr>
      </p:cxnSp>
      <p:sp>
        <p:nvSpPr>
          <p:cNvPr id="12" name="文本框 11">
            <a:extLst>
              <a:ext uri="{FF2B5EF4-FFF2-40B4-BE49-F238E27FC236}">
                <a16:creationId xmlns:a16="http://schemas.microsoft.com/office/drawing/2014/main" id="{AAD169EF-38B0-9829-EA7D-C602B4675C5E}"/>
              </a:ext>
            </a:extLst>
          </p:cNvPr>
          <p:cNvSpPr txBox="1"/>
          <p:nvPr/>
        </p:nvSpPr>
        <p:spPr>
          <a:xfrm>
            <a:off x="1204204" y="2413879"/>
            <a:ext cx="1120110" cy="369332"/>
          </a:xfrm>
          <a:prstGeom prst="rect">
            <a:avLst/>
          </a:prstGeom>
          <a:noFill/>
        </p:spPr>
        <p:txBody>
          <a:bodyPr wrap="square" rtlCol="0">
            <a:spAutoFit/>
          </a:bodyPr>
          <a:lstStyle/>
          <a:p>
            <a:r>
              <a:rPr lang="en-US" altLang="zh-CN" dirty="0"/>
              <a:t>190cm</a:t>
            </a:r>
            <a:endParaRPr lang="zh-CN" altLang="en-US" dirty="0"/>
          </a:p>
        </p:txBody>
      </p:sp>
      <p:sp>
        <p:nvSpPr>
          <p:cNvPr id="16" name="矩形: 圆角 15">
            <a:extLst>
              <a:ext uri="{FF2B5EF4-FFF2-40B4-BE49-F238E27FC236}">
                <a16:creationId xmlns:a16="http://schemas.microsoft.com/office/drawing/2014/main" id="{912707A1-7005-8E80-4F9B-E00454F342B7}"/>
              </a:ext>
            </a:extLst>
          </p:cNvPr>
          <p:cNvSpPr/>
          <p:nvPr/>
        </p:nvSpPr>
        <p:spPr bwMode="auto">
          <a:xfrm>
            <a:off x="2383996" y="5040656"/>
            <a:ext cx="1769570" cy="1011114"/>
          </a:xfrm>
          <a:prstGeom prst="roundRect">
            <a:avLst/>
          </a:prstGeom>
          <a:solidFill>
            <a:schemeClr val="bg1"/>
          </a:solid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20000"/>
              </a:spcBef>
              <a:spcAft>
                <a:spcPct val="0"/>
              </a:spcAft>
            </a:pPr>
            <a:r>
              <a:rPr lang="en-US" altLang="zh-CN" sz="1200" dirty="0">
                <a:latin typeface="Arial" charset="0"/>
                <a:ea typeface="宋体" charset="-122"/>
              </a:rPr>
              <a:t>120x60cm</a:t>
            </a:r>
            <a:endParaRPr lang="en-US" altLang="zh-CN" b="1" dirty="0">
              <a:latin typeface="Arial" charset="0"/>
              <a:ea typeface="宋体" charset="-122"/>
            </a:endParaRPr>
          </a:p>
          <a:p>
            <a:pPr algn="ctr" fontAlgn="base">
              <a:spcBef>
                <a:spcPct val="20000"/>
              </a:spcBef>
              <a:spcAft>
                <a:spcPct val="0"/>
              </a:spcAft>
            </a:pPr>
            <a:r>
              <a:rPr lang="en-US" altLang="zh-CN" dirty="0"/>
              <a:t> B</a:t>
            </a:r>
            <a:r>
              <a:rPr lang="zh-CN" altLang="en-US" dirty="0"/>
              <a:t>队放置区</a:t>
            </a:r>
            <a:endParaRPr lang="en-US" altLang="zh-CN" dirty="0"/>
          </a:p>
          <a:p>
            <a:pPr marR="0" algn="ctr" defTabSz="914400" rtl="0" eaLnBrk="0" fontAlgn="base" latinLnBrk="0" hangingPunct="0">
              <a:lnSpc>
                <a:spcPct val="100000"/>
              </a:lnSpc>
              <a:spcBef>
                <a:spcPct val="20000"/>
              </a:spcBef>
              <a:spcAft>
                <a:spcPct val="0"/>
              </a:spcAft>
              <a:buClrTx/>
              <a:buSzTx/>
              <a:tabLst/>
            </a:pPr>
            <a:endParaRPr kumimoji="0" lang="zh-CN" altLang="en-US" b="1" u="none" strike="noStrike" cap="none" normalizeH="0" baseline="0" dirty="0">
              <a:ln>
                <a:noFill/>
              </a:ln>
              <a:effectLst/>
              <a:latin typeface="Arial" charset="0"/>
              <a:ea typeface="宋体" charset="-122"/>
            </a:endParaRPr>
          </a:p>
        </p:txBody>
      </p:sp>
      <p:cxnSp>
        <p:nvCxnSpPr>
          <p:cNvPr id="17" name="直接箭头连接符 16">
            <a:extLst>
              <a:ext uri="{FF2B5EF4-FFF2-40B4-BE49-F238E27FC236}">
                <a16:creationId xmlns:a16="http://schemas.microsoft.com/office/drawing/2014/main" id="{77EA0CFE-F197-A121-E155-179382AF13A8}"/>
              </a:ext>
            </a:extLst>
          </p:cNvPr>
          <p:cNvCxnSpPr>
            <a:cxnSpLocks/>
            <a:endCxn id="16" idx="3"/>
          </p:cNvCxnSpPr>
          <p:nvPr/>
        </p:nvCxnSpPr>
        <p:spPr bwMode="auto">
          <a:xfrm flipH="1" flipV="1">
            <a:off x="4153566" y="5546213"/>
            <a:ext cx="1823034" cy="8851"/>
          </a:xfrm>
          <a:prstGeom prst="straightConnector1">
            <a:avLst/>
          </a:prstGeom>
          <a:noFill/>
          <a:ln w="9525" cap="flat" cmpd="sng" algn="ctr">
            <a:solidFill>
              <a:schemeClr val="tx1"/>
            </a:solidFill>
            <a:prstDash val="solid"/>
            <a:round/>
            <a:headEnd type="triangle"/>
            <a:tailEnd type="triangle"/>
          </a:ln>
          <a:effectLst/>
        </p:spPr>
      </p:cxnSp>
      <p:sp>
        <p:nvSpPr>
          <p:cNvPr id="18" name="文本框 17">
            <a:extLst>
              <a:ext uri="{FF2B5EF4-FFF2-40B4-BE49-F238E27FC236}">
                <a16:creationId xmlns:a16="http://schemas.microsoft.com/office/drawing/2014/main" id="{EFCE7190-623C-26CD-1FDC-6059CD88FADC}"/>
              </a:ext>
            </a:extLst>
          </p:cNvPr>
          <p:cNvSpPr txBox="1"/>
          <p:nvPr/>
        </p:nvSpPr>
        <p:spPr>
          <a:xfrm>
            <a:off x="4659625" y="5203518"/>
            <a:ext cx="1120110" cy="369332"/>
          </a:xfrm>
          <a:prstGeom prst="rect">
            <a:avLst/>
          </a:prstGeom>
          <a:noFill/>
        </p:spPr>
        <p:txBody>
          <a:bodyPr wrap="square" rtlCol="0">
            <a:spAutoFit/>
          </a:bodyPr>
          <a:lstStyle/>
          <a:p>
            <a:r>
              <a:rPr lang="en-US" altLang="zh-CN" dirty="0"/>
              <a:t>190cm</a:t>
            </a:r>
            <a:endParaRPr lang="zh-CN" altLang="en-US" dirty="0"/>
          </a:p>
        </p:txBody>
      </p:sp>
      <p:grpSp>
        <p:nvGrpSpPr>
          <p:cNvPr id="31" name="组合 30">
            <a:extLst>
              <a:ext uri="{FF2B5EF4-FFF2-40B4-BE49-F238E27FC236}">
                <a16:creationId xmlns:a16="http://schemas.microsoft.com/office/drawing/2014/main" id="{3AA00762-5371-B476-3C39-03B9AAA79DCA}"/>
              </a:ext>
            </a:extLst>
          </p:cNvPr>
          <p:cNvGrpSpPr/>
          <p:nvPr/>
        </p:nvGrpSpPr>
        <p:grpSpPr>
          <a:xfrm>
            <a:off x="950049" y="3456529"/>
            <a:ext cx="1031861" cy="1017889"/>
            <a:chOff x="2299849" y="5027657"/>
            <a:chExt cx="1260000" cy="1260000"/>
          </a:xfrm>
        </p:grpSpPr>
        <p:cxnSp>
          <p:nvCxnSpPr>
            <p:cNvPr id="32" name="直接连接符 31">
              <a:extLst>
                <a:ext uri="{FF2B5EF4-FFF2-40B4-BE49-F238E27FC236}">
                  <a16:creationId xmlns:a16="http://schemas.microsoft.com/office/drawing/2014/main" id="{1E1E20BD-3493-BA05-668E-8A36654EF667}"/>
                </a:ext>
              </a:extLst>
            </p:cNvPr>
            <p:cNvCxnSpPr>
              <a:cxnSpLocks/>
            </p:cNvCxnSpPr>
            <p:nvPr/>
          </p:nvCxnSpPr>
          <p:spPr bwMode="auto">
            <a:xfrm rot="5400000">
              <a:off x="166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33" name="直接连接符 32">
              <a:extLst>
                <a:ext uri="{FF2B5EF4-FFF2-40B4-BE49-F238E27FC236}">
                  <a16:creationId xmlns:a16="http://schemas.microsoft.com/office/drawing/2014/main" id="{3D8D19F0-8216-31C0-DE29-A87B4135AF29}"/>
                </a:ext>
              </a:extLst>
            </p:cNvPr>
            <p:cNvCxnSpPr>
              <a:cxnSpLocks/>
            </p:cNvCxnSpPr>
            <p:nvPr/>
          </p:nvCxnSpPr>
          <p:spPr bwMode="auto">
            <a:xfrm rot="10800000">
              <a:off x="2299849" y="5027865"/>
              <a:ext cx="1260000" cy="0"/>
            </a:xfrm>
            <a:prstGeom prst="line">
              <a:avLst/>
            </a:prstGeom>
            <a:noFill/>
            <a:ln w="19050" cap="flat" cmpd="sng" algn="ctr">
              <a:solidFill>
                <a:srgbClr val="00B0F0"/>
              </a:solidFill>
              <a:prstDash val="solid"/>
              <a:round/>
              <a:headEnd type="none" w="med" len="med"/>
              <a:tailEnd type="none"/>
            </a:ln>
            <a:effectLst/>
          </p:spPr>
        </p:cxnSp>
        <p:cxnSp>
          <p:nvCxnSpPr>
            <p:cNvPr id="34" name="直接连接符 33">
              <a:extLst>
                <a:ext uri="{FF2B5EF4-FFF2-40B4-BE49-F238E27FC236}">
                  <a16:creationId xmlns:a16="http://schemas.microsoft.com/office/drawing/2014/main" id="{0DAF0F61-EE5C-D8EA-E3DE-EDE481AE7515}"/>
                </a:ext>
              </a:extLst>
            </p:cNvPr>
            <p:cNvCxnSpPr>
              <a:cxnSpLocks/>
            </p:cNvCxnSpPr>
            <p:nvPr/>
          </p:nvCxnSpPr>
          <p:spPr bwMode="auto">
            <a:xfrm rot="5400000">
              <a:off x="292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35" name="直接连接符 34">
              <a:extLst>
                <a:ext uri="{FF2B5EF4-FFF2-40B4-BE49-F238E27FC236}">
                  <a16:creationId xmlns:a16="http://schemas.microsoft.com/office/drawing/2014/main" id="{0FFA272F-BCDD-12B3-34B7-E74DB0A0C8C9}"/>
                </a:ext>
              </a:extLst>
            </p:cNvPr>
            <p:cNvCxnSpPr>
              <a:cxnSpLocks/>
            </p:cNvCxnSpPr>
            <p:nvPr/>
          </p:nvCxnSpPr>
          <p:spPr bwMode="auto">
            <a:xfrm rot="10800000">
              <a:off x="2299849" y="6287657"/>
              <a:ext cx="1260000" cy="0"/>
            </a:xfrm>
            <a:prstGeom prst="line">
              <a:avLst/>
            </a:prstGeom>
            <a:noFill/>
            <a:ln w="19050" cap="flat" cmpd="sng" algn="ctr">
              <a:solidFill>
                <a:srgbClr val="00B0F0"/>
              </a:solidFill>
              <a:prstDash val="solid"/>
              <a:round/>
              <a:headEnd type="none" w="med" len="med"/>
              <a:tailEnd type="none"/>
            </a:ln>
            <a:effectLst/>
          </p:spPr>
        </p:cxnSp>
      </p:grpSp>
      <p:grpSp>
        <p:nvGrpSpPr>
          <p:cNvPr id="46" name="组合 45">
            <a:extLst>
              <a:ext uri="{FF2B5EF4-FFF2-40B4-BE49-F238E27FC236}">
                <a16:creationId xmlns:a16="http://schemas.microsoft.com/office/drawing/2014/main" id="{E9714122-9221-796A-8C49-77F21863232E}"/>
              </a:ext>
            </a:extLst>
          </p:cNvPr>
          <p:cNvGrpSpPr/>
          <p:nvPr/>
        </p:nvGrpSpPr>
        <p:grpSpPr>
          <a:xfrm>
            <a:off x="4540294" y="3480906"/>
            <a:ext cx="1031861" cy="1017889"/>
            <a:chOff x="2299849" y="5027657"/>
            <a:chExt cx="1260000" cy="1260000"/>
          </a:xfrm>
        </p:grpSpPr>
        <p:cxnSp>
          <p:nvCxnSpPr>
            <p:cNvPr id="48" name="直接连接符 47">
              <a:extLst>
                <a:ext uri="{FF2B5EF4-FFF2-40B4-BE49-F238E27FC236}">
                  <a16:creationId xmlns:a16="http://schemas.microsoft.com/office/drawing/2014/main" id="{84B91E93-BEDE-0D8A-051D-6E37362AD6DD}"/>
                </a:ext>
              </a:extLst>
            </p:cNvPr>
            <p:cNvCxnSpPr>
              <a:cxnSpLocks/>
            </p:cNvCxnSpPr>
            <p:nvPr/>
          </p:nvCxnSpPr>
          <p:spPr bwMode="auto">
            <a:xfrm rot="5400000">
              <a:off x="166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49" name="直接连接符 48">
              <a:extLst>
                <a:ext uri="{FF2B5EF4-FFF2-40B4-BE49-F238E27FC236}">
                  <a16:creationId xmlns:a16="http://schemas.microsoft.com/office/drawing/2014/main" id="{6610212A-86DE-7295-8C6D-59AF64A5BC3C}"/>
                </a:ext>
              </a:extLst>
            </p:cNvPr>
            <p:cNvCxnSpPr>
              <a:cxnSpLocks/>
            </p:cNvCxnSpPr>
            <p:nvPr/>
          </p:nvCxnSpPr>
          <p:spPr bwMode="auto">
            <a:xfrm rot="10800000">
              <a:off x="2299849" y="5027865"/>
              <a:ext cx="1260000" cy="0"/>
            </a:xfrm>
            <a:prstGeom prst="line">
              <a:avLst/>
            </a:prstGeom>
            <a:noFill/>
            <a:ln w="19050" cap="flat" cmpd="sng" algn="ctr">
              <a:solidFill>
                <a:srgbClr val="00B0F0"/>
              </a:solidFill>
              <a:prstDash val="solid"/>
              <a:round/>
              <a:headEnd type="none" w="med" len="med"/>
              <a:tailEnd type="none"/>
            </a:ln>
            <a:effectLst/>
          </p:spPr>
        </p:cxnSp>
        <p:cxnSp>
          <p:nvCxnSpPr>
            <p:cNvPr id="51" name="直接连接符 50">
              <a:extLst>
                <a:ext uri="{FF2B5EF4-FFF2-40B4-BE49-F238E27FC236}">
                  <a16:creationId xmlns:a16="http://schemas.microsoft.com/office/drawing/2014/main" id="{ED00BB2B-E03B-2991-4422-F7232396F54E}"/>
                </a:ext>
              </a:extLst>
            </p:cNvPr>
            <p:cNvCxnSpPr>
              <a:cxnSpLocks/>
            </p:cNvCxnSpPr>
            <p:nvPr/>
          </p:nvCxnSpPr>
          <p:spPr bwMode="auto">
            <a:xfrm rot="5400000">
              <a:off x="292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53" name="直接连接符 52">
              <a:extLst>
                <a:ext uri="{FF2B5EF4-FFF2-40B4-BE49-F238E27FC236}">
                  <a16:creationId xmlns:a16="http://schemas.microsoft.com/office/drawing/2014/main" id="{2763D2DF-81B8-77A7-DFE0-0D97A5C889CC}"/>
                </a:ext>
              </a:extLst>
            </p:cNvPr>
            <p:cNvCxnSpPr>
              <a:cxnSpLocks/>
            </p:cNvCxnSpPr>
            <p:nvPr/>
          </p:nvCxnSpPr>
          <p:spPr bwMode="auto">
            <a:xfrm rot="10800000">
              <a:off x="2299849" y="6287657"/>
              <a:ext cx="1260000" cy="0"/>
            </a:xfrm>
            <a:prstGeom prst="line">
              <a:avLst/>
            </a:prstGeom>
            <a:noFill/>
            <a:ln w="19050" cap="flat" cmpd="sng" algn="ctr">
              <a:solidFill>
                <a:srgbClr val="00B0F0"/>
              </a:solidFill>
              <a:prstDash val="solid"/>
              <a:round/>
              <a:headEnd type="none" w="med" len="med"/>
              <a:tailEnd type="none"/>
            </a:ln>
            <a:effectLst/>
          </p:spPr>
        </p:cxnSp>
      </p:grpSp>
      <p:grpSp>
        <p:nvGrpSpPr>
          <p:cNvPr id="58" name="组合 57">
            <a:extLst>
              <a:ext uri="{FF2B5EF4-FFF2-40B4-BE49-F238E27FC236}">
                <a16:creationId xmlns:a16="http://schemas.microsoft.com/office/drawing/2014/main" id="{C795B5B7-A6D7-572F-15D1-EDDC467BA2B5}"/>
              </a:ext>
            </a:extLst>
          </p:cNvPr>
          <p:cNvGrpSpPr/>
          <p:nvPr/>
        </p:nvGrpSpPr>
        <p:grpSpPr>
          <a:xfrm>
            <a:off x="6180545" y="1469159"/>
            <a:ext cx="287943" cy="302936"/>
            <a:chOff x="2299849" y="5027657"/>
            <a:chExt cx="1260000" cy="1260000"/>
          </a:xfrm>
        </p:grpSpPr>
        <p:cxnSp>
          <p:nvCxnSpPr>
            <p:cNvPr id="59" name="直接连接符 58">
              <a:extLst>
                <a:ext uri="{FF2B5EF4-FFF2-40B4-BE49-F238E27FC236}">
                  <a16:creationId xmlns:a16="http://schemas.microsoft.com/office/drawing/2014/main" id="{8C4F0E1A-F2E3-11A1-A11D-D0709A295CB7}"/>
                </a:ext>
              </a:extLst>
            </p:cNvPr>
            <p:cNvCxnSpPr>
              <a:cxnSpLocks/>
            </p:cNvCxnSpPr>
            <p:nvPr/>
          </p:nvCxnSpPr>
          <p:spPr bwMode="auto">
            <a:xfrm rot="5400000">
              <a:off x="166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65" name="直接连接符 64">
              <a:extLst>
                <a:ext uri="{FF2B5EF4-FFF2-40B4-BE49-F238E27FC236}">
                  <a16:creationId xmlns:a16="http://schemas.microsoft.com/office/drawing/2014/main" id="{E8932C6B-2CB5-90DB-D4A9-AED579876D6B}"/>
                </a:ext>
              </a:extLst>
            </p:cNvPr>
            <p:cNvCxnSpPr>
              <a:cxnSpLocks/>
            </p:cNvCxnSpPr>
            <p:nvPr/>
          </p:nvCxnSpPr>
          <p:spPr bwMode="auto">
            <a:xfrm rot="10800000">
              <a:off x="2299849" y="5027865"/>
              <a:ext cx="1260000" cy="0"/>
            </a:xfrm>
            <a:prstGeom prst="line">
              <a:avLst/>
            </a:prstGeom>
            <a:noFill/>
            <a:ln w="19050" cap="flat" cmpd="sng" algn="ctr">
              <a:solidFill>
                <a:srgbClr val="00B0F0"/>
              </a:solidFill>
              <a:prstDash val="solid"/>
              <a:round/>
              <a:headEnd type="none" w="med" len="med"/>
              <a:tailEnd type="none"/>
            </a:ln>
            <a:effectLst/>
          </p:spPr>
        </p:cxnSp>
        <p:cxnSp>
          <p:nvCxnSpPr>
            <p:cNvPr id="66" name="直接连接符 65">
              <a:extLst>
                <a:ext uri="{FF2B5EF4-FFF2-40B4-BE49-F238E27FC236}">
                  <a16:creationId xmlns:a16="http://schemas.microsoft.com/office/drawing/2014/main" id="{F0B1F21D-0E7A-7CA3-1873-1A8427BB5986}"/>
                </a:ext>
              </a:extLst>
            </p:cNvPr>
            <p:cNvCxnSpPr>
              <a:cxnSpLocks/>
            </p:cNvCxnSpPr>
            <p:nvPr/>
          </p:nvCxnSpPr>
          <p:spPr bwMode="auto">
            <a:xfrm rot="5400000">
              <a:off x="292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67" name="直接连接符 66">
              <a:extLst>
                <a:ext uri="{FF2B5EF4-FFF2-40B4-BE49-F238E27FC236}">
                  <a16:creationId xmlns:a16="http://schemas.microsoft.com/office/drawing/2014/main" id="{37B55C3A-A39C-2D65-6454-7D3011F157D6}"/>
                </a:ext>
              </a:extLst>
            </p:cNvPr>
            <p:cNvCxnSpPr>
              <a:cxnSpLocks/>
            </p:cNvCxnSpPr>
            <p:nvPr/>
          </p:nvCxnSpPr>
          <p:spPr bwMode="auto">
            <a:xfrm rot="10800000">
              <a:off x="2299849" y="6287657"/>
              <a:ext cx="1260000" cy="0"/>
            </a:xfrm>
            <a:prstGeom prst="line">
              <a:avLst/>
            </a:prstGeom>
            <a:noFill/>
            <a:ln w="19050" cap="flat" cmpd="sng" algn="ctr">
              <a:solidFill>
                <a:srgbClr val="00B0F0"/>
              </a:solidFill>
              <a:prstDash val="solid"/>
              <a:round/>
              <a:headEnd type="none" w="med" len="med"/>
              <a:tailEnd type="none"/>
            </a:ln>
            <a:effectLst/>
          </p:spPr>
        </p:cxnSp>
      </p:grpSp>
      <p:sp>
        <p:nvSpPr>
          <p:cNvPr id="68" name="文本框 67">
            <a:extLst>
              <a:ext uri="{FF2B5EF4-FFF2-40B4-BE49-F238E27FC236}">
                <a16:creationId xmlns:a16="http://schemas.microsoft.com/office/drawing/2014/main" id="{09EDD2BD-0B51-B3A4-C51F-6D1EB931AEF2}"/>
              </a:ext>
            </a:extLst>
          </p:cNvPr>
          <p:cNvSpPr txBox="1"/>
          <p:nvPr/>
        </p:nvSpPr>
        <p:spPr>
          <a:xfrm>
            <a:off x="6198611" y="1495095"/>
            <a:ext cx="2898574" cy="276999"/>
          </a:xfrm>
          <a:prstGeom prst="rect">
            <a:avLst/>
          </a:prstGeom>
          <a:noFill/>
        </p:spPr>
        <p:txBody>
          <a:bodyPr wrap="square">
            <a:spAutoFit/>
          </a:bodyPr>
          <a:lstStyle/>
          <a:p>
            <a:pPr algn="ctr" eaLnBrk="0" fontAlgn="base" hangingPunct="0">
              <a:spcBef>
                <a:spcPct val="20000"/>
              </a:spcBef>
              <a:spcAft>
                <a:spcPct val="0"/>
              </a:spcAft>
            </a:pPr>
            <a:r>
              <a:rPr lang="zh-CN" altLang="en-US" sz="1200" dirty="0">
                <a:latin typeface="Arial" charset="0"/>
                <a:ea typeface="宋体" charset="-122"/>
              </a:rPr>
              <a:t>尺寸为 </a:t>
            </a:r>
            <a:r>
              <a:rPr lang="en-US" altLang="zh-CN" sz="1200" dirty="0">
                <a:latin typeface="Arial" charset="0"/>
                <a:ea typeface="宋体" charset="-122"/>
              </a:rPr>
              <a:t>60 x 60 x 60 cm</a:t>
            </a:r>
            <a:r>
              <a:rPr lang="zh-CN" altLang="en-US" sz="1200" dirty="0">
                <a:latin typeface="Arial" charset="0"/>
                <a:ea typeface="宋体" charset="-122"/>
              </a:rPr>
              <a:t>的正方体</a:t>
            </a:r>
            <a:endParaRPr lang="en-US" altLang="zh-CN" sz="1200" b="1" dirty="0">
              <a:solidFill>
                <a:srgbClr val="00B0F0"/>
              </a:solidFill>
              <a:latin typeface="Arial" charset="0"/>
              <a:ea typeface="宋体" charset="-122"/>
            </a:endParaRPr>
          </a:p>
        </p:txBody>
      </p:sp>
      <p:grpSp>
        <p:nvGrpSpPr>
          <p:cNvPr id="69" name="组合 68">
            <a:extLst>
              <a:ext uri="{FF2B5EF4-FFF2-40B4-BE49-F238E27FC236}">
                <a16:creationId xmlns:a16="http://schemas.microsoft.com/office/drawing/2014/main" id="{83BE2302-8855-6FFA-9EC4-249B2BDA57DC}"/>
              </a:ext>
            </a:extLst>
          </p:cNvPr>
          <p:cNvGrpSpPr/>
          <p:nvPr/>
        </p:nvGrpSpPr>
        <p:grpSpPr>
          <a:xfrm>
            <a:off x="6168140" y="1956796"/>
            <a:ext cx="287943" cy="302936"/>
            <a:chOff x="2299849" y="5027657"/>
            <a:chExt cx="1260000" cy="1260000"/>
          </a:xfrm>
        </p:grpSpPr>
        <p:cxnSp>
          <p:nvCxnSpPr>
            <p:cNvPr id="71" name="直接连接符 70">
              <a:extLst>
                <a:ext uri="{FF2B5EF4-FFF2-40B4-BE49-F238E27FC236}">
                  <a16:creationId xmlns:a16="http://schemas.microsoft.com/office/drawing/2014/main" id="{6E316ABA-18BD-19A0-AB95-38493746A1F8}"/>
                </a:ext>
              </a:extLst>
            </p:cNvPr>
            <p:cNvCxnSpPr>
              <a:cxnSpLocks/>
            </p:cNvCxnSpPr>
            <p:nvPr/>
          </p:nvCxnSpPr>
          <p:spPr bwMode="auto">
            <a:xfrm rot="5400000">
              <a:off x="1669849" y="5657657"/>
              <a:ext cx="1260000" cy="0"/>
            </a:xfrm>
            <a:prstGeom prst="line">
              <a:avLst/>
            </a:prstGeom>
            <a:noFill/>
            <a:ln w="19050" cap="flat" cmpd="sng" algn="ctr">
              <a:solidFill>
                <a:srgbClr val="FF0000"/>
              </a:solidFill>
              <a:prstDash val="solid"/>
              <a:round/>
              <a:headEnd type="none" w="med" len="med"/>
              <a:tailEnd type="none"/>
            </a:ln>
            <a:effectLst/>
          </p:spPr>
        </p:cxnSp>
        <p:cxnSp>
          <p:nvCxnSpPr>
            <p:cNvPr id="73" name="直接连接符 72">
              <a:extLst>
                <a:ext uri="{FF2B5EF4-FFF2-40B4-BE49-F238E27FC236}">
                  <a16:creationId xmlns:a16="http://schemas.microsoft.com/office/drawing/2014/main" id="{98F2FE71-E47D-EF05-FA84-98EF07500D22}"/>
                </a:ext>
              </a:extLst>
            </p:cNvPr>
            <p:cNvCxnSpPr>
              <a:cxnSpLocks/>
            </p:cNvCxnSpPr>
            <p:nvPr/>
          </p:nvCxnSpPr>
          <p:spPr bwMode="auto">
            <a:xfrm rot="10800000">
              <a:off x="2299849" y="5027865"/>
              <a:ext cx="1260000" cy="0"/>
            </a:xfrm>
            <a:prstGeom prst="line">
              <a:avLst/>
            </a:prstGeom>
            <a:noFill/>
            <a:ln w="19050" cap="flat" cmpd="sng" algn="ctr">
              <a:solidFill>
                <a:srgbClr val="FF0000"/>
              </a:solidFill>
              <a:prstDash val="solid"/>
              <a:round/>
              <a:headEnd type="none" w="med" len="med"/>
              <a:tailEnd type="none"/>
            </a:ln>
            <a:effectLst/>
          </p:spPr>
        </p:cxnSp>
        <p:cxnSp>
          <p:nvCxnSpPr>
            <p:cNvPr id="74" name="直接连接符 73">
              <a:extLst>
                <a:ext uri="{FF2B5EF4-FFF2-40B4-BE49-F238E27FC236}">
                  <a16:creationId xmlns:a16="http://schemas.microsoft.com/office/drawing/2014/main" id="{A5246DB1-7DDA-F2CC-6EB6-F1691CC81644}"/>
                </a:ext>
              </a:extLst>
            </p:cNvPr>
            <p:cNvCxnSpPr>
              <a:cxnSpLocks/>
            </p:cNvCxnSpPr>
            <p:nvPr/>
          </p:nvCxnSpPr>
          <p:spPr bwMode="auto">
            <a:xfrm rot="5400000">
              <a:off x="2929849" y="5657657"/>
              <a:ext cx="1260000" cy="0"/>
            </a:xfrm>
            <a:prstGeom prst="line">
              <a:avLst/>
            </a:prstGeom>
            <a:noFill/>
            <a:ln w="19050" cap="flat" cmpd="sng" algn="ctr">
              <a:solidFill>
                <a:srgbClr val="FF0000"/>
              </a:solidFill>
              <a:prstDash val="solid"/>
              <a:round/>
              <a:headEnd type="none" w="med" len="med"/>
              <a:tailEnd type="none"/>
            </a:ln>
            <a:effectLst/>
          </p:spPr>
        </p:cxnSp>
        <p:cxnSp>
          <p:nvCxnSpPr>
            <p:cNvPr id="75" name="直接连接符 74">
              <a:extLst>
                <a:ext uri="{FF2B5EF4-FFF2-40B4-BE49-F238E27FC236}">
                  <a16:creationId xmlns:a16="http://schemas.microsoft.com/office/drawing/2014/main" id="{6D0D63F3-DBC7-F3DC-1F2C-BA849F070007}"/>
                </a:ext>
              </a:extLst>
            </p:cNvPr>
            <p:cNvCxnSpPr>
              <a:cxnSpLocks/>
            </p:cNvCxnSpPr>
            <p:nvPr/>
          </p:nvCxnSpPr>
          <p:spPr bwMode="auto">
            <a:xfrm rot="10800000">
              <a:off x="2299849" y="6287657"/>
              <a:ext cx="1260000" cy="0"/>
            </a:xfrm>
            <a:prstGeom prst="line">
              <a:avLst/>
            </a:prstGeom>
            <a:noFill/>
            <a:ln w="19050" cap="flat" cmpd="sng" algn="ctr">
              <a:solidFill>
                <a:srgbClr val="FF0000"/>
              </a:solidFill>
              <a:prstDash val="solid"/>
              <a:round/>
              <a:headEnd type="none" w="med" len="med"/>
              <a:tailEnd type="none"/>
            </a:ln>
            <a:effectLst/>
          </p:spPr>
        </p:cxnSp>
      </p:grpSp>
      <p:sp>
        <p:nvSpPr>
          <p:cNvPr id="76" name="文本框 75">
            <a:extLst>
              <a:ext uri="{FF2B5EF4-FFF2-40B4-BE49-F238E27FC236}">
                <a16:creationId xmlns:a16="http://schemas.microsoft.com/office/drawing/2014/main" id="{BD04FF31-EF5E-33B8-3F2D-19B9FB10E148}"/>
              </a:ext>
            </a:extLst>
          </p:cNvPr>
          <p:cNvSpPr txBox="1"/>
          <p:nvPr/>
        </p:nvSpPr>
        <p:spPr>
          <a:xfrm>
            <a:off x="6206447" y="1969764"/>
            <a:ext cx="2898574" cy="276999"/>
          </a:xfrm>
          <a:prstGeom prst="rect">
            <a:avLst/>
          </a:prstGeom>
          <a:noFill/>
        </p:spPr>
        <p:txBody>
          <a:bodyPr wrap="square">
            <a:spAutoFit/>
          </a:bodyPr>
          <a:lstStyle/>
          <a:p>
            <a:pPr algn="ctr" eaLnBrk="0" fontAlgn="base" hangingPunct="0">
              <a:spcBef>
                <a:spcPct val="20000"/>
              </a:spcBef>
              <a:spcAft>
                <a:spcPct val="0"/>
              </a:spcAft>
            </a:pPr>
            <a:r>
              <a:rPr lang="zh-CN" altLang="en-US" sz="1200" dirty="0">
                <a:latin typeface="Arial" charset="0"/>
                <a:ea typeface="宋体" charset="-122"/>
              </a:rPr>
              <a:t>尺寸为 </a:t>
            </a:r>
            <a:r>
              <a:rPr lang="en-US" altLang="zh-CN" sz="1200" dirty="0">
                <a:latin typeface="Arial" charset="0"/>
                <a:ea typeface="宋体" charset="-122"/>
              </a:rPr>
              <a:t>30 x 30 x 30 cm</a:t>
            </a:r>
            <a:r>
              <a:rPr lang="zh-CN" altLang="en-US" sz="1200" dirty="0">
                <a:latin typeface="Arial" charset="0"/>
                <a:ea typeface="宋体" charset="-122"/>
              </a:rPr>
              <a:t>的正方体</a:t>
            </a:r>
            <a:endParaRPr lang="en-US" altLang="zh-CN" sz="1200" b="1" dirty="0">
              <a:solidFill>
                <a:srgbClr val="00B0F0"/>
              </a:solidFill>
              <a:latin typeface="Arial" charset="0"/>
              <a:ea typeface="宋体" charset="-122"/>
            </a:endParaRPr>
          </a:p>
        </p:txBody>
      </p:sp>
      <p:grpSp>
        <p:nvGrpSpPr>
          <p:cNvPr id="86" name="组合 85">
            <a:extLst>
              <a:ext uri="{FF2B5EF4-FFF2-40B4-BE49-F238E27FC236}">
                <a16:creationId xmlns:a16="http://schemas.microsoft.com/office/drawing/2014/main" id="{DDA4FC4F-7BB4-EC01-CCD7-261E6A41FC5D}"/>
              </a:ext>
            </a:extLst>
          </p:cNvPr>
          <p:cNvGrpSpPr/>
          <p:nvPr/>
        </p:nvGrpSpPr>
        <p:grpSpPr>
          <a:xfrm>
            <a:off x="4507803" y="2110740"/>
            <a:ext cx="1031861" cy="1017889"/>
            <a:chOff x="4408494" y="2007477"/>
            <a:chExt cx="1031861" cy="1017889"/>
          </a:xfrm>
        </p:grpSpPr>
        <p:sp>
          <p:nvSpPr>
            <p:cNvPr id="108" name="文本框 107">
              <a:extLst>
                <a:ext uri="{FF2B5EF4-FFF2-40B4-BE49-F238E27FC236}">
                  <a16:creationId xmlns:a16="http://schemas.microsoft.com/office/drawing/2014/main" id="{1FC39588-94EA-A5C3-C363-10DE0327D225}"/>
                </a:ext>
              </a:extLst>
            </p:cNvPr>
            <p:cNvSpPr txBox="1"/>
            <p:nvPr/>
          </p:nvSpPr>
          <p:spPr>
            <a:xfrm>
              <a:off x="4480115" y="2325254"/>
              <a:ext cx="928390" cy="369332"/>
            </a:xfrm>
            <a:prstGeom prst="rect">
              <a:avLst/>
            </a:prstGeom>
            <a:noFill/>
          </p:spPr>
          <p:txBody>
            <a:bodyPr wrap="square" rtlCol="0">
              <a:spAutoFit/>
            </a:bodyPr>
            <a:lstStyle/>
            <a:p>
              <a:r>
                <a:rPr lang="zh-CN" altLang="en-US" dirty="0"/>
                <a:t>障碍物</a:t>
              </a:r>
              <a:endParaRPr lang="en-US" altLang="zh-CN" dirty="0"/>
            </a:p>
          </p:txBody>
        </p:sp>
        <p:grpSp>
          <p:nvGrpSpPr>
            <p:cNvPr id="77" name="组合 76">
              <a:extLst>
                <a:ext uri="{FF2B5EF4-FFF2-40B4-BE49-F238E27FC236}">
                  <a16:creationId xmlns:a16="http://schemas.microsoft.com/office/drawing/2014/main" id="{679D08B6-59D9-083C-D91D-04344912C14E}"/>
                </a:ext>
              </a:extLst>
            </p:cNvPr>
            <p:cNvGrpSpPr/>
            <p:nvPr/>
          </p:nvGrpSpPr>
          <p:grpSpPr>
            <a:xfrm>
              <a:off x="4408494" y="2007477"/>
              <a:ext cx="1031861" cy="1017889"/>
              <a:chOff x="2299849" y="5027657"/>
              <a:chExt cx="1260000" cy="1260000"/>
            </a:xfrm>
          </p:grpSpPr>
          <p:cxnSp>
            <p:nvCxnSpPr>
              <p:cNvPr id="80" name="直接连接符 79">
                <a:extLst>
                  <a:ext uri="{FF2B5EF4-FFF2-40B4-BE49-F238E27FC236}">
                    <a16:creationId xmlns:a16="http://schemas.microsoft.com/office/drawing/2014/main" id="{BBAE55F3-4ED1-97D3-FF42-699E49219418}"/>
                  </a:ext>
                </a:extLst>
              </p:cNvPr>
              <p:cNvCxnSpPr>
                <a:cxnSpLocks/>
              </p:cNvCxnSpPr>
              <p:nvPr/>
            </p:nvCxnSpPr>
            <p:spPr bwMode="auto">
              <a:xfrm rot="5400000">
                <a:off x="166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83" name="直接连接符 82">
                <a:extLst>
                  <a:ext uri="{FF2B5EF4-FFF2-40B4-BE49-F238E27FC236}">
                    <a16:creationId xmlns:a16="http://schemas.microsoft.com/office/drawing/2014/main" id="{60AE4831-F77F-5DC4-E38B-A8F393FC8309}"/>
                  </a:ext>
                </a:extLst>
              </p:cNvPr>
              <p:cNvCxnSpPr>
                <a:cxnSpLocks/>
              </p:cNvCxnSpPr>
              <p:nvPr/>
            </p:nvCxnSpPr>
            <p:spPr bwMode="auto">
              <a:xfrm rot="10800000">
                <a:off x="2299849" y="5027865"/>
                <a:ext cx="1260000" cy="0"/>
              </a:xfrm>
              <a:prstGeom prst="line">
                <a:avLst/>
              </a:prstGeom>
              <a:noFill/>
              <a:ln w="19050" cap="flat" cmpd="sng" algn="ctr">
                <a:solidFill>
                  <a:srgbClr val="00B0F0"/>
                </a:solidFill>
                <a:prstDash val="solid"/>
                <a:round/>
                <a:headEnd type="none" w="med" len="med"/>
                <a:tailEnd type="none"/>
              </a:ln>
              <a:effectLst/>
            </p:spPr>
          </p:cxnSp>
          <p:cxnSp>
            <p:nvCxnSpPr>
              <p:cNvPr id="84" name="直接连接符 83">
                <a:extLst>
                  <a:ext uri="{FF2B5EF4-FFF2-40B4-BE49-F238E27FC236}">
                    <a16:creationId xmlns:a16="http://schemas.microsoft.com/office/drawing/2014/main" id="{B733BE66-695A-5462-F057-22DE3EAA7CC6}"/>
                  </a:ext>
                </a:extLst>
              </p:cNvPr>
              <p:cNvCxnSpPr>
                <a:cxnSpLocks/>
              </p:cNvCxnSpPr>
              <p:nvPr/>
            </p:nvCxnSpPr>
            <p:spPr bwMode="auto">
              <a:xfrm rot="5400000">
                <a:off x="292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85" name="直接连接符 84">
                <a:extLst>
                  <a:ext uri="{FF2B5EF4-FFF2-40B4-BE49-F238E27FC236}">
                    <a16:creationId xmlns:a16="http://schemas.microsoft.com/office/drawing/2014/main" id="{39E6DBDE-9B1A-9BC8-65A4-B4D1E4277B1B}"/>
                  </a:ext>
                </a:extLst>
              </p:cNvPr>
              <p:cNvCxnSpPr>
                <a:cxnSpLocks/>
              </p:cNvCxnSpPr>
              <p:nvPr/>
            </p:nvCxnSpPr>
            <p:spPr bwMode="auto">
              <a:xfrm rot="10800000">
                <a:off x="2299849" y="6287657"/>
                <a:ext cx="1260000" cy="0"/>
              </a:xfrm>
              <a:prstGeom prst="line">
                <a:avLst/>
              </a:prstGeom>
              <a:noFill/>
              <a:ln w="19050" cap="flat" cmpd="sng" algn="ctr">
                <a:solidFill>
                  <a:srgbClr val="00B0F0"/>
                </a:solidFill>
                <a:prstDash val="solid"/>
                <a:round/>
                <a:headEnd type="none" w="med" len="med"/>
                <a:tailEnd type="none"/>
              </a:ln>
              <a:effectLst/>
            </p:spPr>
          </p:cxnSp>
        </p:grpSp>
      </p:grpSp>
      <p:grpSp>
        <p:nvGrpSpPr>
          <p:cNvPr id="94" name="组合 93">
            <a:extLst>
              <a:ext uri="{FF2B5EF4-FFF2-40B4-BE49-F238E27FC236}">
                <a16:creationId xmlns:a16="http://schemas.microsoft.com/office/drawing/2014/main" id="{0FD0AD5C-1CA9-8113-3B8F-26141A051F8D}"/>
              </a:ext>
            </a:extLst>
          </p:cNvPr>
          <p:cNvGrpSpPr/>
          <p:nvPr/>
        </p:nvGrpSpPr>
        <p:grpSpPr>
          <a:xfrm>
            <a:off x="944482" y="5043770"/>
            <a:ext cx="1031861" cy="1017889"/>
            <a:chOff x="4408494" y="2007477"/>
            <a:chExt cx="1031861" cy="1017889"/>
          </a:xfrm>
        </p:grpSpPr>
        <p:sp>
          <p:nvSpPr>
            <p:cNvPr id="95" name="文本框 94">
              <a:extLst>
                <a:ext uri="{FF2B5EF4-FFF2-40B4-BE49-F238E27FC236}">
                  <a16:creationId xmlns:a16="http://schemas.microsoft.com/office/drawing/2014/main" id="{D4E68031-BC34-5771-8826-7905B42BD08C}"/>
                </a:ext>
              </a:extLst>
            </p:cNvPr>
            <p:cNvSpPr txBox="1"/>
            <p:nvPr/>
          </p:nvSpPr>
          <p:spPr>
            <a:xfrm>
              <a:off x="4480115" y="2325254"/>
              <a:ext cx="928390" cy="369332"/>
            </a:xfrm>
            <a:prstGeom prst="rect">
              <a:avLst/>
            </a:prstGeom>
            <a:noFill/>
          </p:spPr>
          <p:txBody>
            <a:bodyPr wrap="square" rtlCol="0">
              <a:spAutoFit/>
            </a:bodyPr>
            <a:lstStyle/>
            <a:p>
              <a:r>
                <a:rPr lang="zh-CN" altLang="en-US" dirty="0"/>
                <a:t>障碍物</a:t>
              </a:r>
              <a:endParaRPr lang="en-US" altLang="zh-CN" dirty="0"/>
            </a:p>
          </p:txBody>
        </p:sp>
        <p:grpSp>
          <p:nvGrpSpPr>
            <p:cNvPr id="96" name="组合 95">
              <a:extLst>
                <a:ext uri="{FF2B5EF4-FFF2-40B4-BE49-F238E27FC236}">
                  <a16:creationId xmlns:a16="http://schemas.microsoft.com/office/drawing/2014/main" id="{1C9CF8DB-CAFF-4F8C-AB16-965CA2F82AC2}"/>
                </a:ext>
              </a:extLst>
            </p:cNvPr>
            <p:cNvGrpSpPr/>
            <p:nvPr/>
          </p:nvGrpSpPr>
          <p:grpSpPr>
            <a:xfrm>
              <a:off x="4408494" y="2007477"/>
              <a:ext cx="1031861" cy="1017889"/>
              <a:chOff x="2299849" y="5027657"/>
              <a:chExt cx="1260000" cy="1260000"/>
            </a:xfrm>
          </p:grpSpPr>
          <p:cxnSp>
            <p:nvCxnSpPr>
              <p:cNvPr id="109" name="直接连接符 108">
                <a:extLst>
                  <a:ext uri="{FF2B5EF4-FFF2-40B4-BE49-F238E27FC236}">
                    <a16:creationId xmlns:a16="http://schemas.microsoft.com/office/drawing/2014/main" id="{9218E920-31A4-8115-A081-0F0E3FC38296}"/>
                  </a:ext>
                </a:extLst>
              </p:cNvPr>
              <p:cNvCxnSpPr>
                <a:cxnSpLocks/>
              </p:cNvCxnSpPr>
              <p:nvPr/>
            </p:nvCxnSpPr>
            <p:spPr bwMode="auto">
              <a:xfrm rot="5400000">
                <a:off x="166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111" name="直接连接符 110">
                <a:extLst>
                  <a:ext uri="{FF2B5EF4-FFF2-40B4-BE49-F238E27FC236}">
                    <a16:creationId xmlns:a16="http://schemas.microsoft.com/office/drawing/2014/main" id="{40428548-A6B2-55D7-2337-89D63A290C72}"/>
                  </a:ext>
                </a:extLst>
              </p:cNvPr>
              <p:cNvCxnSpPr>
                <a:cxnSpLocks/>
              </p:cNvCxnSpPr>
              <p:nvPr/>
            </p:nvCxnSpPr>
            <p:spPr bwMode="auto">
              <a:xfrm rot="10800000">
                <a:off x="2299849" y="5027865"/>
                <a:ext cx="1260000" cy="0"/>
              </a:xfrm>
              <a:prstGeom prst="line">
                <a:avLst/>
              </a:prstGeom>
              <a:noFill/>
              <a:ln w="19050" cap="flat" cmpd="sng" algn="ctr">
                <a:solidFill>
                  <a:srgbClr val="00B0F0"/>
                </a:solidFill>
                <a:prstDash val="solid"/>
                <a:round/>
                <a:headEnd type="none" w="med" len="med"/>
                <a:tailEnd type="none"/>
              </a:ln>
              <a:effectLst/>
            </p:spPr>
          </p:cxnSp>
          <p:cxnSp>
            <p:nvCxnSpPr>
              <p:cNvPr id="112" name="直接连接符 111">
                <a:extLst>
                  <a:ext uri="{FF2B5EF4-FFF2-40B4-BE49-F238E27FC236}">
                    <a16:creationId xmlns:a16="http://schemas.microsoft.com/office/drawing/2014/main" id="{22483DED-F069-C4BE-D0F0-27F96D529666}"/>
                  </a:ext>
                </a:extLst>
              </p:cNvPr>
              <p:cNvCxnSpPr>
                <a:cxnSpLocks/>
              </p:cNvCxnSpPr>
              <p:nvPr/>
            </p:nvCxnSpPr>
            <p:spPr bwMode="auto">
              <a:xfrm rot="5400000">
                <a:off x="292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113" name="直接连接符 112">
                <a:extLst>
                  <a:ext uri="{FF2B5EF4-FFF2-40B4-BE49-F238E27FC236}">
                    <a16:creationId xmlns:a16="http://schemas.microsoft.com/office/drawing/2014/main" id="{872318FD-48D1-FC51-B869-BA69A09574F9}"/>
                  </a:ext>
                </a:extLst>
              </p:cNvPr>
              <p:cNvCxnSpPr>
                <a:cxnSpLocks/>
              </p:cNvCxnSpPr>
              <p:nvPr/>
            </p:nvCxnSpPr>
            <p:spPr bwMode="auto">
              <a:xfrm rot="10800000">
                <a:off x="2299849" y="6287657"/>
                <a:ext cx="1260000" cy="0"/>
              </a:xfrm>
              <a:prstGeom prst="line">
                <a:avLst/>
              </a:prstGeom>
              <a:noFill/>
              <a:ln w="19050" cap="flat" cmpd="sng" algn="ctr">
                <a:solidFill>
                  <a:srgbClr val="00B0F0"/>
                </a:solidFill>
                <a:prstDash val="solid"/>
                <a:round/>
                <a:headEnd type="none" w="med" len="med"/>
                <a:tailEnd type="none"/>
              </a:ln>
              <a:effectLst/>
            </p:spPr>
          </p:cxnSp>
        </p:grpSp>
      </p:grpSp>
      <p:grpSp>
        <p:nvGrpSpPr>
          <p:cNvPr id="115" name="组合 114">
            <a:extLst>
              <a:ext uri="{FF2B5EF4-FFF2-40B4-BE49-F238E27FC236}">
                <a16:creationId xmlns:a16="http://schemas.microsoft.com/office/drawing/2014/main" id="{77E05756-8C32-6C69-C573-EE42CCD18A01}"/>
              </a:ext>
            </a:extLst>
          </p:cNvPr>
          <p:cNvGrpSpPr/>
          <p:nvPr/>
        </p:nvGrpSpPr>
        <p:grpSpPr>
          <a:xfrm>
            <a:off x="6168140" y="2440245"/>
            <a:ext cx="279364" cy="369332"/>
            <a:chOff x="2266168" y="5329395"/>
            <a:chExt cx="424743" cy="557505"/>
          </a:xfrm>
        </p:grpSpPr>
        <p:sp>
          <p:nvSpPr>
            <p:cNvPr id="116" name="椭圆 115">
              <a:extLst>
                <a:ext uri="{FF2B5EF4-FFF2-40B4-BE49-F238E27FC236}">
                  <a16:creationId xmlns:a16="http://schemas.microsoft.com/office/drawing/2014/main" id="{630D50E5-77F1-804D-B1FF-6E0295DCFF2B}"/>
                </a:ext>
              </a:extLst>
            </p:cNvPr>
            <p:cNvSpPr/>
            <p:nvPr/>
          </p:nvSpPr>
          <p:spPr bwMode="auto">
            <a:xfrm>
              <a:off x="2266168" y="5391151"/>
              <a:ext cx="424743" cy="41698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0" lang="zh-CN" altLang="en-US" sz="1000" b="0" i="1" u="none" strike="noStrike" cap="none" normalizeH="0" baseline="0">
                <a:ln>
                  <a:noFill/>
                </a:ln>
                <a:solidFill>
                  <a:srgbClr val="008000"/>
                </a:solidFill>
                <a:effectLst/>
                <a:latin typeface="Arial" charset="0"/>
                <a:ea typeface="宋体" charset="-122"/>
              </a:endParaRPr>
            </a:p>
          </p:txBody>
        </p:sp>
        <p:sp>
          <p:nvSpPr>
            <p:cNvPr id="117" name="文本框 116">
              <a:extLst>
                <a:ext uri="{FF2B5EF4-FFF2-40B4-BE49-F238E27FC236}">
                  <a16:creationId xmlns:a16="http://schemas.microsoft.com/office/drawing/2014/main" id="{FA9BF4BE-F8E7-FE13-1A00-BA32D2466731}"/>
                </a:ext>
              </a:extLst>
            </p:cNvPr>
            <p:cNvSpPr txBox="1"/>
            <p:nvPr/>
          </p:nvSpPr>
          <p:spPr>
            <a:xfrm>
              <a:off x="2341003" y="5329395"/>
              <a:ext cx="98798" cy="557505"/>
            </a:xfrm>
            <a:prstGeom prst="rect">
              <a:avLst/>
            </a:prstGeom>
            <a:noFill/>
          </p:spPr>
          <p:txBody>
            <a:bodyPr wrap="square" rtlCol="0">
              <a:spAutoFit/>
            </a:bodyPr>
            <a:lstStyle/>
            <a:p>
              <a:r>
                <a:rPr lang="en-US" altLang="zh-CN" dirty="0"/>
                <a:t>1</a:t>
              </a:r>
              <a:endParaRPr lang="zh-CN" altLang="en-US" dirty="0"/>
            </a:p>
          </p:txBody>
        </p:sp>
      </p:grpSp>
      <p:grpSp>
        <p:nvGrpSpPr>
          <p:cNvPr id="118" name="组合 117">
            <a:extLst>
              <a:ext uri="{FF2B5EF4-FFF2-40B4-BE49-F238E27FC236}">
                <a16:creationId xmlns:a16="http://schemas.microsoft.com/office/drawing/2014/main" id="{FBAF3497-0FE8-2138-3EF1-5F7CD05DF8D1}"/>
              </a:ext>
            </a:extLst>
          </p:cNvPr>
          <p:cNvGrpSpPr/>
          <p:nvPr/>
        </p:nvGrpSpPr>
        <p:grpSpPr>
          <a:xfrm>
            <a:off x="6168140" y="2872985"/>
            <a:ext cx="279364" cy="369332"/>
            <a:chOff x="2266168" y="5329395"/>
            <a:chExt cx="424743" cy="557505"/>
          </a:xfrm>
        </p:grpSpPr>
        <p:sp>
          <p:nvSpPr>
            <p:cNvPr id="119" name="椭圆 118">
              <a:extLst>
                <a:ext uri="{FF2B5EF4-FFF2-40B4-BE49-F238E27FC236}">
                  <a16:creationId xmlns:a16="http://schemas.microsoft.com/office/drawing/2014/main" id="{E65C25CD-8190-3E82-DE37-C858333C1B95}"/>
                </a:ext>
              </a:extLst>
            </p:cNvPr>
            <p:cNvSpPr/>
            <p:nvPr/>
          </p:nvSpPr>
          <p:spPr bwMode="auto">
            <a:xfrm>
              <a:off x="2266168" y="5391151"/>
              <a:ext cx="424743" cy="41698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0" lang="zh-CN" altLang="en-US" sz="1000" b="0" i="1" u="none" strike="noStrike" cap="none" normalizeH="0" baseline="0">
                <a:ln>
                  <a:noFill/>
                </a:ln>
                <a:solidFill>
                  <a:srgbClr val="008000"/>
                </a:solidFill>
                <a:effectLst/>
                <a:latin typeface="Arial" charset="0"/>
                <a:ea typeface="宋体" charset="-122"/>
              </a:endParaRPr>
            </a:p>
          </p:txBody>
        </p:sp>
        <p:sp>
          <p:nvSpPr>
            <p:cNvPr id="120" name="文本框 119">
              <a:extLst>
                <a:ext uri="{FF2B5EF4-FFF2-40B4-BE49-F238E27FC236}">
                  <a16:creationId xmlns:a16="http://schemas.microsoft.com/office/drawing/2014/main" id="{E120E86C-55CF-079D-F616-39037C10EF98}"/>
                </a:ext>
              </a:extLst>
            </p:cNvPr>
            <p:cNvSpPr txBox="1"/>
            <p:nvPr/>
          </p:nvSpPr>
          <p:spPr>
            <a:xfrm>
              <a:off x="2341003" y="5329395"/>
              <a:ext cx="98798" cy="557505"/>
            </a:xfrm>
            <a:prstGeom prst="rect">
              <a:avLst/>
            </a:prstGeom>
            <a:noFill/>
          </p:spPr>
          <p:txBody>
            <a:bodyPr wrap="square" rtlCol="0">
              <a:spAutoFit/>
            </a:bodyPr>
            <a:lstStyle/>
            <a:p>
              <a:r>
                <a:rPr lang="en-US" altLang="zh-CN" dirty="0"/>
                <a:t>2</a:t>
              </a:r>
              <a:endParaRPr lang="zh-CN" altLang="en-US" dirty="0"/>
            </a:p>
          </p:txBody>
        </p:sp>
      </p:grpSp>
      <p:grpSp>
        <p:nvGrpSpPr>
          <p:cNvPr id="121" name="组合 120">
            <a:extLst>
              <a:ext uri="{FF2B5EF4-FFF2-40B4-BE49-F238E27FC236}">
                <a16:creationId xmlns:a16="http://schemas.microsoft.com/office/drawing/2014/main" id="{61C1DD87-4932-1FD7-1F73-A9371B92E882}"/>
              </a:ext>
            </a:extLst>
          </p:cNvPr>
          <p:cNvGrpSpPr/>
          <p:nvPr/>
        </p:nvGrpSpPr>
        <p:grpSpPr>
          <a:xfrm>
            <a:off x="6168140" y="3303612"/>
            <a:ext cx="279364" cy="369332"/>
            <a:chOff x="2266168" y="5329395"/>
            <a:chExt cx="424743" cy="557505"/>
          </a:xfrm>
        </p:grpSpPr>
        <p:sp>
          <p:nvSpPr>
            <p:cNvPr id="122" name="椭圆 121">
              <a:extLst>
                <a:ext uri="{FF2B5EF4-FFF2-40B4-BE49-F238E27FC236}">
                  <a16:creationId xmlns:a16="http://schemas.microsoft.com/office/drawing/2014/main" id="{EC688E94-21FE-CC34-9097-C4573CE51951}"/>
                </a:ext>
              </a:extLst>
            </p:cNvPr>
            <p:cNvSpPr/>
            <p:nvPr/>
          </p:nvSpPr>
          <p:spPr bwMode="auto">
            <a:xfrm>
              <a:off x="2266168" y="5391151"/>
              <a:ext cx="424743" cy="41698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0" lang="zh-CN" altLang="en-US" sz="1000" b="0" i="1" u="none" strike="noStrike" cap="none" normalizeH="0" baseline="0">
                <a:ln>
                  <a:noFill/>
                </a:ln>
                <a:solidFill>
                  <a:srgbClr val="008000"/>
                </a:solidFill>
                <a:effectLst/>
                <a:latin typeface="Arial" charset="0"/>
                <a:ea typeface="宋体" charset="-122"/>
              </a:endParaRPr>
            </a:p>
          </p:txBody>
        </p:sp>
        <p:sp>
          <p:nvSpPr>
            <p:cNvPr id="123" name="文本框 122">
              <a:extLst>
                <a:ext uri="{FF2B5EF4-FFF2-40B4-BE49-F238E27FC236}">
                  <a16:creationId xmlns:a16="http://schemas.microsoft.com/office/drawing/2014/main" id="{E71FA7FC-DD1F-EBB7-AE40-EB63FC1E20A8}"/>
                </a:ext>
              </a:extLst>
            </p:cNvPr>
            <p:cNvSpPr txBox="1"/>
            <p:nvPr/>
          </p:nvSpPr>
          <p:spPr>
            <a:xfrm>
              <a:off x="2341003" y="5329395"/>
              <a:ext cx="98798" cy="557505"/>
            </a:xfrm>
            <a:prstGeom prst="rect">
              <a:avLst/>
            </a:prstGeom>
            <a:noFill/>
          </p:spPr>
          <p:txBody>
            <a:bodyPr wrap="square" rtlCol="0">
              <a:spAutoFit/>
            </a:bodyPr>
            <a:lstStyle/>
            <a:p>
              <a:r>
                <a:rPr lang="en-US" altLang="zh-CN" dirty="0"/>
                <a:t>3</a:t>
              </a:r>
              <a:endParaRPr lang="zh-CN" altLang="en-US" dirty="0"/>
            </a:p>
          </p:txBody>
        </p:sp>
      </p:grpSp>
      <p:sp>
        <p:nvSpPr>
          <p:cNvPr id="124" name="文本框 123">
            <a:extLst>
              <a:ext uri="{FF2B5EF4-FFF2-40B4-BE49-F238E27FC236}">
                <a16:creationId xmlns:a16="http://schemas.microsoft.com/office/drawing/2014/main" id="{18D610F4-973E-E61D-FC52-E6298DC925BF}"/>
              </a:ext>
            </a:extLst>
          </p:cNvPr>
          <p:cNvSpPr txBox="1"/>
          <p:nvPr/>
        </p:nvSpPr>
        <p:spPr>
          <a:xfrm>
            <a:off x="6468488" y="2496962"/>
            <a:ext cx="2898574" cy="276999"/>
          </a:xfrm>
          <a:prstGeom prst="rect">
            <a:avLst/>
          </a:prstGeom>
          <a:noFill/>
        </p:spPr>
        <p:txBody>
          <a:bodyPr wrap="square">
            <a:spAutoFit/>
          </a:bodyPr>
          <a:lstStyle/>
          <a:p>
            <a:pPr eaLnBrk="0" fontAlgn="base" hangingPunct="0">
              <a:spcBef>
                <a:spcPct val="20000"/>
              </a:spcBef>
              <a:spcAft>
                <a:spcPct val="0"/>
              </a:spcAft>
            </a:pPr>
            <a:r>
              <a:rPr lang="en-US" altLang="zh-CN" sz="1200" dirty="0">
                <a:latin typeface="Arial" charset="0"/>
                <a:ea typeface="宋体" charset="-122"/>
              </a:rPr>
              <a:t>1</a:t>
            </a:r>
            <a:r>
              <a:rPr lang="zh-CN" altLang="en-US" sz="1200" dirty="0">
                <a:latin typeface="Arial" charset="0"/>
                <a:ea typeface="宋体" charset="-122"/>
              </a:rPr>
              <a:t>号柜为</a:t>
            </a:r>
            <a:r>
              <a:rPr lang="en-US" altLang="zh-CN" sz="1200" dirty="0">
                <a:latin typeface="Arial" charset="0"/>
                <a:ea typeface="宋体" charset="-122"/>
              </a:rPr>
              <a:t>2</a:t>
            </a:r>
            <a:r>
              <a:rPr lang="zh-CN" altLang="en-US" sz="1200" dirty="0">
                <a:latin typeface="Arial" charset="0"/>
                <a:ea typeface="宋体" charset="-122"/>
              </a:rPr>
              <a:t>个</a:t>
            </a:r>
            <a:r>
              <a:rPr lang="en-US" altLang="zh-CN" sz="1200" dirty="0">
                <a:latin typeface="Arial" charset="0"/>
                <a:ea typeface="宋体" charset="-122"/>
              </a:rPr>
              <a:t>60cm</a:t>
            </a:r>
            <a:r>
              <a:rPr lang="zh-CN" altLang="en-US" sz="1200" dirty="0">
                <a:latin typeface="Arial" charset="0"/>
                <a:ea typeface="宋体" charset="-122"/>
              </a:rPr>
              <a:t>和</a:t>
            </a:r>
            <a:r>
              <a:rPr lang="en-US" altLang="zh-CN" sz="1200" dirty="0">
                <a:latin typeface="Arial" charset="0"/>
                <a:ea typeface="宋体" charset="-122"/>
              </a:rPr>
              <a:t>1</a:t>
            </a:r>
            <a:r>
              <a:rPr lang="zh-CN" altLang="en-US" sz="1200" dirty="0">
                <a:latin typeface="Arial" charset="0"/>
                <a:ea typeface="宋体" charset="-122"/>
              </a:rPr>
              <a:t>个</a:t>
            </a:r>
            <a:r>
              <a:rPr lang="en-US" altLang="zh-CN" sz="1200" dirty="0">
                <a:latin typeface="Arial" charset="0"/>
                <a:ea typeface="宋体" charset="-122"/>
              </a:rPr>
              <a:t>30cm</a:t>
            </a:r>
            <a:r>
              <a:rPr lang="zh-CN" altLang="en-US" sz="1200" dirty="0">
                <a:latin typeface="Arial" charset="0"/>
                <a:ea typeface="宋体" charset="-122"/>
              </a:rPr>
              <a:t>正方体叠加</a:t>
            </a:r>
            <a:endParaRPr lang="en-US" altLang="zh-CN" sz="1200" b="1" dirty="0">
              <a:solidFill>
                <a:srgbClr val="00B0F0"/>
              </a:solidFill>
              <a:latin typeface="Arial" charset="0"/>
              <a:ea typeface="宋体" charset="-122"/>
            </a:endParaRPr>
          </a:p>
        </p:txBody>
      </p:sp>
      <p:sp>
        <p:nvSpPr>
          <p:cNvPr id="125" name="文本框 124">
            <a:extLst>
              <a:ext uri="{FF2B5EF4-FFF2-40B4-BE49-F238E27FC236}">
                <a16:creationId xmlns:a16="http://schemas.microsoft.com/office/drawing/2014/main" id="{8A01072F-D3C1-E5F8-90CE-36D5C1C04A6B}"/>
              </a:ext>
            </a:extLst>
          </p:cNvPr>
          <p:cNvSpPr txBox="1"/>
          <p:nvPr/>
        </p:nvSpPr>
        <p:spPr>
          <a:xfrm>
            <a:off x="6468488" y="2952970"/>
            <a:ext cx="2898574" cy="276999"/>
          </a:xfrm>
          <a:prstGeom prst="rect">
            <a:avLst/>
          </a:prstGeom>
          <a:noFill/>
        </p:spPr>
        <p:txBody>
          <a:bodyPr wrap="square">
            <a:spAutoFit/>
          </a:bodyPr>
          <a:lstStyle/>
          <a:p>
            <a:pPr eaLnBrk="0" fontAlgn="base" hangingPunct="0">
              <a:spcBef>
                <a:spcPct val="20000"/>
              </a:spcBef>
              <a:spcAft>
                <a:spcPct val="0"/>
              </a:spcAft>
            </a:pPr>
            <a:r>
              <a:rPr lang="en-US" altLang="zh-CN" sz="1200" dirty="0">
                <a:latin typeface="Arial" charset="0"/>
                <a:ea typeface="宋体" charset="-122"/>
              </a:rPr>
              <a:t>2</a:t>
            </a:r>
            <a:r>
              <a:rPr lang="zh-CN" altLang="en-US" sz="1200" dirty="0">
                <a:latin typeface="Arial" charset="0"/>
                <a:ea typeface="宋体" charset="-122"/>
              </a:rPr>
              <a:t>号柜为</a:t>
            </a:r>
            <a:r>
              <a:rPr lang="en-US" altLang="zh-CN" sz="1200" dirty="0">
                <a:latin typeface="Arial" charset="0"/>
                <a:ea typeface="宋体" charset="-122"/>
              </a:rPr>
              <a:t>5</a:t>
            </a:r>
            <a:r>
              <a:rPr lang="zh-CN" altLang="en-US" sz="1200" dirty="0">
                <a:latin typeface="Arial" charset="0"/>
                <a:ea typeface="宋体" charset="-122"/>
              </a:rPr>
              <a:t>个</a:t>
            </a:r>
            <a:r>
              <a:rPr lang="en-US" altLang="zh-CN" sz="1200" dirty="0">
                <a:latin typeface="Arial" charset="0"/>
                <a:ea typeface="宋体" charset="-122"/>
              </a:rPr>
              <a:t>30cm</a:t>
            </a:r>
            <a:r>
              <a:rPr lang="zh-CN" altLang="en-US" sz="1200" dirty="0">
                <a:latin typeface="Arial" charset="0"/>
                <a:ea typeface="宋体" charset="-122"/>
              </a:rPr>
              <a:t>叠加，逆时针旋转</a:t>
            </a:r>
            <a:endParaRPr lang="en-US" altLang="zh-CN" sz="1200" b="1" dirty="0">
              <a:solidFill>
                <a:srgbClr val="00B0F0"/>
              </a:solidFill>
              <a:latin typeface="Arial" charset="0"/>
              <a:ea typeface="宋体" charset="-122"/>
            </a:endParaRPr>
          </a:p>
        </p:txBody>
      </p:sp>
      <p:sp>
        <p:nvSpPr>
          <p:cNvPr id="127" name="文本框 126">
            <a:extLst>
              <a:ext uri="{FF2B5EF4-FFF2-40B4-BE49-F238E27FC236}">
                <a16:creationId xmlns:a16="http://schemas.microsoft.com/office/drawing/2014/main" id="{1654ED10-ACDD-086D-B10E-624F70517BE7}"/>
              </a:ext>
            </a:extLst>
          </p:cNvPr>
          <p:cNvSpPr txBox="1"/>
          <p:nvPr/>
        </p:nvSpPr>
        <p:spPr>
          <a:xfrm>
            <a:off x="6456083" y="3374155"/>
            <a:ext cx="2898574" cy="276999"/>
          </a:xfrm>
          <a:prstGeom prst="rect">
            <a:avLst/>
          </a:prstGeom>
          <a:noFill/>
        </p:spPr>
        <p:txBody>
          <a:bodyPr wrap="square">
            <a:spAutoFit/>
          </a:bodyPr>
          <a:lstStyle/>
          <a:p>
            <a:pPr eaLnBrk="0" fontAlgn="base" hangingPunct="0">
              <a:spcBef>
                <a:spcPct val="20000"/>
              </a:spcBef>
              <a:spcAft>
                <a:spcPct val="0"/>
              </a:spcAft>
            </a:pPr>
            <a:r>
              <a:rPr lang="en-US" altLang="zh-CN" sz="1200" dirty="0">
                <a:latin typeface="Arial" charset="0"/>
                <a:ea typeface="宋体" charset="-122"/>
              </a:rPr>
              <a:t>3</a:t>
            </a:r>
            <a:r>
              <a:rPr lang="zh-CN" altLang="en-US" sz="1200" dirty="0">
                <a:latin typeface="Arial" charset="0"/>
                <a:ea typeface="宋体" charset="-122"/>
              </a:rPr>
              <a:t>号柜为</a:t>
            </a:r>
            <a:r>
              <a:rPr lang="en-US" altLang="zh-CN" sz="1200" dirty="0">
                <a:latin typeface="Arial" charset="0"/>
                <a:ea typeface="宋体" charset="-122"/>
              </a:rPr>
              <a:t>2</a:t>
            </a:r>
            <a:r>
              <a:rPr lang="zh-CN" altLang="en-US" sz="1200" dirty="0">
                <a:latin typeface="Arial" charset="0"/>
                <a:ea typeface="宋体" charset="-122"/>
              </a:rPr>
              <a:t>个</a:t>
            </a:r>
            <a:r>
              <a:rPr lang="en-US" altLang="zh-CN" sz="1200" dirty="0">
                <a:latin typeface="Arial" charset="0"/>
                <a:ea typeface="宋体" charset="-122"/>
              </a:rPr>
              <a:t>60cm</a:t>
            </a:r>
            <a:r>
              <a:rPr lang="zh-CN" altLang="en-US" sz="1200" dirty="0">
                <a:latin typeface="Arial" charset="0"/>
                <a:ea typeface="宋体" charset="-122"/>
              </a:rPr>
              <a:t>和</a:t>
            </a:r>
            <a:r>
              <a:rPr lang="en-US" altLang="zh-CN" sz="1200" dirty="0">
                <a:latin typeface="Arial" charset="0"/>
                <a:ea typeface="宋体" charset="-122"/>
              </a:rPr>
              <a:t>1</a:t>
            </a:r>
            <a:r>
              <a:rPr lang="zh-CN" altLang="en-US" sz="1200" dirty="0">
                <a:latin typeface="Arial" charset="0"/>
                <a:ea typeface="宋体" charset="-122"/>
              </a:rPr>
              <a:t>个</a:t>
            </a:r>
            <a:r>
              <a:rPr lang="en-US" altLang="zh-CN" sz="1200" dirty="0">
                <a:latin typeface="Arial" charset="0"/>
                <a:ea typeface="宋体" charset="-122"/>
              </a:rPr>
              <a:t>30cm</a:t>
            </a:r>
            <a:r>
              <a:rPr lang="zh-CN" altLang="en-US" sz="1200" dirty="0">
                <a:latin typeface="Arial" charset="0"/>
                <a:ea typeface="宋体" charset="-122"/>
              </a:rPr>
              <a:t>正方体叠加</a:t>
            </a:r>
            <a:endParaRPr lang="en-US" altLang="zh-CN" sz="1200" b="1" dirty="0">
              <a:solidFill>
                <a:srgbClr val="00B0F0"/>
              </a:solidFill>
              <a:latin typeface="Arial" charset="0"/>
              <a:ea typeface="宋体" charset="-122"/>
            </a:endParaRPr>
          </a:p>
        </p:txBody>
      </p:sp>
      <p:grpSp>
        <p:nvGrpSpPr>
          <p:cNvPr id="136" name="组合 135">
            <a:extLst>
              <a:ext uri="{FF2B5EF4-FFF2-40B4-BE49-F238E27FC236}">
                <a16:creationId xmlns:a16="http://schemas.microsoft.com/office/drawing/2014/main" id="{EA0CB85D-F894-2802-827D-DD9349C36875}"/>
              </a:ext>
            </a:extLst>
          </p:cNvPr>
          <p:cNvGrpSpPr/>
          <p:nvPr/>
        </p:nvGrpSpPr>
        <p:grpSpPr>
          <a:xfrm>
            <a:off x="6130757" y="3844839"/>
            <a:ext cx="704374" cy="501651"/>
            <a:chOff x="6201563" y="3810614"/>
            <a:chExt cx="704374" cy="501651"/>
          </a:xfrm>
        </p:grpSpPr>
        <p:sp>
          <p:nvSpPr>
            <p:cNvPr id="130" name="文本框 129">
              <a:extLst>
                <a:ext uri="{FF2B5EF4-FFF2-40B4-BE49-F238E27FC236}">
                  <a16:creationId xmlns:a16="http://schemas.microsoft.com/office/drawing/2014/main" id="{D5A34E85-6E07-C31A-2BC5-49AD649DB694}"/>
                </a:ext>
              </a:extLst>
            </p:cNvPr>
            <p:cNvSpPr txBox="1"/>
            <p:nvPr/>
          </p:nvSpPr>
          <p:spPr>
            <a:xfrm>
              <a:off x="6201563" y="3937346"/>
              <a:ext cx="704374" cy="168586"/>
            </a:xfrm>
            <a:prstGeom prst="rect">
              <a:avLst/>
            </a:prstGeom>
            <a:noFill/>
          </p:spPr>
          <p:txBody>
            <a:bodyPr wrap="square" rtlCol="0">
              <a:spAutoFit/>
            </a:bodyPr>
            <a:lstStyle/>
            <a:p>
              <a:r>
                <a:rPr lang="zh-CN" altLang="en-US" sz="1100" dirty="0"/>
                <a:t>障碍物</a:t>
              </a:r>
              <a:endParaRPr lang="en-US" altLang="zh-CN" sz="1100" dirty="0"/>
            </a:p>
          </p:txBody>
        </p:sp>
        <p:grpSp>
          <p:nvGrpSpPr>
            <p:cNvPr id="131" name="组合 130">
              <a:extLst>
                <a:ext uri="{FF2B5EF4-FFF2-40B4-BE49-F238E27FC236}">
                  <a16:creationId xmlns:a16="http://schemas.microsoft.com/office/drawing/2014/main" id="{98B972CF-B55B-F139-F216-F76CD35EB118}"/>
                </a:ext>
              </a:extLst>
            </p:cNvPr>
            <p:cNvGrpSpPr/>
            <p:nvPr/>
          </p:nvGrpSpPr>
          <p:grpSpPr>
            <a:xfrm>
              <a:off x="6249852" y="3810614"/>
              <a:ext cx="515678" cy="501651"/>
              <a:chOff x="2299849" y="5027657"/>
              <a:chExt cx="1260000" cy="1260000"/>
            </a:xfrm>
          </p:grpSpPr>
          <p:cxnSp>
            <p:nvCxnSpPr>
              <p:cNvPr id="132" name="直接连接符 131">
                <a:extLst>
                  <a:ext uri="{FF2B5EF4-FFF2-40B4-BE49-F238E27FC236}">
                    <a16:creationId xmlns:a16="http://schemas.microsoft.com/office/drawing/2014/main" id="{B4E1FAA4-E888-65FB-A38D-4C2FAC08D3F6}"/>
                  </a:ext>
                </a:extLst>
              </p:cNvPr>
              <p:cNvCxnSpPr>
                <a:cxnSpLocks/>
              </p:cNvCxnSpPr>
              <p:nvPr/>
            </p:nvCxnSpPr>
            <p:spPr bwMode="auto">
              <a:xfrm rot="5400000">
                <a:off x="166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133" name="直接连接符 132">
                <a:extLst>
                  <a:ext uri="{FF2B5EF4-FFF2-40B4-BE49-F238E27FC236}">
                    <a16:creationId xmlns:a16="http://schemas.microsoft.com/office/drawing/2014/main" id="{50D00A6B-9B78-9B57-DDAA-0636B8A8BACE}"/>
                  </a:ext>
                </a:extLst>
              </p:cNvPr>
              <p:cNvCxnSpPr>
                <a:cxnSpLocks/>
              </p:cNvCxnSpPr>
              <p:nvPr/>
            </p:nvCxnSpPr>
            <p:spPr bwMode="auto">
              <a:xfrm rot="10800000">
                <a:off x="2299849" y="5027865"/>
                <a:ext cx="1260000" cy="0"/>
              </a:xfrm>
              <a:prstGeom prst="line">
                <a:avLst/>
              </a:prstGeom>
              <a:noFill/>
              <a:ln w="19050" cap="flat" cmpd="sng" algn="ctr">
                <a:solidFill>
                  <a:srgbClr val="00B0F0"/>
                </a:solidFill>
                <a:prstDash val="solid"/>
                <a:round/>
                <a:headEnd type="none" w="med" len="med"/>
                <a:tailEnd type="none"/>
              </a:ln>
              <a:effectLst/>
            </p:spPr>
          </p:cxnSp>
          <p:cxnSp>
            <p:nvCxnSpPr>
              <p:cNvPr id="134" name="直接连接符 133">
                <a:extLst>
                  <a:ext uri="{FF2B5EF4-FFF2-40B4-BE49-F238E27FC236}">
                    <a16:creationId xmlns:a16="http://schemas.microsoft.com/office/drawing/2014/main" id="{26E672EC-B08F-8511-FAF4-E5025B9BDA23}"/>
                  </a:ext>
                </a:extLst>
              </p:cNvPr>
              <p:cNvCxnSpPr>
                <a:cxnSpLocks/>
              </p:cNvCxnSpPr>
              <p:nvPr/>
            </p:nvCxnSpPr>
            <p:spPr bwMode="auto">
              <a:xfrm rot="5400000">
                <a:off x="2929849" y="5657657"/>
                <a:ext cx="1260000" cy="0"/>
              </a:xfrm>
              <a:prstGeom prst="line">
                <a:avLst/>
              </a:prstGeom>
              <a:noFill/>
              <a:ln w="19050" cap="flat" cmpd="sng" algn="ctr">
                <a:solidFill>
                  <a:srgbClr val="00B0F0"/>
                </a:solidFill>
                <a:prstDash val="solid"/>
                <a:round/>
                <a:headEnd type="none" w="med" len="med"/>
                <a:tailEnd type="none"/>
              </a:ln>
              <a:effectLst/>
            </p:spPr>
          </p:cxnSp>
          <p:cxnSp>
            <p:nvCxnSpPr>
              <p:cNvPr id="135" name="直接连接符 134">
                <a:extLst>
                  <a:ext uri="{FF2B5EF4-FFF2-40B4-BE49-F238E27FC236}">
                    <a16:creationId xmlns:a16="http://schemas.microsoft.com/office/drawing/2014/main" id="{BA7CE034-6EAD-78B0-B348-496342ADB641}"/>
                  </a:ext>
                </a:extLst>
              </p:cNvPr>
              <p:cNvCxnSpPr>
                <a:cxnSpLocks/>
              </p:cNvCxnSpPr>
              <p:nvPr/>
            </p:nvCxnSpPr>
            <p:spPr bwMode="auto">
              <a:xfrm rot="10800000">
                <a:off x="2299849" y="6287657"/>
                <a:ext cx="1260000" cy="0"/>
              </a:xfrm>
              <a:prstGeom prst="line">
                <a:avLst/>
              </a:prstGeom>
              <a:noFill/>
              <a:ln w="19050" cap="flat" cmpd="sng" algn="ctr">
                <a:solidFill>
                  <a:srgbClr val="00B0F0"/>
                </a:solidFill>
                <a:prstDash val="solid"/>
                <a:round/>
                <a:headEnd type="none" w="med" len="med"/>
                <a:tailEnd type="none"/>
              </a:ln>
              <a:effectLst/>
            </p:spPr>
          </p:cxnSp>
        </p:grpSp>
      </p:grpSp>
      <p:sp>
        <p:nvSpPr>
          <p:cNvPr id="137" name="文本框 136">
            <a:extLst>
              <a:ext uri="{FF2B5EF4-FFF2-40B4-BE49-F238E27FC236}">
                <a16:creationId xmlns:a16="http://schemas.microsoft.com/office/drawing/2014/main" id="{2A17F253-D8D7-C7E2-4116-668718E311D5}"/>
              </a:ext>
            </a:extLst>
          </p:cNvPr>
          <p:cNvSpPr txBox="1"/>
          <p:nvPr/>
        </p:nvSpPr>
        <p:spPr>
          <a:xfrm>
            <a:off x="6713743" y="3958601"/>
            <a:ext cx="2898574" cy="276999"/>
          </a:xfrm>
          <a:prstGeom prst="rect">
            <a:avLst/>
          </a:prstGeom>
          <a:noFill/>
        </p:spPr>
        <p:txBody>
          <a:bodyPr wrap="square">
            <a:spAutoFit/>
          </a:bodyPr>
          <a:lstStyle/>
          <a:p>
            <a:pPr eaLnBrk="0" fontAlgn="base" hangingPunct="0">
              <a:spcBef>
                <a:spcPct val="20000"/>
              </a:spcBef>
              <a:spcAft>
                <a:spcPct val="0"/>
              </a:spcAft>
            </a:pPr>
            <a:r>
              <a:rPr lang="en-US" altLang="zh-CN" sz="1200" dirty="0">
                <a:latin typeface="Arial" charset="0"/>
                <a:ea typeface="宋体" charset="-122"/>
              </a:rPr>
              <a:t>2</a:t>
            </a:r>
            <a:r>
              <a:rPr lang="zh-CN" altLang="en-US" sz="1200" dirty="0">
                <a:latin typeface="Arial" charset="0"/>
                <a:ea typeface="宋体" charset="-122"/>
              </a:rPr>
              <a:t>个</a:t>
            </a:r>
            <a:r>
              <a:rPr lang="en-US" altLang="zh-CN" sz="1200" dirty="0">
                <a:latin typeface="Arial" charset="0"/>
                <a:ea typeface="宋体" charset="-122"/>
              </a:rPr>
              <a:t>60cm</a:t>
            </a:r>
            <a:r>
              <a:rPr lang="zh-CN" altLang="en-US" sz="1200" dirty="0">
                <a:latin typeface="Arial" charset="0"/>
                <a:ea typeface="宋体" charset="-122"/>
              </a:rPr>
              <a:t>正方体叠加</a:t>
            </a:r>
            <a:endParaRPr lang="en-US" altLang="zh-CN" sz="1200" b="1" dirty="0">
              <a:solidFill>
                <a:srgbClr val="00B0F0"/>
              </a:solidFill>
              <a:latin typeface="Arial" charset="0"/>
              <a:ea typeface="宋体" charset="-122"/>
            </a:endParaRPr>
          </a:p>
        </p:txBody>
      </p:sp>
      <p:cxnSp>
        <p:nvCxnSpPr>
          <p:cNvPr id="138" name="直接箭头连接符 137">
            <a:extLst>
              <a:ext uri="{FF2B5EF4-FFF2-40B4-BE49-F238E27FC236}">
                <a16:creationId xmlns:a16="http://schemas.microsoft.com/office/drawing/2014/main" id="{7CC0BD02-441F-4170-F814-9CBFDF8FB417}"/>
              </a:ext>
            </a:extLst>
          </p:cNvPr>
          <p:cNvCxnSpPr>
            <a:cxnSpLocks/>
          </p:cNvCxnSpPr>
          <p:nvPr/>
        </p:nvCxnSpPr>
        <p:spPr bwMode="auto">
          <a:xfrm flipH="1" flipV="1">
            <a:off x="576600" y="3367915"/>
            <a:ext cx="424725" cy="81"/>
          </a:xfrm>
          <a:prstGeom prst="straightConnector1">
            <a:avLst/>
          </a:prstGeom>
          <a:noFill/>
          <a:ln w="9525" cap="flat" cmpd="sng" algn="ctr">
            <a:solidFill>
              <a:schemeClr val="tx1"/>
            </a:solidFill>
            <a:prstDash val="solid"/>
            <a:round/>
            <a:headEnd type="triangle"/>
            <a:tailEnd type="triangle"/>
          </a:ln>
          <a:effectLst/>
        </p:spPr>
      </p:cxnSp>
      <p:sp>
        <p:nvSpPr>
          <p:cNvPr id="139" name="文本框 138">
            <a:extLst>
              <a:ext uri="{FF2B5EF4-FFF2-40B4-BE49-F238E27FC236}">
                <a16:creationId xmlns:a16="http://schemas.microsoft.com/office/drawing/2014/main" id="{FA6A4680-4B7D-A0B5-FFB0-3C20BD9D88CE}"/>
              </a:ext>
            </a:extLst>
          </p:cNvPr>
          <p:cNvSpPr txBox="1"/>
          <p:nvPr/>
        </p:nvSpPr>
        <p:spPr>
          <a:xfrm>
            <a:off x="524081" y="3031971"/>
            <a:ext cx="696685" cy="369332"/>
          </a:xfrm>
          <a:prstGeom prst="rect">
            <a:avLst/>
          </a:prstGeom>
          <a:noFill/>
        </p:spPr>
        <p:txBody>
          <a:bodyPr wrap="square" rtlCol="0">
            <a:spAutoFit/>
          </a:bodyPr>
          <a:lstStyle/>
          <a:p>
            <a:r>
              <a:rPr lang="en-US" altLang="zh-CN" dirty="0"/>
              <a:t>40cm</a:t>
            </a:r>
            <a:endParaRPr lang="zh-CN" altLang="en-US" dirty="0"/>
          </a:p>
        </p:txBody>
      </p:sp>
      <p:grpSp>
        <p:nvGrpSpPr>
          <p:cNvPr id="145" name="组合 144">
            <a:extLst>
              <a:ext uri="{FF2B5EF4-FFF2-40B4-BE49-F238E27FC236}">
                <a16:creationId xmlns:a16="http://schemas.microsoft.com/office/drawing/2014/main" id="{5F4B808D-5412-CB15-BA68-6E34498E5F01}"/>
              </a:ext>
            </a:extLst>
          </p:cNvPr>
          <p:cNvGrpSpPr/>
          <p:nvPr/>
        </p:nvGrpSpPr>
        <p:grpSpPr>
          <a:xfrm>
            <a:off x="1988908" y="3050797"/>
            <a:ext cx="920844" cy="369332"/>
            <a:chOff x="1988908" y="3050797"/>
            <a:chExt cx="920844" cy="369332"/>
          </a:xfrm>
        </p:grpSpPr>
        <p:cxnSp>
          <p:nvCxnSpPr>
            <p:cNvPr id="141" name="直接箭头连接符 140">
              <a:extLst>
                <a:ext uri="{FF2B5EF4-FFF2-40B4-BE49-F238E27FC236}">
                  <a16:creationId xmlns:a16="http://schemas.microsoft.com/office/drawing/2014/main" id="{87029A43-6244-E6AE-BFE8-DAE9112B22FB}"/>
                </a:ext>
              </a:extLst>
            </p:cNvPr>
            <p:cNvCxnSpPr>
              <a:cxnSpLocks/>
            </p:cNvCxnSpPr>
            <p:nvPr/>
          </p:nvCxnSpPr>
          <p:spPr bwMode="auto">
            <a:xfrm flipH="1">
              <a:off x="1988908" y="3374155"/>
              <a:ext cx="798975" cy="2234"/>
            </a:xfrm>
            <a:prstGeom prst="straightConnector1">
              <a:avLst/>
            </a:prstGeom>
            <a:noFill/>
            <a:ln w="9525" cap="flat" cmpd="sng" algn="ctr">
              <a:solidFill>
                <a:schemeClr val="tx1"/>
              </a:solidFill>
              <a:prstDash val="solid"/>
              <a:round/>
              <a:headEnd type="triangle"/>
              <a:tailEnd type="triangle"/>
            </a:ln>
            <a:effectLst/>
          </p:spPr>
        </p:cxnSp>
        <p:sp>
          <p:nvSpPr>
            <p:cNvPr id="142" name="文本框 141">
              <a:extLst>
                <a:ext uri="{FF2B5EF4-FFF2-40B4-BE49-F238E27FC236}">
                  <a16:creationId xmlns:a16="http://schemas.microsoft.com/office/drawing/2014/main" id="{8E5EFC62-18C9-1A57-6049-3DD7A263FB32}"/>
                </a:ext>
              </a:extLst>
            </p:cNvPr>
            <p:cNvSpPr txBox="1"/>
            <p:nvPr/>
          </p:nvSpPr>
          <p:spPr>
            <a:xfrm>
              <a:off x="2022979" y="3050797"/>
              <a:ext cx="886773" cy="369332"/>
            </a:xfrm>
            <a:prstGeom prst="rect">
              <a:avLst/>
            </a:prstGeom>
            <a:noFill/>
          </p:spPr>
          <p:txBody>
            <a:bodyPr wrap="square" rtlCol="0">
              <a:spAutoFit/>
            </a:bodyPr>
            <a:lstStyle/>
            <a:p>
              <a:r>
                <a:rPr lang="en-US" altLang="zh-CN" dirty="0"/>
                <a:t>120cm</a:t>
              </a:r>
              <a:endParaRPr lang="zh-CN" altLang="en-US" dirty="0"/>
            </a:p>
          </p:txBody>
        </p:sp>
      </p:grpSp>
      <p:grpSp>
        <p:nvGrpSpPr>
          <p:cNvPr id="146" name="组合 145">
            <a:extLst>
              <a:ext uri="{FF2B5EF4-FFF2-40B4-BE49-F238E27FC236}">
                <a16:creationId xmlns:a16="http://schemas.microsoft.com/office/drawing/2014/main" id="{0881AB08-D846-1258-D2EA-BA13E526FA5C}"/>
              </a:ext>
            </a:extLst>
          </p:cNvPr>
          <p:cNvGrpSpPr/>
          <p:nvPr/>
        </p:nvGrpSpPr>
        <p:grpSpPr>
          <a:xfrm>
            <a:off x="3677420" y="3023101"/>
            <a:ext cx="920844" cy="369332"/>
            <a:chOff x="1988908" y="3050797"/>
            <a:chExt cx="920844" cy="369332"/>
          </a:xfrm>
        </p:grpSpPr>
        <p:cxnSp>
          <p:nvCxnSpPr>
            <p:cNvPr id="147" name="直接箭头连接符 146">
              <a:extLst>
                <a:ext uri="{FF2B5EF4-FFF2-40B4-BE49-F238E27FC236}">
                  <a16:creationId xmlns:a16="http://schemas.microsoft.com/office/drawing/2014/main" id="{DCC07793-23C3-773E-FF4E-92FE2654A7CC}"/>
                </a:ext>
              </a:extLst>
            </p:cNvPr>
            <p:cNvCxnSpPr>
              <a:cxnSpLocks/>
            </p:cNvCxnSpPr>
            <p:nvPr/>
          </p:nvCxnSpPr>
          <p:spPr bwMode="auto">
            <a:xfrm flipH="1">
              <a:off x="1988908" y="3374155"/>
              <a:ext cx="798975" cy="2234"/>
            </a:xfrm>
            <a:prstGeom prst="straightConnector1">
              <a:avLst/>
            </a:prstGeom>
            <a:noFill/>
            <a:ln w="9525" cap="flat" cmpd="sng" algn="ctr">
              <a:solidFill>
                <a:schemeClr val="tx1"/>
              </a:solidFill>
              <a:prstDash val="solid"/>
              <a:round/>
              <a:headEnd type="triangle"/>
              <a:tailEnd type="triangle"/>
            </a:ln>
            <a:effectLst/>
          </p:spPr>
        </p:cxnSp>
        <p:sp>
          <p:nvSpPr>
            <p:cNvPr id="148" name="文本框 147">
              <a:extLst>
                <a:ext uri="{FF2B5EF4-FFF2-40B4-BE49-F238E27FC236}">
                  <a16:creationId xmlns:a16="http://schemas.microsoft.com/office/drawing/2014/main" id="{35265B41-FB1D-2AA7-C541-715D365E696B}"/>
                </a:ext>
              </a:extLst>
            </p:cNvPr>
            <p:cNvSpPr txBox="1"/>
            <p:nvPr/>
          </p:nvSpPr>
          <p:spPr>
            <a:xfrm>
              <a:off x="2022979" y="3050797"/>
              <a:ext cx="886773" cy="369332"/>
            </a:xfrm>
            <a:prstGeom prst="rect">
              <a:avLst/>
            </a:prstGeom>
            <a:noFill/>
          </p:spPr>
          <p:txBody>
            <a:bodyPr wrap="square" rtlCol="0">
              <a:spAutoFit/>
            </a:bodyPr>
            <a:lstStyle/>
            <a:p>
              <a:r>
                <a:rPr lang="en-US" altLang="zh-CN" dirty="0"/>
                <a:t>120cm</a:t>
              </a:r>
              <a:endParaRPr lang="zh-CN" altLang="en-US" dirty="0"/>
            </a:p>
          </p:txBody>
        </p:sp>
      </p:grpSp>
      <p:cxnSp>
        <p:nvCxnSpPr>
          <p:cNvPr id="152" name="直接箭头连接符 151">
            <a:extLst>
              <a:ext uri="{FF2B5EF4-FFF2-40B4-BE49-F238E27FC236}">
                <a16:creationId xmlns:a16="http://schemas.microsoft.com/office/drawing/2014/main" id="{7CC0BD02-441F-4170-F814-9CBFDF8FB417}"/>
              </a:ext>
            </a:extLst>
          </p:cNvPr>
          <p:cNvCxnSpPr>
            <a:cxnSpLocks/>
          </p:cNvCxnSpPr>
          <p:nvPr/>
        </p:nvCxnSpPr>
        <p:spPr bwMode="auto">
          <a:xfrm flipH="1" flipV="1">
            <a:off x="5548584" y="3377112"/>
            <a:ext cx="424725" cy="81"/>
          </a:xfrm>
          <a:prstGeom prst="straightConnector1">
            <a:avLst/>
          </a:prstGeom>
          <a:noFill/>
          <a:ln w="9525" cap="flat" cmpd="sng" algn="ctr">
            <a:solidFill>
              <a:schemeClr val="tx1"/>
            </a:solidFill>
            <a:prstDash val="solid"/>
            <a:round/>
            <a:headEnd type="triangle"/>
            <a:tailEnd type="triangle"/>
          </a:ln>
          <a:effectLst/>
        </p:spPr>
      </p:cxnSp>
      <p:sp>
        <p:nvSpPr>
          <p:cNvPr id="153" name="文本框 152">
            <a:extLst>
              <a:ext uri="{FF2B5EF4-FFF2-40B4-BE49-F238E27FC236}">
                <a16:creationId xmlns:a16="http://schemas.microsoft.com/office/drawing/2014/main" id="{FA6A4680-4B7D-A0B5-FFB0-3C20BD9D88CE}"/>
              </a:ext>
            </a:extLst>
          </p:cNvPr>
          <p:cNvSpPr txBox="1"/>
          <p:nvPr/>
        </p:nvSpPr>
        <p:spPr>
          <a:xfrm>
            <a:off x="5496065" y="3041168"/>
            <a:ext cx="696685" cy="369332"/>
          </a:xfrm>
          <a:prstGeom prst="rect">
            <a:avLst/>
          </a:prstGeom>
          <a:noFill/>
        </p:spPr>
        <p:txBody>
          <a:bodyPr wrap="square" rtlCol="0">
            <a:spAutoFit/>
          </a:bodyPr>
          <a:lstStyle/>
          <a:p>
            <a:r>
              <a:rPr lang="en-US" altLang="zh-CN" dirty="0"/>
              <a:t>40cm</a:t>
            </a:r>
            <a:endParaRPr lang="zh-CN" altLang="en-US" dirty="0"/>
          </a:p>
        </p:txBody>
      </p:sp>
      <p:cxnSp>
        <p:nvCxnSpPr>
          <p:cNvPr id="154" name="直接箭头连接符 153">
            <a:extLst>
              <a:ext uri="{FF2B5EF4-FFF2-40B4-BE49-F238E27FC236}">
                <a16:creationId xmlns:a16="http://schemas.microsoft.com/office/drawing/2014/main" id="{9B452E7B-CC8F-A5C0-B571-59C0CAAFE011}"/>
              </a:ext>
            </a:extLst>
          </p:cNvPr>
          <p:cNvCxnSpPr>
            <a:cxnSpLocks/>
            <a:stCxn id="37" idx="0"/>
            <a:endCxn id="5" idx="0"/>
          </p:cNvCxnSpPr>
          <p:nvPr/>
        </p:nvCxnSpPr>
        <p:spPr bwMode="auto">
          <a:xfrm flipV="1">
            <a:off x="3273180" y="1395665"/>
            <a:ext cx="3420" cy="717662"/>
          </a:xfrm>
          <a:prstGeom prst="straightConnector1">
            <a:avLst/>
          </a:prstGeom>
          <a:noFill/>
          <a:ln w="9525" cap="flat" cmpd="sng" algn="ctr">
            <a:solidFill>
              <a:schemeClr val="tx1"/>
            </a:solidFill>
            <a:prstDash val="solid"/>
            <a:round/>
            <a:headEnd type="triangle"/>
            <a:tailEnd type="triangle"/>
          </a:ln>
          <a:effectLst/>
        </p:spPr>
      </p:cxnSp>
      <p:sp>
        <p:nvSpPr>
          <p:cNvPr id="155" name="文本框 154">
            <a:extLst>
              <a:ext uri="{FF2B5EF4-FFF2-40B4-BE49-F238E27FC236}">
                <a16:creationId xmlns:a16="http://schemas.microsoft.com/office/drawing/2014/main" id="{9F561D5E-62B5-990F-1CF7-930678527423}"/>
              </a:ext>
            </a:extLst>
          </p:cNvPr>
          <p:cNvSpPr txBox="1"/>
          <p:nvPr/>
        </p:nvSpPr>
        <p:spPr>
          <a:xfrm rot="5400000">
            <a:off x="3634101" y="1394984"/>
            <a:ext cx="461665" cy="886773"/>
          </a:xfrm>
          <a:prstGeom prst="rect">
            <a:avLst/>
          </a:prstGeom>
          <a:noFill/>
        </p:spPr>
        <p:txBody>
          <a:bodyPr vert="vert270" wrap="square" rtlCol="0">
            <a:spAutoFit/>
          </a:bodyPr>
          <a:lstStyle/>
          <a:p>
            <a:r>
              <a:rPr lang="en-US" altLang="zh-CN" dirty="0"/>
              <a:t>100cm</a:t>
            </a:r>
            <a:endParaRPr lang="zh-CN" altLang="en-US" dirty="0"/>
          </a:p>
        </p:txBody>
      </p:sp>
      <p:sp>
        <p:nvSpPr>
          <p:cNvPr id="162" name="矩形: 圆角 161">
            <a:extLst>
              <a:ext uri="{FF2B5EF4-FFF2-40B4-BE49-F238E27FC236}">
                <a16:creationId xmlns:a16="http://schemas.microsoft.com/office/drawing/2014/main" id="{965C056B-BBF3-9E0E-422F-BE80BAB8A2AF}"/>
              </a:ext>
            </a:extLst>
          </p:cNvPr>
          <p:cNvSpPr/>
          <p:nvPr/>
        </p:nvSpPr>
        <p:spPr bwMode="auto">
          <a:xfrm>
            <a:off x="6168140" y="4490524"/>
            <a:ext cx="666991" cy="374624"/>
          </a:xfrm>
          <a:prstGeom prst="roundRect">
            <a:avLst/>
          </a:prstGeom>
          <a:solidFill>
            <a:schemeClr val="bg1"/>
          </a:solid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20000"/>
              </a:spcBef>
              <a:spcAft>
                <a:spcPct val="0"/>
              </a:spcAft>
            </a:pPr>
            <a:r>
              <a:rPr lang="zh-CN" altLang="en-US" sz="1100" dirty="0"/>
              <a:t>放置区</a:t>
            </a:r>
            <a:endParaRPr lang="en-US" altLang="zh-CN" sz="1100" dirty="0"/>
          </a:p>
          <a:p>
            <a:pPr marR="0" algn="ctr" defTabSz="914400" rtl="0" eaLnBrk="0" fontAlgn="base" latinLnBrk="0" hangingPunct="0">
              <a:lnSpc>
                <a:spcPct val="100000"/>
              </a:lnSpc>
              <a:spcBef>
                <a:spcPct val="20000"/>
              </a:spcBef>
              <a:spcAft>
                <a:spcPct val="0"/>
              </a:spcAft>
              <a:buClrTx/>
              <a:buSzTx/>
              <a:tabLst/>
            </a:pPr>
            <a:endParaRPr kumimoji="0" lang="zh-CN" altLang="en-US" b="1" u="none" strike="noStrike" cap="none" normalizeH="0" baseline="0" dirty="0">
              <a:ln>
                <a:noFill/>
              </a:ln>
              <a:effectLst/>
              <a:latin typeface="Arial" charset="0"/>
              <a:ea typeface="宋体" charset="-122"/>
            </a:endParaRPr>
          </a:p>
        </p:txBody>
      </p:sp>
      <p:sp>
        <p:nvSpPr>
          <p:cNvPr id="163" name="文本框 162">
            <a:extLst>
              <a:ext uri="{FF2B5EF4-FFF2-40B4-BE49-F238E27FC236}">
                <a16:creationId xmlns:a16="http://schemas.microsoft.com/office/drawing/2014/main" id="{4802F59E-3D54-0CF5-53D6-901D1FD23BCC}"/>
              </a:ext>
            </a:extLst>
          </p:cNvPr>
          <p:cNvSpPr txBox="1"/>
          <p:nvPr/>
        </p:nvSpPr>
        <p:spPr>
          <a:xfrm>
            <a:off x="6835131" y="4526435"/>
            <a:ext cx="2898574" cy="276999"/>
          </a:xfrm>
          <a:prstGeom prst="rect">
            <a:avLst/>
          </a:prstGeom>
          <a:noFill/>
        </p:spPr>
        <p:txBody>
          <a:bodyPr wrap="square">
            <a:spAutoFit/>
          </a:bodyPr>
          <a:lstStyle/>
          <a:p>
            <a:pPr eaLnBrk="0" fontAlgn="base" hangingPunct="0">
              <a:spcBef>
                <a:spcPct val="20000"/>
              </a:spcBef>
              <a:spcAft>
                <a:spcPct val="0"/>
              </a:spcAft>
            </a:pPr>
            <a:r>
              <a:rPr lang="en-US" altLang="zh-CN" sz="1200" dirty="0">
                <a:latin typeface="Arial" charset="0"/>
                <a:ea typeface="宋体" charset="-122"/>
              </a:rPr>
              <a:t>2</a:t>
            </a:r>
            <a:r>
              <a:rPr lang="zh-CN" altLang="en-US" sz="1200" dirty="0">
                <a:latin typeface="Arial" charset="0"/>
                <a:ea typeface="宋体" charset="-122"/>
              </a:rPr>
              <a:t>个</a:t>
            </a:r>
            <a:r>
              <a:rPr lang="en-US" altLang="zh-CN" sz="1200" dirty="0">
                <a:latin typeface="Arial" charset="0"/>
                <a:ea typeface="宋体" charset="-122"/>
              </a:rPr>
              <a:t>60cm</a:t>
            </a:r>
            <a:r>
              <a:rPr lang="zh-CN" altLang="en-US" sz="1200" dirty="0">
                <a:latin typeface="Arial" charset="0"/>
                <a:ea typeface="宋体" charset="-122"/>
              </a:rPr>
              <a:t>并排，</a:t>
            </a:r>
            <a:r>
              <a:rPr lang="en-US" altLang="zh-CN" sz="1200" dirty="0">
                <a:latin typeface="Arial" charset="0"/>
                <a:ea typeface="宋体" charset="-122"/>
              </a:rPr>
              <a:t>8</a:t>
            </a:r>
            <a:r>
              <a:rPr lang="zh-CN" altLang="en-US" sz="1200" dirty="0">
                <a:latin typeface="Arial" charset="0"/>
                <a:ea typeface="宋体" charset="-122"/>
              </a:rPr>
              <a:t>个</a:t>
            </a:r>
            <a:r>
              <a:rPr lang="en-US" altLang="zh-CN" sz="1200" dirty="0">
                <a:latin typeface="Arial" charset="0"/>
                <a:ea typeface="宋体" charset="-122"/>
              </a:rPr>
              <a:t>30cm</a:t>
            </a:r>
            <a:r>
              <a:rPr lang="zh-CN" altLang="en-US" sz="1200" dirty="0">
                <a:latin typeface="Arial" charset="0"/>
                <a:ea typeface="宋体" charset="-122"/>
              </a:rPr>
              <a:t>随机摆放</a:t>
            </a:r>
            <a:endParaRPr lang="en-US" altLang="zh-CN" sz="1200" b="1" dirty="0">
              <a:solidFill>
                <a:srgbClr val="00B0F0"/>
              </a:solidFill>
              <a:latin typeface="Arial" charset="0"/>
              <a:ea typeface="宋体" charset="-122"/>
            </a:endParaRPr>
          </a:p>
        </p:txBody>
      </p:sp>
    </p:spTree>
    <p:extLst>
      <p:ext uri="{BB962C8B-B14F-4D97-AF65-F5344CB8AC3E}">
        <p14:creationId xmlns:p14="http://schemas.microsoft.com/office/powerpoint/2010/main" val="31811336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B6110-0239-3D13-60BA-9A571C18D3EB}"/>
              </a:ext>
            </a:extLst>
          </p:cNvPr>
          <p:cNvSpPr>
            <a:spLocks noGrp="1"/>
          </p:cNvSpPr>
          <p:nvPr>
            <p:ph type="title"/>
          </p:nvPr>
        </p:nvSpPr>
        <p:spPr/>
        <p:txBody>
          <a:bodyPr/>
          <a:lstStyle/>
          <a:p>
            <a:r>
              <a:rPr lang="zh-CN" altLang="en-US" dirty="0"/>
              <a:t>比赛规则</a:t>
            </a:r>
          </a:p>
        </p:txBody>
      </p:sp>
      <p:sp>
        <p:nvSpPr>
          <p:cNvPr id="3" name="内容占位符 2">
            <a:extLst>
              <a:ext uri="{FF2B5EF4-FFF2-40B4-BE49-F238E27FC236}">
                <a16:creationId xmlns:a16="http://schemas.microsoft.com/office/drawing/2014/main" id="{7A6E3779-A6E1-D3D1-3EDA-2A313B780734}"/>
              </a:ext>
            </a:extLst>
          </p:cNvPr>
          <p:cNvSpPr>
            <a:spLocks noGrp="1"/>
          </p:cNvSpPr>
          <p:nvPr>
            <p:ph idx="1"/>
          </p:nvPr>
        </p:nvSpPr>
        <p:spPr/>
        <p:txBody>
          <a:bodyPr/>
          <a:lstStyle/>
          <a:p>
            <a:r>
              <a:rPr lang="zh-CN" altLang="en-US" dirty="0"/>
              <a:t>比赛分上下两回合，根据初赛排名进行分组。</a:t>
            </a:r>
            <a:endParaRPr lang="en-US" altLang="zh-CN" dirty="0"/>
          </a:p>
          <a:p>
            <a:endParaRPr lang="en-US" altLang="zh-CN" dirty="0"/>
          </a:p>
          <a:p>
            <a:r>
              <a:rPr lang="zh-CN" altLang="en-US" dirty="0"/>
              <a:t>第一回合：</a:t>
            </a:r>
            <a:endParaRPr lang="en-US" altLang="zh-CN" dirty="0"/>
          </a:p>
          <a:p>
            <a:pPr lvl="1"/>
            <a:r>
              <a:rPr lang="zh-CN" altLang="en-US" dirty="0"/>
              <a:t>无人机在固定场景中完成如下任务：</a:t>
            </a:r>
            <a:endParaRPr lang="en-US" altLang="zh-CN" dirty="0"/>
          </a:p>
          <a:p>
            <a:pPr marL="742950" lvl="1" indent="-285750">
              <a:buFont typeface="Arial" panose="020B0604020202020204" pitchFamily="34" charset="0"/>
              <a:buChar char="•"/>
            </a:pPr>
            <a:r>
              <a:rPr lang="zh-CN" altLang="en-US" dirty="0"/>
              <a:t>从起飞区出发</a:t>
            </a:r>
            <a:r>
              <a:rPr lang="en-US" altLang="zh-CN" dirty="0"/>
              <a:t>--10</a:t>
            </a:r>
            <a:r>
              <a:rPr lang="zh-CN" altLang="en-US" dirty="0"/>
              <a:t>分</a:t>
            </a:r>
            <a:endParaRPr lang="en-US" altLang="zh-CN" dirty="0"/>
          </a:p>
          <a:p>
            <a:pPr marL="742950" lvl="1" indent="-285750">
              <a:buFont typeface="Arial" panose="020B0604020202020204" pitchFamily="34" charset="0"/>
              <a:buChar char="•"/>
            </a:pPr>
            <a:r>
              <a:rPr lang="zh-CN" altLang="en-US" dirty="0"/>
              <a:t>识别</a:t>
            </a:r>
            <a:r>
              <a:rPr lang="en-US" altLang="zh-CN" dirty="0"/>
              <a:t>1</a:t>
            </a:r>
            <a:r>
              <a:rPr lang="zh-CN" altLang="en-US" dirty="0"/>
              <a:t>、</a:t>
            </a:r>
            <a:r>
              <a:rPr lang="en-US" altLang="zh-CN" dirty="0"/>
              <a:t>2</a:t>
            </a:r>
            <a:r>
              <a:rPr lang="zh-CN" altLang="en-US" dirty="0"/>
              <a:t>、</a:t>
            </a:r>
            <a:r>
              <a:rPr lang="en-US" altLang="zh-CN" dirty="0"/>
              <a:t>3</a:t>
            </a:r>
            <a:r>
              <a:rPr lang="zh-CN" altLang="en-US" dirty="0"/>
              <a:t>号柜子中的球类，将识别结果发给裁判机</a:t>
            </a:r>
            <a:r>
              <a:rPr lang="en-US" altLang="zh-CN" dirty="0"/>
              <a:t>--10</a:t>
            </a:r>
            <a:r>
              <a:rPr lang="zh-CN" altLang="en-US" dirty="0"/>
              <a:t>分 </a:t>
            </a:r>
            <a:r>
              <a:rPr lang="en-US" altLang="zh-CN" dirty="0"/>
              <a:t>X 3</a:t>
            </a:r>
          </a:p>
          <a:p>
            <a:pPr marL="742950" lvl="1" indent="-285750">
              <a:buFont typeface="Arial" panose="020B0604020202020204" pitchFamily="34" charset="0"/>
              <a:buChar char="•"/>
            </a:pPr>
            <a:r>
              <a:rPr lang="zh-CN" altLang="en-US" dirty="0"/>
              <a:t>在降落区降落</a:t>
            </a:r>
            <a:r>
              <a:rPr lang="en-US" altLang="zh-CN" dirty="0"/>
              <a:t>--10</a:t>
            </a:r>
            <a:r>
              <a:rPr lang="zh-CN" altLang="en-US" dirty="0"/>
              <a:t>分</a:t>
            </a:r>
            <a:endParaRPr lang="en-US" altLang="zh-CN" dirty="0"/>
          </a:p>
          <a:p>
            <a:pPr marL="742950" lvl="1" indent="-285750">
              <a:buFont typeface="Arial" panose="020B0604020202020204" pitchFamily="34" charset="0"/>
              <a:buChar char="•"/>
            </a:pPr>
            <a:r>
              <a:rPr lang="zh-CN" altLang="en-US" dirty="0"/>
              <a:t>飞机移动至放置区，放置一个球体</a:t>
            </a:r>
            <a:r>
              <a:rPr lang="en-US" altLang="zh-CN" dirty="0"/>
              <a:t>(</a:t>
            </a:r>
            <a:r>
              <a:rPr lang="zh-CN" altLang="en-US" dirty="0"/>
              <a:t>从三种球中选择</a:t>
            </a:r>
            <a:r>
              <a:rPr lang="en-US" altLang="zh-CN" dirty="0"/>
              <a:t>)</a:t>
            </a:r>
            <a:r>
              <a:rPr lang="zh-CN" altLang="en-US" dirty="0"/>
              <a:t>，放置两个障碍物</a:t>
            </a:r>
            <a:r>
              <a:rPr lang="en-US" altLang="zh-CN" dirty="0"/>
              <a:t>【</a:t>
            </a:r>
            <a:r>
              <a:rPr lang="zh-CN" altLang="en-US" dirty="0"/>
              <a:t>无人机发送给裁判机，由助教记录位置，并在下半回合摆放</a:t>
            </a:r>
            <a:r>
              <a:rPr lang="en-US" altLang="zh-CN" dirty="0"/>
              <a:t>】</a:t>
            </a:r>
          </a:p>
          <a:p>
            <a:pPr marL="742950" lvl="1" indent="-285750">
              <a:buFont typeface="Arial" panose="020B0604020202020204" pitchFamily="34" charset="0"/>
              <a:buChar char="•"/>
            </a:pPr>
            <a:r>
              <a:rPr lang="zh-CN" altLang="en-US" dirty="0"/>
              <a:t>上半回合总分</a:t>
            </a:r>
            <a:r>
              <a:rPr lang="en-US" altLang="zh-CN" dirty="0"/>
              <a:t>50</a:t>
            </a:r>
            <a:r>
              <a:rPr lang="zh-CN" altLang="en-US" dirty="0"/>
              <a:t>分，碰撞扣</a:t>
            </a:r>
            <a:r>
              <a:rPr lang="en-US" altLang="zh-CN" dirty="0"/>
              <a:t>10</a:t>
            </a:r>
            <a:r>
              <a:rPr lang="zh-CN" altLang="en-US" dirty="0"/>
              <a:t>分</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E086BF8D-44B4-1772-143D-97F75D7D627D}"/>
              </a:ext>
            </a:extLst>
          </p:cNvPr>
          <p:cNvSpPr>
            <a:spLocks noGrp="1"/>
          </p:cNvSpPr>
          <p:nvPr>
            <p:ph type="sldNum" sz="quarter" idx="10"/>
          </p:nvPr>
        </p:nvSpPr>
        <p:spPr/>
        <p:txBody>
          <a:bodyPr/>
          <a:lstStyle/>
          <a:p>
            <a:fld id="{4618A5E3-D6EC-487E-AF78-87AAF270F22D}" type="slidenum">
              <a:rPr lang="zh-CN" altLang="en-US" smtClean="0"/>
              <a:pPr/>
              <a:t>3</a:t>
            </a:fld>
            <a:endParaRPr lang="zh-CN" altLang="en-US"/>
          </a:p>
        </p:txBody>
      </p:sp>
    </p:spTree>
    <p:extLst>
      <p:ext uri="{BB962C8B-B14F-4D97-AF65-F5344CB8AC3E}">
        <p14:creationId xmlns:p14="http://schemas.microsoft.com/office/powerpoint/2010/main" val="205287758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16594-CC82-5B02-7B6D-4336DDE47B6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B6CE6BF-C855-AE7D-D051-FF9CE0001B95}"/>
              </a:ext>
            </a:extLst>
          </p:cNvPr>
          <p:cNvSpPr>
            <a:spLocks noGrp="1"/>
          </p:cNvSpPr>
          <p:nvPr>
            <p:ph type="title"/>
          </p:nvPr>
        </p:nvSpPr>
        <p:spPr/>
        <p:txBody>
          <a:bodyPr/>
          <a:lstStyle/>
          <a:p>
            <a:r>
              <a:rPr lang="zh-CN" altLang="en-US" dirty="0"/>
              <a:t>比赛规则</a:t>
            </a:r>
          </a:p>
        </p:txBody>
      </p:sp>
      <p:sp>
        <p:nvSpPr>
          <p:cNvPr id="3" name="内容占位符 2">
            <a:extLst>
              <a:ext uri="{FF2B5EF4-FFF2-40B4-BE49-F238E27FC236}">
                <a16:creationId xmlns:a16="http://schemas.microsoft.com/office/drawing/2014/main" id="{2F36D8DD-F0B3-FD72-5966-E446AAFD22DC}"/>
              </a:ext>
            </a:extLst>
          </p:cNvPr>
          <p:cNvSpPr>
            <a:spLocks noGrp="1"/>
          </p:cNvSpPr>
          <p:nvPr>
            <p:ph idx="1"/>
          </p:nvPr>
        </p:nvSpPr>
        <p:spPr/>
        <p:txBody>
          <a:bodyPr/>
          <a:lstStyle/>
          <a:p>
            <a:pPr marL="0" indent="0">
              <a:buNone/>
            </a:pPr>
            <a:endParaRPr lang="en-US" altLang="zh-CN" dirty="0"/>
          </a:p>
          <a:p>
            <a:pPr marL="0" indent="0">
              <a:buNone/>
            </a:pPr>
            <a:r>
              <a:rPr lang="zh-CN" altLang="en-US" dirty="0"/>
              <a:t>第二回合：</a:t>
            </a:r>
            <a:endParaRPr lang="en-US" altLang="zh-CN" dirty="0"/>
          </a:p>
          <a:p>
            <a:pPr lvl="1"/>
            <a:r>
              <a:rPr lang="zh-CN" altLang="en-US" dirty="0"/>
              <a:t>裁判根据上半回合</a:t>
            </a:r>
            <a:r>
              <a:rPr lang="en-US" altLang="zh-CN" dirty="0"/>
              <a:t>AB</a:t>
            </a:r>
            <a:r>
              <a:rPr lang="zh-CN" altLang="en-US" dirty="0"/>
              <a:t>两队给出的摆放信息，在两处放置区对应位置放置球体和障碍物。无人机需在非固定场景中完成如下任务</a:t>
            </a:r>
            <a:r>
              <a:rPr lang="en-US" altLang="zh-CN" dirty="0"/>
              <a:t>:</a:t>
            </a:r>
          </a:p>
          <a:p>
            <a:pPr marL="742950" lvl="1" indent="-285750">
              <a:buFont typeface="Arial" panose="020B0604020202020204" pitchFamily="34" charset="0"/>
              <a:buChar char="•"/>
            </a:pPr>
            <a:r>
              <a:rPr lang="zh-CN" altLang="en-US" dirty="0"/>
              <a:t>从起飞区出发</a:t>
            </a:r>
            <a:r>
              <a:rPr lang="en-US" altLang="zh-CN" dirty="0"/>
              <a:t>--10</a:t>
            </a:r>
            <a:r>
              <a:rPr lang="zh-CN" altLang="en-US" dirty="0"/>
              <a:t>分</a:t>
            </a:r>
            <a:endParaRPr lang="en-US" altLang="zh-CN" dirty="0"/>
          </a:p>
          <a:p>
            <a:pPr marL="742950" lvl="1" indent="-285750">
              <a:buFont typeface="Arial" panose="020B0604020202020204" pitchFamily="34" charset="0"/>
              <a:buChar char="•"/>
            </a:pPr>
            <a:r>
              <a:rPr lang="zh-CN" altLang="en-US" dirty="0"/>
              <a:t>识别</a:t>
            </a:r>
            <a:r>
              <a:rPr lang="en-US" altLang="zh-CN" dirty="0"/>
              <a:t>A</a:t>
            </a:r>
            <a:r>
              <a:rPr lang="zh-CN" altLang="en-US" dirty="0"/>
              <a:t>队放置区与</a:t>
            </a:r>
            <a:r>
              <a:rPr lang="en-US" altLang="zh-CN" dirty="0"/>
              <a:t>B</a:t>
            </a:r>
            <a:r>
              <a:rPr lang="zh-CN" altLang="en-US" dirty="0"/>
              <a:t>队放置区的球类，并将结果发给裁判机</a:t>
            </a:r>
            <a:r>
              <a:rPr lang="en-US" altLang="zh-CN" dirty="0"/>
              <a:t>--15</a:t>
            </a:r>
            <a:r>
              <a:rPr lang="zh-CN" altLang="en-US" dirty="0"/>
              <a:t>分</a:t>
            </a:r>
            <a:r>
              <a:rPr lang="en-US" altLang="zh-CN" dirty="0"/>
              <a:t>x2</a:t>
            </a:r>
          </a:p>
          <a:p>
            <a:pPr marL="742950" lvl="1" indent="-285750">
              <a:buFont typeface="Arial" panose="020B0604020202020204" pitchFamily="34" charset="0"/>
              <a:buChar char="•"/>
            </a:pPr>
            <a:r>
              <a:rPr lang="zh-CN" altLang="en-US" dirty="0"/>
              <a:t>在降落区降落</a:t>
            </a:r>
            <a:r>
              <a:rPr lang="en-US" altLang="zh-CN" dirty="0"/>
              <a:t>--10</a:t>
            </a:r>
            <a:r>
              <a:rPr lang="zh-CN" altLang="en-US" dirty="0"/>
              <a:t>分</a:t>
            </a:r>
            <a:endParaRPr lang="en-US" altLang="zh-CN" dirty="0"/>
          </a:p>
          <a:p>
            <a:pPr marL="742950" lvl="1" indent="-285750">
              <a:buFont typeface="Arial" panose="020B0604020202020204" pitchFamily="34" charset="0"/>
              <a:buChar char="•"/>
            </a:pPr>
            <a:r>
              <a:rPr lang="zh-CN" altLang="en-US" dirty="0"/>
              <a:t>下半回合总分</a:t>
            </a:r>
            <a:r>
              <a:rPr lang="en-US" altLang="zh-CN" dirty="0"/>
              <a:t>50</a:t>
            </a:r>
            <a:r>
              <a:rPr lang="zh-CN" altLang="en-US" dirty="0"/>
              <a:t>分，碰撞扣</a:t>
            </a:r>
            <a:r>
              <a:rPr lang="en-US" altLang="zh-CN" dirty="0"/>
              <a:t>10</a:t>
            </a:r>
            <a:r>
              <a:rPr lang="zh-CN" altLang="en-US" dirty="0"/>
              <a:t>分</a:t>
            </a:r>
            <a:endParaRPr lang="en-US" altLang="zh-CN" dirty="0"/>
          </a:p>
          <a:p>
            <a:pPr marL="742950" lvl="1" indent="-285750">
              <a:buFont typeface="Arial" panose="020B0604020202020204" pitchFamily="34" charset="0"/>
              <a:buChar char="•"/>
            </a:pPr>
            <a:endParaRPr lang="en-US" altLang="zh-CN" dirty="0"/>
          </a:p>
          <a:p>
            <a:endParaRPr lang="zh-CN" altLang="en-US" dirty="0"/>
          </a:p>
        </p:txBody>
      </p:sp>
      <p:sp>
        <p:nvSpPr>
          <p:cNvPr id="4" name="灯片编号占位符 3">
            <a:extLst>
              <a:ext uri="{FF2B5EF4-FFF2-40B4-BE49-F238E27FC236}">
                <a16:creationId xmlns:a16="http://schemas.microsoft.com/office/drawing/2014/main" id="{88A39B43-3983-E51B-33B4-BB5056985905}"/>
              </a:ext>
            </a:extLst>
          </p:cNvPr>
          <p:cNvSpPr>
            <a:spLocks noGrp="1"/>
          </p:cNvSpPr>
          <p:nvPr>
            <p:ph type="sldNum" sz="quarter" idx="10"/>
          </p:nvPr>
        </p:nvSpPr>
        <p:spPr/>
        <p:txBody>
          <a:bodyPr/>
          <a:lstStyle/>
          <a:p>
            <a:fld id="{4618A5E3-D6EC-487E-AF78-87AAF270F22D}" type="slidenum">
              <a:rPr lang="zh-CN" altLang="en-US" smtClean="0"/>
              <a:pPr/>
              <a:t>4</a:t>
            </a:fld>
            <a:endParaRPr lang="zh-CN" altLang="en-US"/>
          </a:p>
        </p:txBody>
      </p:sp>
    </p:spTree>
    <p:extLst>
      <p:ext uri="{BB962C8B-B14F-4D97-AF65-F5344CB8AC3E}">
        <p14:creationId xmlns:p14="http://schemas.microsoft.com/office/powerpoint/2010/main" val="11890975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67C37-7DF9-D159-D310-93B44466F42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A00C644-B7EA-AD11-FEE8-5E21FBB4739E}"/>
              </a:ext>
            </a:extLst>
          </p:cNvPr>
          <p:cNvSpPr>
            <a:spLocks noGrp="1"/>
          </p:cNvSpPr>
          <p:nvPr>
            <p:ph type="title"/>
          </p:nvPr>
        </p:nvSpPr>
        <p:spPr/>
        <p:txBody>
          <a:bodyPr/>
          <a:lstStyle/>
          <a:p>
            <a:r>
              <a:rPr lang="zh-CN" altLang="en-US" dirty="0"/>
              <a:t>注意事项</a:t>
            </a:r>
          </a:p>
        </p:txBody>
      </p:sp>
      <p:sp>
        <p:nvSpPr>
          <p:cNvPr id="3" name="内容占位符 2">
            <a:extLst>
              <a:ext uri="{FF2B5EF4-FFF2-40B4-BE49-F238E27FC236}">
                <a16:creationId xmlns:a16="http://schemas.microsoft.com/office/drawing/2014/main" id="{BEF03DAB-83AA-85C5-F827-FFC767B02D6F}"/>
              </a:ext>
            </a:extLst>
          </p:cNvPr>
          <p:cNvSpPr>
            <a:spLocks noGrp="1"/>
          </p:cNvSpPr>
          <p:nvPr>
            <p:ph idx="1"/>
          </p:nvPr>
        </p:nvSpPr>
        <p:spPr/>
        <p:txBody>
          <a:bodyPr/>
          <a:lstStyle/>
          <a:p>
            <a:pPr marL="457200" lvl="1" indent="0">
              <a:buNone/>
            </a:pPr>
            <a:endParaRPr lang="en-US" altLang="zh-CN" dirty="0"/>
          </a:p>
          <a:p>
            <a:r>
              <a:rPr lang="zh-CN" altLang="en-US" dirty="0"/>
              <a:t>如下分组仅供参考</a:t>
            </a:r>
            <a:r>
              <a:rPr lang="en-US" altLang="zh-CN" dirty="0"/>
              <a:t>:</a:t>
            </a:r>
            <a:r>
              <a:rPr lang="zh-CN" altLang="en-US" dirty="0"/>
              <a:t>将所有选手根据单双数分成上下两个赛区，在单淘汰比赛的首轮，将初赛成绩第</a:t>
            </a:r>
            <a:r>
              <a:rPr lang="en-US" altLang="zh-CN" dirty="0"/>
              <a:t>1</a:t>
            </a:r>
            <a:r>
              <a:rPr lang="zh-CN" altLang="en-US" dirty="0"/>
              <a:t>名的选手与第</a:t>
            </a:r>
            <a:r>
              <a:rPr lang="en-US" altLang="zh-CN" dirty="0"/>
              <a:t>16</a:t>
            </a:r>
            <a:r>
              <a:rPr lang="zh-CN" altLang="en-US" dirty="0"/>
              <a:t>名的选手配对，第</a:t>
            </a:r>
            <a:r>
              <a:rPr lang="en-US" altLang="zh-CN" dirty="0"/>
              <a:t>2</a:t>
            </a:r>
            <a:r>
              <a:rPr lang="zh-CN" altLang="en-US" dirty="0"/>
              <a:t>名与第</a:t>
            </a:r>
            <a:r>
              <a:rPr lang="en-US" altLang="zh-CN" dirty="0"/>
              <a:t>15</a:t>
            </a:r>
            <a:r>
              <a:rPr lang="zh-CN" altLang="en-US" dirty="0"/>
              <a:t>名配对，依此类推，直到所有配对完成。之后按照淘汰赛赛制进行</a:t>
            </a:r>
            <a:r>
              <a:rPr lang="en-US" altLang="zh-CN" dirty="0"/>
              <a:t>1V1</a:t>
            </a:r>
            <a:r>
              <a:rPr lang="zh-CN" altLang="en-US" dirty="0"/>
              <a:t>比赛。这样的配对方式可以确保初赛成绩较好的选手在早期轮次不会相互竞争，增加了比赛的观赏性和不确定性。</a:t>
            </a:r>
            <a:endParaRPr lang="en-US" altLang="zh-CN" dirty="0"/>
          </a:p>
          <a:p>
            <a:endParaRPr lang="en-US" altLang="zh-CN" dirty="0"/>
          </a:p>
          <a:p>
            <a:r>
              <a:rPr lang="zh-CN" altLang="en-US" dirty="0"/>
              <a:t>总分</a:t>
            </a:r>
            <a:r>
              <a:rPr lang="en-US" altLang="zh-CN" dirty="0"/>
              <a:t>100</a:t>
            </a:r>
            <a:r>
              <a:rPr lang="zh-CN" altLang="en-US" dirty="0"/>
              <a:t>分，优先按分数排名，分数相同情况下按用时排名。</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38D11A3E-32D9-A2DA-9DB8-4D025D13EE8B}"/>
              </a:ext>
            </a:extLst>
          </p:cNvPr>
          <p:cNvSpPr>
            <a:spLocks noGrp="1"/>
          </p:cNvSpPr>
          <p:nvPr>
            <p:ph type="sldNum" sz="quarter" idx="10"/>
          </p:nvPr>
        </p:nvSpPr>
        <p:spPr/>
        <p:txBody>
          <a:bodyPr/>
          <a:lstStyle/>
          <a:p>
            <a:fld id="{4618A5E3-D6EC-487E-AF78-87AAF270F22D}" type="slidenum">
              <a:rPr lang="zh-CN" altLang="en-US" smtClean="0"/>
              <a:pPr/>
              <a:t>5</a:t>
            </a:fld>
            <a:endParaRPr lang="zh-CN" altLang="en-US"/>
          </a:p>
        </p:txBody>
      </p:sp>
    </p:spTree>
    <p:extLst>
      <p:ext uri="{BB962C8B-B14F-4D97-AF65-F5344CB8AC3E}">
        <p14:creationId xmlns:p14="http://schemas.microsoft.com/office/powerpoint/2010/main" val="21843968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50948-3913-DB46-88DE-7784DDAE9209}"/>
              </a:ext>
            </a:extLst>
          </p:cNvPr>
          <p:cNvSpPr>
            <a:spLocks noGrp="1"/>
          </p:cNvSpPr>
          <p:nvPr>
            <p:ph type="title"/>
          </p:nvPr>
        </p:nvSpPr>
        <p:spPr/>
        <p:txBody>
          <a:bodyPr/>
          <a:lstStyle/>
          <a:p>
            <a:r>
              <a:rPr lang="zh-CN" altLang="en-US" dirty="0"/>
              <a:t>课堂作业</a:t>
            </a:r>
          </a:p>
        </p:txBody>
      </p:sp>
      <p:sp>
        <p:nvSpPr>
          <p:cNvPr id="3" name="内容占位符 2">
            <a:extLst>
              <a:ext uri="{FF2B5EF4-FFF2-40B4-BE49-F238E27FC236}">
                <a16:creationId xmlns:a16="http://schemas.microsoft.com/office/drawing/2014/main" id="{12C064C2-84C3-C330-F481-911D5A02A694}"/>
              </a:ext>
            </a:extLst>
          </p:cNvPr>
          <p:cNvSpPr>
            <a:spLocks noGrp="1"/>
          </p:cNvSpPr>
          <p:nvPr>
            <p:ph idx="1"/>
          </p:nvPr>
        </p:nvSpPr>
        <p:spPr/>
        <p:txBody>
          <a:bodyPr/>
          <a:lstStyle/>
          <a:p>
            <a:r>
              <a:rPr lang="zh-CN" altLang="en-US" dirty="0"/>
              <a:t>从起飞区起飞，到</a:t>
            </a:r>
            <a:r>
              <a:rPr lang="en-US" altLang="zh-CN" dirty="0"/>
              <a:t>1</a:t>
            </a:r>
            <a:r>
              <a:rPr lang="zh-CN" altLang="en-US" dirty="0"/>
              <a:t>号柜成功识别出红球 </a:t>
            </a:r>
            <a:r>
              <a:rPr lang="en-US" altLang="zh-CN" dirty="0"/>
              <a:t>or </a:t>
            </a:r>
            <a:r>
              <a:rPr lang="zh-CN" altLang="en-US" dirty="0"/>
              <a:t>黄球 </a:t>
            </a:r>
            <a:r>
              <a:rPr lang="en-US" altLang="zh-CN" dirty="0"/>
              <a:t>or </a:t>
            </a:r>
            <a:r>
              <a:rPr lang="zh-CN" altLang="en-US" dirty="0"/>
              <a:t>绿球。</a:t>
            </a:r>
          </a:p>
        </p:txBody>
      </p:sp>
      <p:sp>
        <p:nvSpPr>
          <p:cNvPr id="4" name="灯片编号占位符 3">
            <a:extLst>
              <a:ext uri="{FF2B5EF4-FFF2-40B4-BE49-F238E27FC236}">
                <a16:creationId xmlns:a16="http://schemas.microsoft.com/office/drawing/2014/main" id="{99733FEB-EE8F-8237-C3F0-857B9AB294EE}"/>
              </a:ext>
            </a:extLst>
          </p:cNvPr>
          <p:cNvSpPr>
            <a:spLocks noGrp="1"/>
          </p:cNvSpPr>
          <p:nvPr>
            <p:ph type="sldNum" sz="quarter" idx="10"/>
          </p:nvPr>
        </p:nvSpPr>
        <p:spPr/>
        <p:txBody>
          <a:bodyPr/>
          <a:lstStyle/>
          <a:p>
            <a:fld id="{4618A5E3-D6EC-487E-AF78-87AAF270F22D}" type="slidenum">
              <a:rPr lang="zh-CN" altLang="en-US" smtClean="0"/>
              <a:pPr/>
              <a:t>6</a:t>
            </a:fld>
            <a:endParaRPr lang="zh-CN" altLang="en-US"/>
          </a:p>
        </p:txBody>
      </p:sp>
    </p:spTree>
    <p:extLst>
      <p:ext uri="{BB962C8B-B14F-4D97-AF65-F5344CB8AC3E}">
        <p14:creationId xmlns:p14="http://schemas.microsoft.com/office/powerpoint/2010/main" val="365019648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317053"/>
      </p:ext>
    </p:extLst>
  </p:cSld>
  <p:clrMapOvr>
    <a:masterClrMapping/>
  </p:clrMapOvr>
</p:sld>
</file>

<file path=ppt/theme/theme1.xml><?xml version="1.0" encoding="utf-8"?>
<a:theme xmlns:a="http://schemas.openxmlformats.org/drawingml/2006/main" name="主题1">
  <a:themeElements>
    <a:clrScheme name="Tries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定义 1">
      <a:majorFont>
        <a:latin typeface="Times New Roman"/>
        <a:ea typeface="黑体"/>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Char char="•"/>
          <a:tabLst/>
          <a:defRPr kumimoji="0" lang="zh-CN" altLang="en-US" sz="1000" b="0" i="1" u="none" strike="noStrike" cap="none" normalizeH="0" baseline="0" smtClean="0">
            <a:ln>
              <a:noFill/>
            </a:ln>
            <a:solidFill>
              <a:srgbClr val="008000"/>
            </a:solidFill>
            <a:effectLst/>
            <a:latin typeface="Arial" charset="0"/>
            <a:ea typeface="宋体" charset="-122"/>
          </a:defRPr>
        </a:defPPr>
      </a:lstStyle>
    </a:spDef>
    <a:lnDef>
      <a:spPr bwMode="auto">
        <a:noFill/>
        <a:ln w="9525" cap="flat" cmpd="sng" algn="ctr">
          <a:solidFill>
            <a:schemeClr val="tx1"/>
          </a:solidFill>
          <a:prstDash val="solid"/>
          <a:round/>
          <a:headEnd type="none" w="med" len="med"/>
          <a:tailEnd type="triangle"/>
        </a:ln>
        <a:effectLst/>
      </a:spPr>
      <a:bodyPr/>
      <a:lstStyle/>
    </a:lnDef>
  </a:objectDefaults>
  <a:extraClrSchemeLst>
    <a:extraClrScheme>
      <a:clrScheme name="Tries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ries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ries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ries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ries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ries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ries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1A96C5A3-B2D9-4DAD-8B1A-33BB00589477}" vid="{A43CD031-20BF-484A-869A-86C98286D8F7}"/>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16390</TotalTime>
  <Words>469</Words>
  <Application>Microsoft Office PowerPoint</Application>
  <PresentationFormat>全屏显示(4:3)</PresentationFormat>
  <Paragraphs>67</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7</vt:i4>
      </vt:variant>
    </vt:vector>
  </HeadingPairs>
  <TitlesOfParts>
    <vt:vector size="16" baseType="lpstr">
      <vt:lpstr>等线</vt:lpstr>
      <vt:lpstr>等线 Light</vt:lpstr>
      <vt:lpstr>黑体</vt:lpstr>
      <vt:lpstr>隶书</vt:lpstr>
      <vt:lpstr>微软雅黑</vt:lpstr>
      <vt:lpstr>Arial</vt:lpstr>
      <vt:lpstr>Times New Roman</vt:lpstr>
      <vt:lpstr>主题1</vt:lpstr>
      <vt:lpstr>自定义设计方案</vt:lpstr>
      <vt:lpstr>2024秋季无人机课比赛场地及 规则介绍</vt:lpstr>
      <vt:lpstr>场地参数</vt:lpstr>
      <vt:lpstr>比赛规则</vt:lpstr>
      <vt:lpstr>比赛规则</vt:lpstr>
      <vt:lpstr>注意事项</vt:lpstr>
      <vt:lpstr>课堂作业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讨论</dc:title>
  <dc:creator>sony</dc:creator>
  <cp:lastModifiedBy>天翔 杨</cp:lastModifiedBy>
  <cp:revision>643</cp:revision>
  <dcterms:created xsi:type="dcterms:W3CDTF">2016-04-07T04:51:38Z</dcterms:created>
  <dcterms:modified xsi:type="dcterms:W3CDTF">2024-11-15T09:25:48Z</dcterms:modified>
</cp:coreProperties>
</file>