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2d659d9b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2d659d9b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2d9b340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2d9b340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2d9b340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2d9b340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d9b340a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2d9b340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d9b340a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d9b340a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d9b340a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d9b340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d9b340a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2d9b340a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24909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React Native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165" y="291900"/>
            <a:ext cx="3627676" cy="25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y características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-JS se interpreta como código nativo a tiempo real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400"/>
              <a:t>-Técnica de puenteo</a:t>
            </a:r>
            <a:endParaRPr sz="2400"/>
          </a:p>
        </p:txBody>
      </p:sp>
      <p:sp>
        <p:nvSpPr>
          <p:cNvPr id="67" name="Google Shape;67;p14"/>
          <p:cNvSpPr/>
          <p:nvPr/>
        </p:nvSpPr>
        <p:spPr>
          <a:xfrm>
            <a:off x="3685300" y="3115275"/>
            <a:ext cx="2134200" cy="11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esultado de imagen para react native bridge"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875" y="2857250"/>
            <a:ext cx="5734049" cy="157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y características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Arquitectura Flux</a:t>
            </a:r>
            <a:endParaRPr/>
          </a:p>
        </p:txBody>
      </p:sp>
      <p:pic>
        <p:nvPicPr>
          <p:cNvPr descr="https://carlosazaustre.es/content/images/2017/03/1-rictDFcDHCvOacMUaWxZEQ.pn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75" y="1850375"/>
            <a:ext cx="7741776" cy="28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y características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-Compatibilidad Cross-Platform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400"/>
              <a:t>-Funcionalidad Nativa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400"/>
              <a:t>-Actualizaciones instantáneas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400"/>
              <a:t>-Sencilla curva de aprendizaje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400"/>
              <a:t>-Experiencia positiva para el desarrollador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Lenguaje</a:t>
            </a:r>
            <a:r>
              <a:rPr lang="es-419"/>
              <a:t>s, estilos, etc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2"/>
                </a:solidFill>
              </a:rPr>
              <a:t>-JavaScript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2"/>
                </a:solidFill>
              </a:rPr>
              <a:t>-Node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400">
                <a:solidFill>
                  <a:schemeClr val="lt2"/>
                </a:solidFill>
              </a:rPr>
              <a:t>-Subconjunto de propiedades CSS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Necesario para instalar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2"/>
                </a:solidFill>
              </a:rPr>
              <a:t>-Node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2"/>
                </a:solidFill>
              </a:rPr>
              <a:t>-Python 2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2"/>
                </a:solidFill>
              </a:rPr>
              <a:t>-JDK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2"/>
                </a:solidFill>
              </a:rPr>
              <a:t>-Android Studio 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400">
                <a:solidFill>
                  <a:schemeClr val="lt2"/>
                </a:solidFill>
              </a:rPr>
              <a:t>-SDK Version 9 (Pie)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2"/>
                </a:solidFill>
              </a:rPr>
              <a:t>-Recarga en caliente.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2"/>
                </a:solidFill>
              </a:rPr>
              <a:t>-Código compartido en ambas plataformas: iOS y Android.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2"/>
                </a:solidFill>
              </a:rPr>
              <a:t>-Elementos preconstruidos.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chemeClr val="lt2"/>
                </a:solidFill>
              </a:rPr>
              <a:t>-UI móvil de alta calidad.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Desv</a:t>
            </a:r>
            <a:r>
              <a:rPr lang="es-419"/>
              <a:t>entajas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2"/>
                </a:solidFill>
              </a:rPr>
              <a:t>-</a:t>
            </a:r>
            <a:r>
              <a:rPr lang="es-419" sz="2400">
                <a:solidFill>
                  <a:schemeClr val="lt2"/>
                </a:solidFill>
              </a:rPr>
              <a:t>La navegación de la aplicación móvil no sería equivalente a la navegación nativa</a:t>
            </a:r>
            <a:r>
              <a:rPr lang="es-419" sz="2400">
                <a:solidFill>
                  <a:schemeClr val="lt2"/>
                </a:solidFill>
              </a:rPr>
              <a:t>.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400">
                <a:solidFill>
                  <a:schemeClr val="lt2"/>
                </a:solidFill>
              </a:rPr>
              <a:t>-Aplicaciones más lentas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