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  <p:sldMasterId id="2147483844" r:id="rId2"/>
    <p:sldMasterId id="2147483874" r:id="rId3"/>
    <p:sldMasterId id="2147483886" r:id="rId4"/>
    <p:sldMasterId id="2147483898" r:id="rId5"/>
    <p:sldMasterId id="2147483927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60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92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8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27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430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2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597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95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72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51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58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707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522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171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8812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187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383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7998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10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83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351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54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16661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49332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343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9812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6065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428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7492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4069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38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669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7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9975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7802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6617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684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4914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04244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454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2028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035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8721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081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772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2555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6093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6316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6737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04396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19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0175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6727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1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001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466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0976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473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3753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48673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7828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8565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5536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7174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326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9046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2415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695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24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02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54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58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62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22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4364" y="595646"/>
            <a:ext cx="8001000" cy="2971801"/>
          </a:xfrm>
        </p:spPr>
        <p:txBody>
          <a:bodyPr/>
          <a:lstStyle/>
          <a:p>
            <a:r>
              <a:rPr lang="es-ES" dirty="0" smtClean="0"/>
              <a:t>TG1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DESARROLLO DE SERVICIOS PARA LA NUBE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079627" y="5283368"/>
            <a:ext cx="2962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</a:rPr>
              <a:t>Fran Madrid</a:t>
            </a:r>
          </a:p>
          <a:p>
            <a:r>
              <a:rPr lang="es-ES" sz="2000" dirty="0" smtClean="0">
                <a:latin typeface="Arial" panose="020B0604020202020204" pitchFamily="34" charset="0"/>
              </a:rPr>
              <a:t>Juan </a:t>
            </a:r>
            <a:r>
              <a:rPr lang="es-ES" sz="2000" dirty="0" err="1" smtClean="0">
                <a:latin typeface="Arial" panose="020B0604020202020204" pitchFamily="34" charset="0"/>
              </a:rPr>
              <a:t>Buenache</a:t>
            </a:r>
            <a:endParaRPr lang="es-ES" sz="2000" dirty="0" smtClean="0">
              <a:latin typeface="Arial" panose="020B0604020202020204" pitchFamily="34" charset="0"/>
            </a:endParaRPr>
          </a:p>
          <a:p>
            <a:r>
              <a:rPr lang="es-ES" sz="2000" dirty="0" smtClean="0">
                <a:latin typeface="Arial" panose="020B0604020202020204" pitchFamily="34" charset="0"/>
              </a:rPr>
              <a:t>Piero Rospigliosi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5441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7547" y="469123"/>
            <a:ext cx="8534400" cy="1507067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DUDAS O PREGUNTAS</a:t>
            </a:r>
            <a:endParaRPr lang="es-ES" sz="4400" b="1" dirty="0"/>
          </a:p>
        </p:txBody>
      </p:sp>
      <p:pic>
        <p:nvPicPr>
          <p:cNvPr id="1026" name="Picture 2" descr="http://www.audiotek.es/wp-content/uploads/2014/11/Dudas-Javier-Mu%C3%B1oz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94" y="2141113"/>
            <a:ext cx="3614738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82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6184" y="855489"/>
            <a:ext cx="8534400" cy="1507067"/>
          </a:xfrm>
        </p:spPr>
        <p:txBody>
          <a:bodyPr/>
          <a:lstStyle/>
          <a:p>
            <a:r>
              <a:rPr lang="es-ES" dirty="0" smtClean="0"/>
              <a:t>DESCRIPCIÓN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8606" y="2669147"/>
            <a:ext cx="8534400" cy="361526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En este trabajo nos centraremos en el “Desarrollo de servicios para la nube”, se trata de una tecnología actual como es la nube, y también una tecnología de futuro, ya que todos los datos hoy en día están en la nube, y poco a poco, memorias físicas van desapareciendo para dejar </a:t>
            </a:r>
            <a:r>
              <a:rPr lang="es-ES" dirty="0" smtClean="0">
                <a:solidFill>
                  <a:schemeClr val="tx1"/>
                </a:solidFill>
              </a:rPr>
              <a:t>pasar </a:t>
            </a:r>
            <a:r>
              <a:rPr lang="es-ES" dirty="0">
                <a:solidFill>
                  <a:schemeClr val="tx1"/>
                </a:solidFill>
              </a:rPr>
              <a:t>a la información en la nube.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73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7699" y="636550"/>
            <a:ext cx="8534400" cy="1205130"/>
          </a:xfrm>
        </p:spPr>
        <p:txBody>
          <a:bodyPr/>
          <a:lstStyle/>
          <a:p>
            <a:r>
              <a:rPr lang="es-ES" dirty="0" smtClean="0"/>
              <a:t>Tecnología Microsoft </a:t>
            </a:r>
            <a:r>
              <a:rPr lang="es-ES" dirty="0" err="1" smtClean="0"/>
              <a:t>azure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57699" y="2379132"/>
            <a:ext cx="8534400" cy="361526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Microsoft </a:t>
            </a:r>
            <a:r>
              <a:rPr lang="es-ES" dirty="0" err="1">
                <a:solidFill>
                  <a:schemeClr val="tx1"/>
                </a:solidFill>
              </a:rPr>
              <a:t>Azure</a:t>
            </a:r>
            <a:r>
              <a:rPr lang="es-ES" dirty="0">
                <a:solidFill>
                  <a:schemeClr val="tx1"/>
                </a:solidFill>
              </a:rPr>
              <a:t> es una colección cada vez mayor de servicios integrados en la nube (análisis, proceso, bases de datos, móviles, redes, almacenamiento y Web)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354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121" y="713823"/>
            <a:ext cx="8534400" cy="1507067"/>
          </a:xfrm>
        </p:spPr>
        <p:txBody>
          <a:bodyPr/>
          <a:lstStyle/>
          <a:p>
            <a:r>
              <a:rPr lang="es-ES" dirty="0" smtClean="0"/>
              <a:t>Curso no gratuito </a:t>
            </a:r>
            <a:r>
              <a:rPr lang="es-ES" dirty="0" err="1" smtClean="0"/>
              <a:t>azure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48" y="2336811"/>
            <a:ext cx="2857500" cy="2038350"/>
          </a:xfrm>
        </p:spPr>
      </p:pic>
      <p:sp>
        <p:nvSpPr>
          <p:cNvPr id="5" name="Rectángulo 4"/>
          <p:cNvSpPr/>
          <p:nvPr/>
        </p:nvSpPr>
        <p:spPr>
          <a:xfrm>
            <a:off x="5919989" y="233681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Introducción a </a:t>
            </a:r>
            <a:r>
              <a:rPr lang="es-ES" dirty="0" err="1"/>
              <a:t>Azure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Linux y Windows en </a:t>
            </a:r>
            <a:r>
              <a:rPr lang="es-ES" dirty="0" err="1"/>
              <a:t>Azure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Administración de Virtual Machines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err="1"/>
              <a:t>Webapps</a:t>
            </a:r>
            <a:r>
              <a:rPr lang="es-ES" dirty="0"/>
              <a:t> y </a:t>
            </a:r>
            <a:r>
              <a:rPr lang="es-ES" dirty="0" err="1"/>
              <a:t>Backend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PHP, Django o Node.js en </a:t>
            </a:r>
            <a:r>
              <a:rPr lang="es-ES" dirty="0" err="1"/>
              <a:t>Azure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ASP.NET en </a:t>
            </a:r>
            <a:r>
              <a:rPr lang="es-ES" dirty="0" err="1"/>
              <a:t>Azure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err="1"/>
              <a:t>Deploy</a:t>
            </a:r>
            <a:r>
              <a:rPr lang="es-ES" dirty="0"/>
              <a:t> con </a:t>
            </a:r>
            <a:r>
              <a:rPr lang="es-ES" dirty="0" err="1"/>
              <a:t>Git</a:t>
            </a:r>
            <a:r>
              <a:rPr lang="es-ES" dirty="0"/>
              <a:t>, TFS y FTP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Escalabilidad y Elasticidad </a:t>
            </a:r>
            <a:r>
              <a:rPr lang="es-ES" dirty="0" err="1"/>
              <a:t>Azure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Cloud </a:t>
            </a:r>
            <a:r>
              <a:rPr lang="es-ES" dirty="0" err="1"/>
              <a:t>Services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Bases de datos, SQL </a:t>
            </a:r>
            <a:r>
              <a:rPr lang="es-ES" dirty="0" err="1"/>
              <a:t>Azure</a:t>
            </a:r>
            <a:r>
              <a:rPr lang="es-ES" dirty="0"/>
              <a:t> y Big Data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915696" y="5101940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Servicios de Plataforma </a:t>
            </a:r>
            <a:r>
              <a:rPr lang="es-ES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PaaS</a:t>
            </a:r>
            <a:endParaRPr lang="es-ES" dirty="0" smtClean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Media </a:t>
            </a:r>
            <a:r>
              <a:rPr lang="es-ES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Services</a:t>
            </a:r>
            <a:endParaRPr lang="es-ES" dirty="0" smtClean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Machine </a:t>
            </a:r>
            <a:r>
              <a:rPr lang="es-ES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Learning</a:t>
            </a:r>
            <a:endParaRPr lang="es-ES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44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0426" y="763073"/>
            <a:ext cx="8534400" cy="1507067"/>
          </a:xfrm>
        </p:spPr>
        <p:txBody>
          <a:bodyPr/>
          <a:lstStyle/>
          <a:p>
            <a:r>
              <a:rPr lang="es-ES" dirty="0" smtClean="0"/>
              <a:t>Curso gratuito </a:t>
            </a:r>
            <a:r>
              <a:rPr lang="es-ES" dirty="0" err="1" smtClean="0"/>
              <a:t>azure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26" y="3042555"/>
            <a:ext cx="3899677" cy="1233231"/>
          </a:xfrm>
        </p:spPr>
      </p:pic>
      <p:sp>
        <p:nvSpPr>
          <p:cNvPr id="5" name="Rectángulo 4"/>
          <p:cNvSpPr/>
          <p:nvPr/>
        </p:nvSpPr>
        <p:spPr>
          <a:xfrm>
            <a:off x="5340439" y="279845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 este curso online encontraremos creación de Máquinas Virtuales tanto en Windows como en Linux, la creación y modificación de administradores, como realizar </a:t>
            </a:r>
            <a:r>
              <a:rPr lang="es-ES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copìas</a:t>
            </a: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de seguridad en </a:t>
            </a:r>
            <a:r>
              <a:rPr lang="es-ES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Azure</a:t>
            </a: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 restaurarlas, crear redes virtuales y </a:t>
            </a:r>
            <a:r>
              <a:rPr lang="es-ES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admistrarlas</a:t>
            </a: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gestiones de bases de datos,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370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6336" y="803974"/>
            <a:ext cx="8534400" cy="1507067"/>
          </a:xfrm>
        </p:spPr>
        <p:txBody>
          <a:bodyPr/>
          <a:lstStyle/>
          <a:p>
            <a:r>
              <a:rPr lang="es-ES" dirty="0"/>
              <a:t>Amazon Web </a:t>
            </a:r>
            <a:r>
              <a:rPr lang="es-ES" dirty="0" err="1"/>
              <a:t>Services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759" y="2630509"/>
            <a:ext cx="8534400" cy="3615267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Amazon Web </a:t>
            </a:r>
            <a:r>
              <a:rPr lang="es-ES" sz="2400" dirty="0" err="1">
                <a:solidFill>
                  <a:schemeClr val="tx1"/>
                </a:solidFill>
              </a:rPr>
              <a:t>Services</a:t>
            </a:r>
            <a:r>
              <a:rPr lang="es-ES" sz="2400" dirty="0">
                <a:solidFill>
                  <a:schemeClr val="tx1"/>
                </a:solidFill>
              </a:rPr>
              <a:t> es una colección de servicios de computación en la nube que en conjunto forman una plataforma de computación en la nube, ofrecidas a través de Internet por Amazon.com.</a:t>
            </a:r>
            <a:endParaRPr lang="es-E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2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758" y="760031"/>
            <a:ext cx="10430256" cy="1507067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Curso no gratuito </a:t>
            </a:r>
            <a:r>
              <a:rPr lang="es-ES" sz="3200" dirty="0" err="1" smtClean="0"/>
              <a:t>amazon</a:t>
            </a:r>
            <a:r>
              <a:rPr lang="es-ES" sz="3200" dirty="0" smtClean="0"/>
              <a:t> web </a:t>
            </a:r>
            <a:r>
              <a:rPr lang="es-ES" sz="3200" dirty="0" err="1" smtClean="0"/>
              <a:t>services</a:t>
            </a:r>
            <a:endParaRPr lang="es-ES" sz="32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58" y="2534802"/>
            <a:ext cx="5600700" cy="2286000"/>
          </a:xfrm>
        </p:spPr>
      </p:pic>
      <p:sp>
        <p:nvSpPr>
          <p:cNvPr id="5" name="Rectángulo 4"/>
          <p:cNvSpPr/>
          <p:nvPr/>
        </p:nvSpPr>
        <p:spPr>
          <a:xfrm>
            <a:off x="6658398" y="2864304"/>
            <a:ext cx="4301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curso te ayudará a dominar los principales conceptos, servicios, tecnologías y estrategias de diseño de arquitecturas imprescindibles.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20806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778216"/>
            <a:ext cx="10185557" cy="1243767"/>
          </a:xfrm>
        </p:spPr>
        <p:txBody>
          <a:bodyPr/>
          <a:lstStyle/>
          <a:p>
            <a:r>
              <a:rPr lang="es-ES" dirty="0"/>
              <a:t>Curso </a:t>
            </a:r>
            <a:r>
              <a:rPr lang="es-ES" dirty="0" smtClean="0"/>
              <a:t> </a:t>
            </a:r>
            <a:r>
              <a:rPr lang="es-ES" dirty="0"/>
              <a:t>gratuito </a:t>
            </a:r>
            <a:r>
              <a:rPr lang="es-ES" dirty="0" err="1"/>
              <a:t>amazon</a:t>
            </a:r>
            <a:r>
              <a:rPr lang="es-ES" dirty="0"/>
              <a:t> web </a:t>
            </a:r>
            <a:r>
              <a:rPr lang="es-ES" dirty="0" err="1"/>
              <a:t>services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1" y="2259451"/>
            <a:ext cx="5317344" cy="25701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6096000" y="2854325"/>
            <a:ext cx="6096000" cy="13803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Conocimientos mínimos: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Conocimientos de Administración de Sistemas Informáticos (nivel básico)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Conocimientos de Programación (nivel básico)</a:t>
            </a:r>
            <a:endParaRPr lang="es-ES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096000" y="4387315"/>
            <a:ext cx="550246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Conocimientos de Servidores Web (nivel básico)</a:t>
            </a:r>
            <a:endParaRPr lang="es-ES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86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728" y="527437"/>
            <a:ext cx="8534400" cy="1507067"/>
          </a:xfrm>
        </p:spPr>
        <p:txBody>
          <a:bodyPr/>
          <a:lstStyle/>
          <a:p>
            <a:r>
              <a:rPr lang="es-ES" dirty="0" smtClean="0"/>
              <a:t>  Ayudas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1159" y="3501146"/>
            <a:ext cx="6452830" cy="1197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 smtClean="0">
                <a:solidFill>
                  <a:schemeClr val="tx1"/>
                </a:solidFill>
              </a:rPr>
              <a:t>Blogs y páginas oficiales</a:t>
            </a:r>
            <a:endParaRPr lang="es-ES" sz="4000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384" y="2081170"/>
            <a:ext cx="54006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991159" y="1994079"/>
            <a:ext cx="8534400" cy="1197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s-ES" sz="4000" smtClean="0">
                <a:solidFill>
                  <a:schemeClr val="tx1"/>
                </a:solidFill>
              </a:rPr>
              <a:t>Foros</a:t>
            </a:r>
            <a:endParaRPr lang="es-ES" sz="4000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384" y="4682152"/>
            <a:ext cx="5391150" cy="1724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22039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89</TotalTime>
  <Words>328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10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Symbol</vt:lpstr>
      <vt:lpstr>Wingdings 2</vt:lpstr>
      <vt:lpstr>Wingdings 3</vt:lpstr>
      <vt:lpstr>HDOfficeLightV0</vt:lpstr>
      <vt:lpstr>1_HDOfficeLightV0</vt:lpstr>
      <vt:lpstr>2_HDOfficeLightV0</vt:lpstr>
      <vt:lpstr>3_HDOfficeLightV0</vt:lpstr>
      <vt:lpstr>4_HDOfficeLightV0</vt:lpstr>
      <vt:lpstr>Sector</vt:lpstr>
      <vt:lpstr>TG1</vt:lpstr>
      <vt:lpstr>DESCRIPCIÓN</vt:lpstr>
      <vt:lpstr>Tecnología Microsoft azure</vt:lpstr>
      <vt:lpstr>Curso no gratuito azure</vt:lpstr>
      <vt:lpstr>Curso gratuito azure</vt:lpstr>
      <vt:lpstr>Amazon Web Services</vt:lpstr>
      <vt:lpstr>Curso no gratuito amazon web services</vt:lpstr>
      <vt:lpstr>Curso  gratuito amazon web services</vt:lpstr>
      <vt:lpstr>  Ayudas </vt:lpstr>
      <vt:lpstr>DUDAS O PREGUNTAS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TG1</dc:title>
  <dc:creator>Piero Rospigliosi</dc:creator>
  <cp:lastModifiedBy>Piero Rospigliosi</cp:lastModifiedBy>
  <cp:revision>8</cp:revision>
  <dcterms:created xsi:type="dcterms:W3CDTF">2016-03-15T07:37:20Z</dcterms:created>
  <dcterms:modified xsi:type="dcterms:W3CDTF">2016-03-15T09:07:12Z</dcterms:modified>
</cp:coreProperties>
</file>