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DE SERVICIOS EN LA NUBE: AZURE Y AMAZONWS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Francisco Madrid Ruiz </a:t>
            </a:r>
          </a:p>
          <a:p>
            <a:pPr algn="r"/>
            <a:r>
              <a:rPr lang="es-ES" dirty="0" smtClean="0"/>
              <a:t>Piero </a:t>
            </a:r>
            <a:r>
              <a:rPr lang="es-ES" dirty="0" err="1"/>
              <a:t>Rospigliosi</a:t>
            </a:r>
            <a:r>
              <a:rPr lang="es-ES" dirty="0"/>
              <a:t> </a:t>
            </a:r>
            <a:r>
              <a:rPr lang="es-ES" dirty="0" err="1" smtClean="0"/>
              <a:t>Beltran</a:t>
            </a:r>
            <a:endParaRPr lang="es-ES" dirty="0" smtClean="0"/>
          </a:p>
          <a:p>
            <a:pPr algn="r"/>
            <a:r>
              <a:rPr lang="es-ES" dirty="0" smtClean="0"/>
              <a:t>Juan </a:t>
            </a:r>
            <a:r>
              <a:rPr lang="es-ES" dirty="0" err="1"/>
              <a:t>Buenache</a:t>
            </a:r>
            <a:r>
              <a:rPr lang="es-ES" dirty="0"/>
              <a:t> </a:t>
            </a:r>
            <a:r>
              <a:rPr lang="es-ES" dirty="0" smtClean="0"/>
              <a:t>López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5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CATALOGO DE 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141410" y="2377441"/>
            <a:ext cx="4878391" cy="3413758"/>
          </a:xfrm>
        </p:spPr>
        <p:txBody>
          <a:bodyPr>
            <a:normAutofit/>
          </a:bodyPr>
          <a:lstStyle/>
          <a:p>
            <a:r>
              <a:rPr lang="es-ES" dirty="0" smtClean="0"/>
              <a:t>Sistema operativo libre</a:t>
            </a:r>
          </a:p>
          <a:p>
            <a:r>
              <a:rPr lang="es-ES" dirty="0" smtClean="0"/>
              <a:t>Panel de control accesible online</a:t>
            </a:r>
          </a:p>
          <a:p>
            <a:r>
              <a:rPr lang="es-ES" dirty="0" smtClean="0"/>
              <a:t>Licencia de funcionamiento</a:t>
            </a:r>
          </a:p>
          <a:p>
            <a:r>
              <a:rPr lang="es-ES" dirty="0" smtClean="0"/>
              <a:t>Memoria RAM &gt;= 512MB</a:t>
            </a:r>
          </a:p>
          <a:p>
            <a:r>
              <a:rPr lang="es-ES" dirty="0" smtClean="0"/>
              <a:t>Procesador &gt;= 1x2.00 GHZ</a:t>
            </a:r>
          </a:p>
          <a:p>
            <a:r>
              <a:rPr lang="es-ES" dirty="0" smtClean="0"/>
              <a:t>Disco duro &gt; 3 GB</a:t>
            </a:r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377441"/>
            <a:ext cx="4875210" cy="3413757"/>
          </a:xfrm>
        </p:spPr>
        <p:txBody>
          <a:bodyPr/>
          <a:lstStyle/>
          <a:p>
            <a:r>
              <a:rPr lang="es-ES" dirty="0" smtClean="0"/>
              <a:t>Sistema centralizado</a:t>
            </a:r>
          </a:p>
          <a:p>
            <a:r>
              <a:rPr lang="es-ES" dirty="0" smtClean="0"/>
              <a:t>Sistema Correo</a:t>
            </a:r>
          </a:p>
          <a:p>
            <a:r>
              <a:rPr lang="es-ES" dirty="0" smtClean="0"/>
              <a:t>Acceso seguro</a:t>
            </a:r>
          </a:p>
          <a:p>
            <a:r>
              <a:rPr lang="es-ES" dirty="0" smtClean="0"/>
              <a:t>Recuperación Errores</a:t>
            </a:r>
          </a:p>
          <a:p>
            <a:r>
              <a:rPr lang="es-ES" dirty="0" smtClean="0"/>
              <a:t>Multiplataforma</a:t>
            </a:r>
            <a:endParaRPr lang="es-ES" dirty="0"/>
          </a:p>
        </p:txBody>
      </p:sp>
      <p:pic>
        <p:nvPicPr>
          <p:cNvPr id="1026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84" y="4904183"/>
            <a:ext cx="3125470" cy="17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3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 AMAZON WS y </a:t>
            </a:r>
            <a:r>
              <a:rPr lang="es-ES" dirty="0" err="1" smtClean="0"/>
              <a:t>AZUre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AMAZON WS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AZURE</a:t>
            </a:r>
            <a:endParaRPr lang="es-ES" dirty="0"/>
          </a:p>
        </p:txBody>
      </p:sp>
      <p:pic>
        <p:nvPicPr>
          <p:cNvPr id="3074" name="Picture 2" descr="[VirtualBox-Cover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11" y="1522539"/>
            <a:ext cx="1216279" cy="12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VirtualBox-Cover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893" y="4218431"/>
            <a:ext cx="1343597" cy="13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1.bp.blogspot.com/-DvVINHo3MbA/T45xUEmB05I/AAAAAAAAN3A/grpR5GJptNQ/s1600/Internet+-+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893" y="2891217"/>
            <a:ext cx="1021207" cy="10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1.bp.blogspot.com/-DvVINHo3MbA/T45xUEmB05I/AAAAAAAAN3A/grpR5GJptNQ/s1600/Internet+-+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3" y="5868035"/>
            <a:ext cx="838327" cy="8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ws-v1451481810.png (30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2" y="2172653"/>
            <a:ext cx="1554769" cy="15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nsynctechnology.com.au/wp-content/uploads/2015/12/Az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58" y="4767072"/>
            <a:ext cx="2672283" cy="15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2053">
            <a:off x="6422313" y="2039692"/>
            <a:ext cx="1798498" cy="5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821">
            <a:off x="6362029" y="2897084"/>
            <a:ext cx="1736893" cy="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2053">
            <a:off x="6662518" y="4742585"/>
            <a:ext cx="1798498" cy="5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821">
            <a:off x="6798641" y="5647227"/>
            <a:ext cx="1736893" cy="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98627"/>
              </p:ext>
            </p:extLst>
          </p:nvPr>
        </p:nvGraphicFramePr>
        <p:xfrm>
          <a:off x="1146220" y="607103"/>
          <a:ext cx="9458504" cy="5924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070"/>
                <a:gridCol w="1576790"/>
                <a:gridCol w="2052274"/>
                <a:gridCol w="3465370"/>
              </a:tblGrid>
              <a:tr h="177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Comparación Tecno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Azure Virtual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Amazon EC2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Comentario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1.- Memoria Ram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1.75 GB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588MB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Tiene muchas más memoria Azure pero es menos útil debido a los sistemas operativos que posee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2.- Procesador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 núcleo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 x E5-2650 @1.8GHZ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El procesador de amazon es un poco más potente que el desconocido de Azure aunque está limitado a 1.8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3.- Almacenamiento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2x25 GB SSD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 GB SSD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Azure Supera en gran medida el almacenamiento de Amazon con dos discos de 25 GB SSD con capacidad de hacer RAID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4.- Velocidad de Reinicio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&lt;2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Debido a que Amazon es una instancia puramente en Linux, notablemente tarda menos en Reiniciar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5.- Tiempo de Creación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 horas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 hora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 la hora de realizar una implementación rápida, Amazon supera en facilidad y rapidez a Azure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364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6.- Velocidad de Respuesta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Desconocida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79 MS 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En ambos casos los pings están denegados por Firewall, pero hemos podido probar a la inversa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273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7.- Ayudas al Arranque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Azure posee muchos más recursos virtuales que la plataforma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182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8.- Tiempo de Instalación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 Horas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Mucho más rápido en el caso de Amazon.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273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9.- Instalación de Panel de Control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Azure Web Panel Integrado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 Necesario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En ambos casos con el propio panel de la herramienta se puede controlar la instancia.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273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10.- Velocidad de Lectura y Escritura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50/15MB/S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35.9 MB/S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Azure es más rápido en movimiento de archivos pero amazon es más ágil.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182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11.- Velocidad de Acceso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 segundos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0.3 segundos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Notablemente los sistemas Linux son mucho más rápidos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455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12.-Configuración de Red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Automática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Automática con Permisos Avanzados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El panel de administración de Amazon es mucho más complejo y permite fácilmente la implementación de reglas de Firewall.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273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13.- Tiempo de Backup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Notablemente mas rápido en Azure aunque llegamos a sacar el mismo partido.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546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14.- Tiempo de Implementación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 horas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 Horas incluyendo documentación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Un poco mayor en Amazon debido a las necesidades de documentación necesarias para la implementación de Linux, pero posteriormente mucho más rapido.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  <a:tr h="182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15.- Problemáticas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Sistema Operativo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Uso Exclusivo Windows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Pocas guías y tutoriales, cobros inadvertidos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74" marR="250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AZURE SUPERA CARACTERISTICAS HARDWARE DE AMAZONWS</a:t>
            </a:r>
          </a:p>
          <a:p>
            <a:r>
              <a:rPr lang="es-ES" dirty="0" smtClean="0"/>
              <a:t>AMAZONWS ES MAS BARATO QUE AZURE</a:t>
            </a:r>
          </a:p>
          <a:p>
            <a:r>
              <a:rPr lang="es-ES" dirty="0" smtClean="0"/>
              <a:t>CON LINUX MEJOR AMAZONWS</a:t>
            </a:r>
          </a:p>
          <a:p>
            <a:r>
              <a:rPr lang="es-ES" dirty="0" smtClean="0"/>
              <a:t>COMO ELECCION NOS QUEDAMOS CON AMAZONWS </a:t>
            </a:r>
            <a:r>
              <a:rPr lang="es-ES" smtClean="0"/>
              <a:t>COMO SERVICIO </a:t>
            </a:r>
            <a:r>
              <a:rPr lang="es-ES" dirty="0" smtClean="0"/>
              <a:t>DE ALTA DISPONIBILIDAD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52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</TotalTime>
  <Words>464</Words>
  <Application>Microsoft Office PowerPoint</Application>
  <PresentationFormat>Panorámica</PresentationFormat>
  <Paragraphs>92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Circuito</vt:lpstr>
      <vt:lpstr>DESARROLLO DE SERVICIOS EN LA NUBE: AZURE Y AMAZONWS</vt:lpstr>
      <vt:lpstr>CATALOGO DE REQUISITOS</vt:lpstr>
      <vt:lpstr>Prototipos AMAZON WS y AZUre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SERVICIOS EN LA NUBE: AZURE Y AMAZONWS</dc:title>
  <dc:creator>Fran</dc:creator>
  <cp:lastModifiedBy>Juan Buenache</cp:lastModifiedBy>
  <cp:revision>7</cp:revision>
  <dcterms:created xsi:type="dcterms:W3CDTF">2016-05-11T12:25:01Z</dcterms:created>
  <dcterms:modified xsi:type="dcterms:W3CDTF">2016-05-11T15:00:27Z</dcterms:modified>
</cp:coreProperties>
</file>